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96" d="100"/>
          <a:sy n="96" d="100"/>
        </p:scale>
        <p:origin x="37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212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2E4C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EF5E7"/>
          </a:solidFill>
          <a:ln/>
        </p:spPr>
      </p:sp>
      <p:sp>
        <p:nvSpPr>
          <p:cNvPr id="5" name="Text 2"/>
          <p:cNvSpPr/>
          <p:nvPr/>
        </p:nvSpPr>
        <p:spPr>
          <a:xfrm>
            <a:off x="833199" y="2998470"/>
            <a:ext cx="5996940" cy="8331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5249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Игра "Tank Battles"</a:t>
            </a:r>
            <a:endParaRPr lang="en-US" sz="5249" dirty="0"/>
          </a:p>
        </p:txBody>
      </p:sp>
      <p:sp>
        <p:nvSpPr>
          <p:cNvPr id="6" name="Text 3"/>
          <p:cNvSpPr/>
          <p:nvPr/>
        </p:nvSpPr>
        <p:spPr>
          <a:xfrm>
            <a:off x="833199" y="4164925"/>
            <a:ext cx="74776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Добро пожаловать на презентацию по игре "Tank Battles". Мы расскажем об основных концепциях и механиках игры, управлении танками, врагах и мире, в котором вы будете играть. Приятного просмотра!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2E4C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EF5E7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EF5E7">
              <a:alpha val="85000"/>
            </a:srgbClr>
          </a:solidFill>
          <a:ln/>
        </p:spPr>
      </p:sp>
      <p:sp>
        <p:nvSpPr>
          <p:cNvPr id="6" name="Text 3"/>
          <p:cNvSpPr/>
          <p:nvPr/>
        </p:nvSpPr>
        <p:spPr>
          <a:xfrm>
            <a:off x="2348389" y="2045970"/>
            <a:ext cx="9933503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Основные концепции и механики игры "Tank Battles"</a:t>
            </a:r>
            <a:endParaRPr lang="en-US" sz="4374" dirty="0"/>
          </a:p>
        </p:txBody>
      </p:sp>
      <p:sp>
        <p:nvSpPr>
          <p:cNvPr id="7" name="Shape 4"/>
          <p:cNvSpPr/>
          <p:nvPr/>
        </p:nvSpPr>
        <p:spPr>
          <a:xfrm>
            <a:off x="2348389" y="3767971"/>
            <a:ext cx="3163014" cy="2415659"/>
          </a:xfrm>
          <a:prstGeom prst="roundRect">
            <a:avLst>
              <a:gd name="adj" fmla="val 2759"/>
            </a:avLst>
          </a:prstGeom>
          <a:solidFill>
            <a:srgbClr val="F6E9D5"/>
          </a:solidFill>
          <a:ln/>
        </p:spPr>
      </p:sp>
      <p:sp>
        <p:nvSpPr>
          <p:cNvPr id="8" name="Text 5"/>
          <p:cNvSpPr/>
          <p:nvPr/>
        </p:nvSpPr>
        <p:spPr>
          <a:xfrm>
            <a:off x="2570559" y="3990142"/>
            <a:ext cx="2666286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2624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Цель игры</a:t>
            </a:r>
            <a:endParaRPr lang="en-US" sz="2624" dirty="0"/>
          </a:p>
        </p:txBody>
      </p:sp>
      <p:sp>
        <p:nvSpPr>
          <p:cNvPr id="9" name="Text 6"/>
          <p:cNvSpPr/>
          <p:nvPr/>
        </p:nvSpPr>
        <p:spPr>
          <a:xfrm>
            <a:off x="2570559" y="4539853"/>
            <a:ext cx="2718673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Победить врагов и дойти до конечной точки на карте.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5733574" y="3767971"/>
            <a:ext cx="3163014" cy="2415659"/>
          </a:xfrm>
          <a:prstGeom prst="roundRect">
            <a:avLst>
              <a:gd name="adj" fmla="val 2759"/>
            </a:avLst>
          </a:prstGeom>
          <a:solidFill>
            <a:srgbClr val="F6E9D5"/>
          </a:solidFill>
          <a:ln/>
        </p:spPr>
      </p:sp>
      <p:sp>
        <p:nvSpPr>
          <p:cNvPr id="11" name="Text 8"/>
          <p:cNvSpPr/>
          <p:nvPr/>
        </p:nvSpPr>
        <p:spPr>
          <a:xfrm>
            <a:off x="5955744" y="3990142"/>
            <a:ext cx="2666286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2624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Бонусы</a:t>
            </a:r>
            <a:endParaRPr lang="en-US" sz="2624" dirty="0"/>
          </a:p>
        </p:txBody>
      </p:sp>
      <p:sp>
        <p:nvSpPr>
          <p:cNvPr id="12" name="Text 9"/>
          <p:cNvSpPr/>
          <p:nvPr/>
        </p:nvSpPr>
        <p:spPr>
          <a:xfrm>
            <a:off x="5955744" y="4539853"/>
            <a:ext cx="2718673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Собирайте бонусы по пути, чтобы повысить свою защиту и урон.</a:t>
            </a:r>
            <a:endParaRPr lang="en-US" sz="1750" dirty="0"/>
          </a:p>
        </p:txBody>
      </p:sp>
      <p:sp>
        <p:nvSpPr>
          <p:cNvPr id="13" name="Shape 10"/>
          <p:cNvSpPr/>
          <p:nvPr/>
        </p:nvSpPr>
        <p:spPr>
          <a:xfrm>
            <a:off x="9118759" y="3767971"/>
            <a:ext cx="3163014" cy="2415659"/>
          </a:xfrm>
          <a:prstGeom prst="roundRect">
            <a:avLst>
              <a:gd name="adj" fmla="val 2759"/>
            </a:avLst>
          </a:prstGeom>
          <a:solidFill>
            <a:srgbClr val="F6E9D5"/>
          </a:solidFill>
          <a:ln/>
        </p:spPr>
      </p:sp>
      <p:sp>
        <p:nvSpPr>
          <p:cNvPr id="14" name="Text 11"/>
          <p:cNvSpPr/>
          <p:nvPr/>
        </p:nvSpPr>
        <p:spPr>
          <a:xfrm>
            <a:off x="9340929" y="3990142"/>
            <a:ext cx="2666286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2624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Уровни</a:t>
            </a:r>
            <a:endParaRPr lang="en-US" sz="2624" dirty="0"/>
          </a:p>
        </p:txBody>
      </p:sp>
      <p:sp>
        <p:nvSpPr>
          <p:cNvPr id="15" name="Text 12"/>
          <p:cNvSpPr/>
          <p:nvPr/>
        </p:nvSpPr>
        <p:spPr>
          <a:xfrm>
            <a:off x="9340929" y="4539853"/>
            <a:ext cx="2718673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Игра содержит множество уровней с различными трудностями и препятствиями.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2E4C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EF5E7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EF5E7">
              <a:alpha val="85000"/>
            </a:srgbClr>
          </a:solidFill>
          <a:ln/>
        </p:spPr>
      </p:sp>
      <p:sp>
        <p:nvSpPr>
          <p:cNvPr id="6" name="Text 3"/>
          <p:cNvSpPr/>
          <p:nvPr/>
        </p:nvSpPr>
        <p:spPr>
          <a:xfrm>
            <a:off x="2348389" y="1656874"/>
            <a:ext cx="530352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Управление танком</a:t>
            </a:r>
            <a:endParaRPr lang="en-US" sz="4374" dirty="0"/>
          </a:p>
        </p:txBody>
      </p:sp>
      <p:sp>
        <p:nvSpPr>
          <p:cNvPr id="7" name="Shape 4"/>
          <p:cNvSpPr/>
          <p:nvPr/>
        </p:nvSpPr>
        <p:spPr>
          <a:xfrm>
            <a:off x="7301270" y="2684502"/>
            <a:ext cx="27742" cy="3888224"/>
          </a:xfrm>
          <a:prstGeom prst="rect">
            <a:avLst/>
          </a:prstGeom>
          <a:solidFill>
            <a:srgbClr val="38512F"/>
          </a:solidFill>
          <a:ln/>
        </p:spPr>
      </p:sp>
      <p:sp>
        <p:nvSpPr>
          <p:cNvPr id="8" name="Shape 5"/>
          <p:cNvSpPr/>
          <p:nvPr/>
        </p:nvSpPr>
        <p:spPr>
          <a:xfrm>
            <a:off x="7565053" y="3094137"/>
            <a:ext cx="777597" cy="27742"/>
          </a:xfrm>
          <a:prstGeom prst="rect">
            <a:avLst/>
          </a:prstGeom>
          <a:solidFill>
            <a:srgbClr val="38512F"/>
          </a:solidFill>
          <a:ln/>
        </p:spPr>
      </p:sp>
      <p:sp>
        <p:nvSpPr>
          <p:cNvPr id="9" name="Shape 6"/>
          <p:cNvSpPr/>
          <p:nvPr/>
        </p:nvSpPr>
        <p:spPr>
          <a:xfrm>
            <a:off x="7065109" y="2858095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F6E9D5"/>
          </a:solidFill>
          <a:ln/>
        </p:spPr>
      </p:sp>
      <p:sp>
        <p:nvSpPr>
          <p:cNvPr id="10" name="Text 7"/>
          <p:cNvSpPr/>
          <p:nvPr/>
        </p:nvSpPr>
        <p:spPr>
          <a:xfrm>
            <a:off x="7254061" y="2899767"/>
            <a:ext cx="12192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1</a:t>
            </a:r>
            <a:endParaRPr lang="en-US" sz="2624" dirty="0"/>
          </a:p>
        </p:txBody>
      </p:sp>
      <p:sp>
        <p:nvSpPr>
          <p:cNvPr id="11" name="Text 8"/>
          <p:cNvSpPr/>
          <p:nvPr/>
        </p:nvSpPr>
        <p:spPr>
          <a:xfrm>
            <a:off x="8537138" y="2906673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Движение</a:t>
            </a:r>
            <a:endParaRPr lang="en-US" sz="2187" dirty="0"/>
          </a:p>
        </p:txBody>
      </p:sp>
      <p:sp>
        <p:nvSpPr>
          <p:cNvPr id="12" name="Text 9"/>
          <p:cNvSpPr/>
          <p:nvPr/>
        </p:nvSpPr>
        <p:spPr>
          <a:xfrm>
            <a:off x="8537138" y="3387090"/>
            <a:ext cx="3744754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Управляйте танком при помощи стрелочек на клавиатуре или WASD</a:t>
            </a:r>
            <a:endParaRPr lang="en-US" sz="1750" dirty="0"/>
          </a:p>
        </p:txBody>
      </p:sp>
      <p:sp>
        <p:nvSpPr>
          <p:cNvPr id="13" name="Shape 10"/>
          <p:cNvSpPr/>
          <p:nvPr/>
        </p:nvSpPr>
        <p:spPr>
          <a:xfrm>
            <a:off x="6287512" y="4204990"/>
            <a:ext cx="777597" cy="27742"/>
          </a:xfrm>
          <a:prstGeom prst="rect">
            <a:avLst/>
          </a:prstGeom>
          <a:solidFill>
            <a:srgbClr val="38512F"/>
          </a:solidFill>
          <a:ln/>
        </p:spPr>
      </p:sp>
      <p:sp>
        <p:nvSpPr>
          <p:cNvPr id="14" name="Shape 11"/>
          <p:cNvSpPr/>
          <p:nvPr/>
        </p:nvSpPr>
        <p:spPr>
          <a:xfrm>
            <a:off x="7065109" y="3968948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F6E9D5"/>
          </a:solidFill>
          <a:ln/>
        </p:spPr>
      </p:sp>
      <p:sp>
        <p:nvSpPr>
          <p:cNvPr id="15" name="Text 12"/>
          <p:cNvSpPr/>
          <p:nvPr/>
        </p:nvSpPr>
        <p:spPr>
          <a:xfrm>
            <a:off x="7227391" y="4010620"/>
            <a:ext cx="17526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2</a:t>
            </a:r>
            <a:endParaRPr lang="en-US" sz="2624" dirty="0"/>
          </a:p>
        </p:txBody>
      </p:sp>
      <p:sp>
        <p:nvSpPr>
          <p:cNvPr id="16" name="Text 13"/>
          <p:cNvSpPr/>
          <p:nvPr/>
        </p:nvSpPr>
        <p:spPr>
          <a:xfrm>
            <a:off x="3871079" y="4017526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2734"/>
              </a:lnSpc>
              <a:buNone/>
            </a:pPr>
            <a:r>
              <a:rPr lang="en-US" sz="2187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Стрельба</a:t>
            </a:r>
            <a:endParaRPr lang="en-US" sz="2187" dirty="0"/>
          </a:p>
        </p:txBody>
      </p:sp>
      <p:sp>
        <p:nvSpPr>
          <p:cNvPr id="17" name="Text 14"/>
          <p:cNvSpPr/>
          <p:nvPr/>
        </p:nvSpPr>
        <p:spPr>
          <a:xfrm>
            <a:off x="2348389" y="4497943"/>
            <a:ext cx="3744635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2799"/>
              </a:lnSpc>
              <a:buNone/>
            </a:pPr>
            <a:r>
              <a:rPr lang="en-US" sz="17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Используйте ЛКМ для стрельбы.</a:t>
            </a:r>
            <a:endParaRPr lang="en-US" sz="1750" dirty="0"/>
          </a:p>
        </p:txBody>
      </p:sp>
      <p:sp>
        <p:nvSpPr>
          <p:cNvPr id="18" name="Shape 15"/>
          <p:cNvSpPr/>
          <p:nvPr/>
        </p:nvSpPr>
        <p:spPr>
          <a:xfrm>
            <a:off x="7565053" y="5204758"/>
            <a:ext cx="777597" cy="27742"/>
          </a:xfrm>
          <a:prstGeom prst="rect">
            <a:avLst/>
          </a:prstGeom>
          <a:solidFill>
            <a:srgbClr val="38512F"/>
          </a:solidFill>
          <a:ln/>
        </p:spPr>
      </p:sp>
      <p:sp>
        <p:nvSpPr>
          <p:cNvPr id="19" name="Shape 16"/>
          <p:cNvSpPr/>
          <p:nvPr/>
        </p:nvSpPr>
        <p:spPr>
          <a:xfrm>
            <a:off x="7065109" y="4968716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F6E9D5"/>
          </a:solidFill>
          <a:ln/>
        </p:spPr>
      </p:sp>
      <p:sp>
        <p:nvSpPr>
          <p:cNvPr id="20" name="Text 17"/>
          <p:cNvSpPr/>
          <p:nvPr/>
        </p:nvSpPr>
        <p:spPr>
          <a:xfrm>
            <a:off x="7223581" y="5010388"/>
            <a:ext cx="1828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3</a:t>
            </a:r>
            <a:endParaRPr lang="en-US" sz="2624" dirty="0"/>
          </a:p>
        </p:txBody>
      </p:sp>
      <p:sp>
        <p:nvSpPr>
          <p:cNvPr id="21" name="Text 18"/>
          <p:cNvSpPr/>
          <p:nvPr/>
        </p:nvSpPr>
        <p:spPr>
          <a:xfrm>
            <a:off x="8537138" y="5017294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ru-RU" sz="2187" dirty="0">
                <a:solidFill>
                  <a:srgbClr val="38512F"/>
                </a:solidFill>
                <a:ea typeface="Lora" pitchFamily="34" charset="-122"/>
              </a:rPr>
              <a:t>Оружие</a:t>
            </a:r>
            <a:endParaRPr lang="en-US" sz="2187" dirty="0"/>
          </a:p>
        </p:txBody>
      </p:sp>
      <p:sp>
        <p:nvSpPr>
          <p:cNvPr id="22" name="Text 19"/>
          <p:cNvSpPr/>
          <p:nvPr/>
        </p:nvSpPr>
        <p:spPr>
          <a:xfrm>
            <a:off x="8537138" y="5497711"/>
            <a:ext cx="3744754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Игра содержит различное оружие, которое разнообразит прохождение.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2E4C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EF5E7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4490799" y="1871067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Враги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4490799" y="3072289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F6E9D5"/>
          </a:solidFill>
          <a:ln/>
        </p:spPr>
      </p:sp>
      <p:sp>
        <p:nvSpPr>
          <p:cNvPr id="7" name="Text 4"/>
          <p:cNvSpPr/>
          <p:nvPr/>
        </p:nvSpPr>
        <p:spPr>
          <a:xfrm>
            <a:off x="4679752" y="3113961"/>
            <a:ext cx="12192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1</a:t>
            </a:r>
            <a:endParaRPr lang="en-US" sz="2624" dirty="0"/>
          </a:p>
        </p:txBody>
      </p:sp>
      <p:sp>
        <p:nvSpPr>
          <p:cNvPr id="8" name="Text 5"/>
          <p:cNvSpPr/>
          <p:nvPr/>
        </p:nvSpPr>
        <p:spPr>
          <a:xfrm>
            <a:off x="5212913" y="3148608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Танки</a:t>
            </a:r>
            <a:endParaRPr lang="en-US" sz="2187" dirty="0"/>
          </a:p>
        </p:txBody>
      </p:sp>
      <p:sp>
        <p:nvSpPr>
          <p:cNvPr id="9" name="Text 6"/>
          <p:cNvSpPr/>
          <p:nvPr/>
        </p:nvSpPr>
        <p:spPr>
          <a:xfrm>
            <a:off x="5212913" y="3629025"/>
            <a:ext cx="382000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Обычные вражеские танки, которые будут пытаться вас уничтожить.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9255085" y="3072289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F6E9D5"/>
          </a:solidFill>
          <a:ln/>
        </p:spPr>
      </p:sp>
      <p:sp>
        <p:nvSpPr>
          <p:cNvPr id="11" name="Text 8"/>
          <p:cNvSpPr/>
          <p:nvPr/>
        </p:nvSpPr>
        <p:spPr>
          <a:xfrm>
            <a:off x="9417368" y="3113961"/>
            <a:ext cx="17526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2</a:t>
            </a:r>
            <a:endParaRPr lang="en-US" sz="2624" dirty="0"/>
          </a:p>
        </p:txBody>
      </p:sp>
      <p:sp>
        <p:nvSpPr>
          <p:cNvPr id="12" name="Text 9"/>
          <p:cNvSpPr/>
          <p:nvPr/>
        </p:nvSpPr>
        <p:spPr>
          <a:xfrm>
            <a:off x="9977199" y="3148608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Боссы</a:t>
            </a:r>
            <a:endParaRPr lang="en-US" sz="2187" dirty="0"/>
          </a:p>
        </p:txBody>
      </p:sp>
      <p:sp>
        <p:nvSpPr>
          <p:cNvPr id="13" name="Text 10"/>
          <p:cNvSpPr/>
          <p:nvPr/>
        </p:nvSpPr>
        <p:spPr>
          <a:xfrm>
            <a:off x="9977199" y="3629025"/>
            <a:ext cx="38200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Некоторые уровни будут содержать босса, которого нужно убить, чтобы продвинуться дальше.</a:t>
            </a:r>
            <a:endParaRPr lang="en-US" sz="1750" dirty="0"/>
          </a:p>
        </p:txBody>
      </p:sp>
      <p:sp>
        <p:nvSpPr>
          <p:cNvPr id="14" name="Shape 11"/>
          <p:cNvSpPr/>
          <p:nvPr/>
        </p:nvSpPr>
        <p:spPr>
          <a:xfrm>
            <a:off x="4490799" y="5090993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F6E9D5"/>
          </a:solidFill>
          <a:ln/>
        </p:spPr>
      </p:sp>
      <p:sp>
        <p:nvSpPr>
          <p:cNvPr id="15" name="Text 12"/>
          <p:cNvSpPr/>
          <p:nvPr/>
        </p:nvSpPr>
        <p:spPr>
          <a:xfrm>
            <a:off x="4649272" y="5132665"/>
            <a:ext cx="1828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3</a:t>
            </a:r>
            <a:endParaRPr lang="en-US" sz="2624" dirty="0"/>
          </a:p>
        </p:txBody>
      </p:sp>
      <p:sp>
        <p:nvSpPr>
          <p:cNvPr id="16" name="Text 13"/>
          <p:cNvSpPr/>
          <p:nvPr/>
        </p:nvSpPr>
        <p:spPr>
          <a:xfrm>
            <a:off x="5212913" y="5167313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Уловки</a:t>
            </a:r>
            <a:endParaRPr lang="en-US" sz="2187" dirty="0"/>
          </a:p>
        </p:txBody>
      </p:sp>
      <p:sp>
        <p:nvSpPr>
          <p:cNvPr id="17" name="Text 14"/>
          <p:cNvSpPr/>
          <p:nvPr/>
        </p:nvSpPr>
        <p:spPr>
          <a:xfrm>
            <a:off x="5212913" y="5647730"/>
            <a:ext cx="858428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Игра будет использовать различные уловки и ловушки, чтобы усложнить прохождение уровня.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2E4C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EF5E7"/>
          </a:solidFill>
          <a:ln/>
        </p:spPr>
      </p:sp>
      <p:sp>
        <p:nvSpPr>
          <p:cNvPr id="4" name="Text 2"/>
          <p:cNvSpPr/>
          <p:nvPr/>
        </p:nvSpPr>
        <p:spPr>
          <a:xfrm>
            <a:off x="2348389" y="2151578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Заключение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348389" y="3401378"/>
            <a:ext cx="2949416" cy="83296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2624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Динамичный геймплей</a:t>
            </a:r>
            <a:endParaRPr lang="en-US" sz="2624" dirty="0"/>
          </a:p>
        </p:txBody>
      </p:sp>
      <p:sp>
        <p:nvSpPr>
          <p:cNvPr id="6" name="Text 4"/>
          <p:cNvSpPr/>
          <p:nvPr/>
        </p:nvSpPr>
        <p:spPr>
          <a:xfrm>
            <a:off x="2348389" y="4456509"/>
            <a:ext cx="2949416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Разнообразие уровней и врагов обеспечивает динамический геймплей.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5847398" y="3401378"/>
            <a:ext cx="2949416" cy="83296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2624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Разрушаемый мир</a:t>
            </a:r>
            <a:endParaRPr lang="en-US" sz="2624" dirty="0"/>
          </a:p>
        </p:txBody>
      </p:sp>
      <p:sp>
        <p:nvSpPr>
          <p:cNvPr id="8" name="Text 6"/>
          <p:cNvSpPr/>
          <p:nvPr/>
        </p:nvSpPr>
        <p:spPr>
          <a:xfrm>
            <a:off x="5847398" y="4456509"/>
            <a:ext cx="2949416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Некоторые уровни содержат разрушаемый мир, что позволяет использовать окружение в своих интересах.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9346406" y="3401378"/>
            <a:ext cx="2666286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2624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Легкий доступ</a:t>
            </a:r>
            <a:endParaRPr lang="en-US" sz="2624" dirty="0"/>
          </a:p>
        </p:txBody>
      </p:sp>
      <p:sp>
        <p:nvSpPr>
          <p:cNvPr id="10" name="Text 8"/>
          <p:cNvSpPr/>
          <p:nvPr/>
        </p:nvSpPr>
        <p:spPr>
          <a:xfrm>
            <a:off x="9346406" y="4040029"/>
            <a:ext cx="2949416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Игра легко загружается и управляется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2E4C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EF5E7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6319599" y="3245525"/>
            <a:ext cx="592836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Спасибо за просмотр!</a:t>
            </a:r>
            <a:endParaRPr lang="en-US" sz="4374" dirty="0"/>
          </a:p>
        </p:txBody>
      </p:sp>
      <p:sp>
        <p:nvSpPr>
          <p:cNvPr id="6" name="Text 3"/>
          <p:cNvSpPr/>
          <p:nvPr/>
        </p:nvSpPr>
        <p:spPr>
          <a:xfrm>
            <a:off x="6319599" y="4273153"/>
            <a:ext cx="747760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Мы надеемся, что наша презентация о игре "Tank Battles" была полезна и интересна для вас. Спасибо за внимание.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227</Words>
  <Application>Microsoft Office PowerPoint</Application>
  <PresentationFormat>Произвольный</PresentationFormat>
  <Paragraphs>44</Paragraphs>
  <Slides>6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Calibri</vt:lpstr>
      <vt:lpstr>Lora</vt:lpstr>
      <vt:lpstr>Source Sans Pro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Алексей Фирсов</cp:lastModifiedBy>
  <cp:revision>2</cp:revision>
  <dcterms:created xsi:type="dcterms:W3CDTF">2024-01-01T13:11:03Z</dcterms:created>
  <dcterms:modified xsi:type="dcterms:W3CDTF">2024-01-01T13:17:38Z</dcterms:modified>
</cp:coreProperties>
</file>