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7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36472" y="245697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960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Tank Battles</a:t>
            </a:r>
            <a:endParaRPr lang="en-US" sz="9600" dirty="0"/>
          </a:p>
        </p:txBody>
      </p:sp>
      <p:sp>
        <p:nvSpPr>
          <p:cNvPr id="6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"Tank Battles" - захватывающая игра, погружающая игрока в атмосферу танковых сражений. Игра предоставляет возможность взять на себя управление мощным танком и сразиться с опасными противниками на разнообразных полях боя.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755958"/>
            <a:ext cx="2956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dirty="0"/>
              <a:t>Авторы: Фирсов Дмитрий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ru-RU" sz="2187" dirty="0"/>
              <a:t>	  Сергей </a:t>
            </a:r>
            <a:r>
              <a:rPr lang="ru-RU" sz="2187" dirty="0" err="1"/>
              <a:t>Илюкин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4466" y="2346008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Основной игровой процесс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Сосредоточен вокруг стратегии, тактики и мастерства управления боевой техникой.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20374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Уровни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Варьируются по сложности, архитектуре и вражеским силам.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6366" y="570607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Тактические решения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Использование укрытий, ловушек и стратегических точек на карте для выигрыша сражений.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4662"/>
            <a:ext cx="4564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Игровой процесс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8375" y="245864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493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Танк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Танк имеет ограниченный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запас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брони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2378" y="245864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93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Противники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370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Различные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типы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вра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гов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200275" y="48327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Уровни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Разнообразные уровни с различными препятствиями, ландшафтом и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сложностью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Графика и Звук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Графика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2D графика с использованием Pygame. Разнообразные спрайты для танков, препятствий, улучшений и взрывов.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Звук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Фоновая музыка и звуковые эффекты для выстрелов, взрывов и других событий.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07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Меню и Интерфейс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Стартовое меню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Играть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Настройки, Выход.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Интерфейс в игре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Отображение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количества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жизней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649016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Описание реализации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9126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Структура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Класс камеры, класс танка, класс турели, класс снаряда, класс препятствия, класс карты.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912626"/>
            <a:ext cx="3413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Особенности приложения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Игра предоставляет увлекательное и адреналиновое погружение в мир танковых сражений.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153382"/>
            <a:ext cx="345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Используемые технологии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63379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Графика 2D с использованием Pygame, интеграция фоновой музыки и звуковых эффектов.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52F5B3-0DB1-00C1-EFAC-340AD18E9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7"/>
          <a:stretch/>
        </p:blipFill>
        <p:spPr>
          <a:xfrm>
            <a:off x="10974726" y="0"/>
            <a:ext cx="365567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634D8C-9261-8038-95F7-69AAC0529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11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Выводы по работе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Мастерство управления техникой и тактический склад ума определяют победителя.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3657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Возможности для доработки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Добавление новых уровней и возможностей для улучшения техники игрока.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482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Возможности для развития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Интеграция онлайн-режима игры, добавление новых типов вражеских танков.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265</Words>
  <Application>Microsoft Office PowerPoint</Application>
  <PresentationFormat>Произвольный</PresentationFormat>
  <Paragraphs>55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Kanit</vt:lpstr>
      <vt:lpstr>Martel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Фирсов</cp:lastModifiedBy>
  <cp:revision>3</cp:revision>
  <dcterms:created xsi:type="dcterms:W3CDTF">2024-01-13T13:57:49Z</dcterms:created>
  <dcterms:modified xsi:type="dcterms:W3CDTF">2024-01-16T17:03:42Z</dcterms:modified>
</cp:coreProperties>
</file>