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sldIdLst>
    <p:sldId id="256" r:id="rId5"/>
    <p:sldId id="295" r:id="rId6"/>
    <p:sldId id="291" r:id="rId7"/>
    <p:sldId id="267" r:id="rId8"/>
    <p:sldId id="259" r:id="rId9"/>
    <p:sldId id="260" r:id="rId10"/>
    <p:sldId id="261" r:id="rId11"/>
    <p:sldId id="286" r:id="rId12"/>
    <p:sldId id="289" r:id="rId13"/>
    <p:sldId id="290" r:id="rId14"/>
    <p:sldId id="275" r:id="rId15"/>
    <p:sldId id="274" r:id="rId16"/>
    <p:sldId id="292" r:id="rId17"/>
    <p:sldId id="268" r:id="rId18"/>
    <p:sldId id="264" r:id="rId19"/>
    <p:sldId id="265" r:id="rId20"/>
    <p:sldId id="273" r:id="rId21"/>
    <p:sldId id="293" r:id="rId22"/>
    <p:sldId id="281" r:id="rId23"/>
    <p:sldId id="282" r:id="rId24"/>
    <p:sldId id="283" r:id="rId25"/>
    <p:sldId id="280" r:id="rId26"/>
    <p:sldId id="294" r:id="rId27"/>
    <p:sldId id="287" r:id="rId28"/>
    <p:sldId id="288" r:id="rId29"/>
    <p:sldId id="27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0E0"/>
    <a:srgbClr val="085080"/>
    <a:srgbClr val="6E6E6E"/>
    <a:srgbClr val="9B9B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3" autoAdjust="0"/>
    <p:restoredTop sz="94660"/>
  </p:normalViewPr>
  <p:slideViewPr>
    <p:cSldViewPr snapToGrid="0">
      <p:cViewPr>
        <p:scale>
          <a:sx n="100" d="100"/>
          <a:sy n="100" d="100"/>
        </p:scale>
        <p:origin x="180" y="342"/>
      </p:cViewPr>
      <p:guideLst/>
    </p:cSldViewPr>
  </p:slideViewPr>
  <p:notesTextViewPr>
    <p:cViewPr>
      <p:scale>
        <a:sx n="1" d="1"/>
        <a:sy n="1" d="1"/>
      </p:scale>
      <p:origin x="0" y="0"/>
    </p:cViewPr>
  </p:notesTextViewPr>
  <p:notesViewPr>
    <p:cSldViewPr snapToGrid="0">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2A8E1A-35D8-41C9-8054-BF6531B2037E}" type="datetimeFigureOut">
              <a:rPr lang="en-GB" smtClean="0"/>
              <a:t>16/02/2022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18404B-00D8-4386-89AF-C57EDB4B05D8}" type="slidenum">
              <a:rPr lang="en-GB" smtClean="0"/>
              <a:t>‹#›</a:t>
            </a:fld>
            <a:endParaRPr lang="en-GB"/>
          </a:p>
        </p:txBody>
      </p:sp>
    </p:spTree>
    <p:extLst>
      <p:ext uri="{BB962C8B-B14F-4D97-AF65-F5344CB8AC3E}">
        <p14:creationId xmlns:p14="http://schemas.microsoft.com/office/powerpoint/2010/main" val="1253754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LIGHT">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5" y="-1"/>
            <a:ext cx="12174101" cy="5307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Image 15"/>
          <p:cNvPicPr>
            <a:picLocks noChangeAspect="1"/>
          </p:cNvPicPr>
          <p:nvPr userDrawn="1"/>
        </p:nvPicPr>
        <p:blipFill rotWithShape="1">
          <a:blip r:embed="rId3">
            <a:extLst>
              <a:ext uri="{28A0092B-C50C-407E-A947-70E740481C1C}">
                <a14:useLocalDpi xmlns:a14="http://schemas.microsoft.com/office/drawing/2010/main" val="0"/>
              </a:ext>
            </a:extLst>
          </a:blip>
          <a:srcRect l="7228" t="8062" r="7262"/>
          <a:stretch/>
        </p:blipFill>
        <p:spPr>
          <a:xfrm>
            <a:off x="4985" y="2"/>
            <a:ext cx="12192000" cy="4306565"/>
          </a:xfrm>
          <a:prstGeom prst="rect">
            <a:avLst/>
          </a:prstGeom>
          <a:noFill/>
          <a:ln>
            <a:noFill/>
          </a:ln>
        </p:spPr>
      </p:pic>
      <p:sp>
        <p:nvSpPr>
          <p:cNvPr id="9" name="Rectangle 8"/>
          <p:cNvSpPr/>
          <p:nvPr userDrawn="1"/>
        </p:nvSpPr>
        <p:spPr>
          <a:xfrm>
            <a:off x="-7931" y="5324367"/>
            <a:ext cx="12187017" cy="153363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noProof="0" dirty="0">
              <a:solidFill>
                <a:schemeClr val="tx1"/>
              </a:solidFill>
            </a:endParaRPr>
          </a:p>
        </p:txBody>
      </p:sp>
      <p:sp>
        <p:nvSpPr>
          <p:cNvPr id="13" name="Titre 1"/>
          <p:cNvSpPr>
            <a:spLocks noGrp="1"/>
          </p:cNvSpPr>
          <p:nvPr>
            <p:ph type="ctrTitle" hasCustomPrompt="1"/>
          </p:nvPr>
        </p:nvSpPr>
        <p:spPr>
          <a:xfrm>
            <a:off x="519482" y="265147"/>
            <a:ext cx="7104789" cy="864000"/>
          </a:xfrm>
        </p:spPr>
        <p:txBody>
          <a:bodyPr anchor="t">
            <a:noAutofit/>
          </a:bodyPr>
          <a:lstStyle>
            <a:lvl1pPr algn="l">
              <a:lnSpc>
                <a:spcPct val="85000"/>
              </a:lnSpc>
              <a:defRPr sz="3200" b="1" cap="all" baseline="0">
                <a:solidFill>
                  <a:schemeClr val="tx1"/>
                </a:solidFill>
                <a:latin typeface="BNPP Sans Condensed" pitchFamily="50" charset="0"/>
              </a:defRPr>
            </a:lvl1pPr>
          </a:lstStyle>
          <a:p>
            <a:r>
              <a:rPr lang="en-GB" noProof="0" dirty="0" err="1" smtClean="0"/>
              <a:t>prEsentation</a:t>
            </a:r>
            <a:r>
              <a:rPr lang="en-GB" noProof="0" dirty="0" smtClean="0"/>
              <a:t> TITLE</a:t>
            </a:r>
            <a:br>
              <a:rPr lang="en-GB" noProof="0" dirty="0" smtClean="0"/>
            </a:br>
            <a:r>
              <a:rPr lang="en-GB" noProof="0" dirty="0" smtClean="0"/>
              <a:t>ON MULTI-LINES</a:t>
            </a:r>
            <a:endParaRPr lang="en-GB" noProof="0" dirty="0"/>
          </a:p>
        </p:txBody>
      </p:sp>
      <p:sp>
        <p:nvSpPr>
          <p:cNvPr id="18" name="Sous-titre 2"/>
          <p:cNvSpPr>
            <a:spLocks noGrp="1"/>
          </p:cNvSpPr>
          <p:nvPr>
            <p:ph type="subTitle" idx="1" hasCustomPrompt="1"/>
          </p:nvPr>
        </p:nvSpPr>
        <p:spPr>
          <a:xfrm>
            <a:off x="520271" y="1143794"/>
            <a:ext cx="7104000" cy="432000"/>
          </a:xfrm>
        </p:spPr>
        <p:txBody>
          <a:bodyPr anchor="t">
            <a:normAutofit/>
          </a:bodyPr>
          <a:lstStyle>
            <a:lvl1pPr marL="0" indent="0" algn="l">
              <a:spcBef>
                <a:spcPts val="1200"/>
              </a:spcBef>
              <a:buNone/>
              <a:defRPr sz="1800" cap="all"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SECONDARY TITLE</a:t>
            </a:r>
            <a:endParaRPr lang="en-GB" noProof="0" dirty="0"/>
          </a:p>
        </p:txBody>
      </p:sp>
      <p:sp>
        <p:nvSpPr>
          <p:cNvPr id="19" name="Rectangle 18"/>
          <p:cNvSpPr/>
          <p:nvPr userDrawn="1"/>
        </p:nvSpPr>
        <p:spPr>
          <a:xfrm>
            <a:off x="1429579" y="5128332"/>
            <a:ext cx="4474401" cy="452496"/>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67500" rIns="68580" bIns="67500" numCol="1" spcCol="0" rtlCol="0" fromWordArt="0" anchor="ctr" anchorCtr="0" forceAA="0" compatLnSpc="1">
            <a:prstTxWarp prst="textNoShape">
              <a:avLst/>
            </a:prstTxWarp>
            <a:noAutofit/>
          </a:bodyPr>
          <a:lstStyle/>
          <a:p>
            <a:pPr algn="ctr"/>
            <a:endParaRPr lang="en-GB" sz="750" noProof="0" dirty="0">
              <a:solidFill>
                <a:schemeClr val="accent5"/>
              </a:solidFill>
            </a:endParaRPr>
          </a:p>
        </p:txBody>
      </p:sp>
      <p:sp>
        <p:nvSpPr>
          <p:cNvPr id="20" name="Espace réservé du contenu 4"/>
          <p:cNvSpPr>
            <a:spLocks noGrp="1"/>
          </p:cNvSpPr>
          <p:nvPr>
            <p:ph sz="quarter" idx="10" hasCustomPrompt="1"/>
          </p:nvPr>
        </p:nvSpPr>
        <p:spPr>
          <a:xfrm>
            <a:off x="1583267" y="5128446"/>
            <a:ext cx="4151618" cy="225425"/>
          </a:xfrm>
        </p:spPr>
        <p:txBody>
          <a:bodyPr anchor="ctr">
            <a:normAutofit/>
          </a:bodyPr>
          <a:lstStyle>
            <a:lvl1pPr>
              <a:defRPr sz="1000" cap="all" baseline="0">
                <a:solidFill>
                  <a:schemeClr val="bg1"/>
                </a:solidFill>
                <a:latin typeface="+mn-lt"/>
              </a:defRPr>
            </a:lvl1pPr>
          </a:lstStyle>
          <a:p>
            <a:pPr lvl="0"/>
            <a:r>
              <a:rPr lang="en-GB" noProof="0" dirty="0" smtClean="0"/>
              <a:t>AUTHOR’S NAME</a:t>
            </a:r>
            <a:endParaRPr lang="en-GB" noProof="0" dirty="0"/>
          </a:p>
        </p:txBody>
      </p:sp>
      <p:sp>
        <p:nvSpPr>
          <p:cNvPr id="21" name="Espace réservé du contenu 4"/>
          <p:cNvSpPr>
            <a:spLocks noGrp="1"/>
          </p:cNvSpPr>
          <p:nvPr>
            <p:ph sz="quarter" idx="11" hasCustomPrompt="1"/>
          </p:nvPr>
        </p:nvSpPr>
        <p:spPr>
          <a:xfrm>
            <a:off x="1583861" y="5363817"/>
            <a:ext cx="4151618" cy="225425"/>
          </a:xfrm>
        </p:spPr>
        <p:txBody>
          <a:bodyPr anchor="ctr">
            <a:normAutofit/>
          </a:bodyPr>
          <a:lstStyle>
            <a:lvl1pPr>
              <a:defRPr sz="1000">
                <a:solidFill>
                  <a:schemeClr val="bg1"/>
                </a:solidFill>
                <a:latin typeface="+mn-lt"/>
              </a:defRPr>
            </a:lvl1pPr>
          </a:lstStyle>
          <a:p>
            <a:pPr lvl="0"/>
            <a:r>
              <a:rPr lang="en-GB" noProof="0" dirty="0" smtClean="0"/>
              <a:t>Location, 00/00/2019</a:t>
            </a:r>
            <a:endParaRPr lang="en-GB" noProof="0" dirty="0"/>
          </a:p>
        </p:txBody>
      </p:sp>
      <p:pic>
        <p:nvPicPr>
          <p:cNvPr id="23" name="Picture 4">
            <a:extLst>
              <a:ext uri="{FF2B5EF4-FFF2-40B4-BE49-F238E27FC236}">
                <a16:creationId xmlns:a16="http://schemas.microsoft.com/office/drawing/2014/main" id="{0AD518A5-DD16-E647-9ABF-BAE1C33F404D}"/>
              </a:ext>
            </a:extLst>
          </p:cNvPr>
          <p:cNvPicPr>
            <a:picLocks noChangeAspect="1" noChangeArrowheads="1"/>
          </p:cNvPicPr>
          <p:nvPr userDrawn="1"/>
        </p:nvPicPr>
        <p:blipFill>
          <a:blip r:embed="rId4" cstate="print">
            <a:extLst>
              <a:ext uri="{28A0092B-C50C-407E-A947-70E740481C1C}">
                <a14:useLocalDpi xmlns:a14="http://schemas.microsoft.com/office/drawing/2010/main"/>
              </a:ext>
            </a:extLst>
          </a:blip>
          <a:stretch>
            <a:fillRect/>
          </a:stretch>
        </p:blipFill>
        <p:spPr bwMode="auto">
          <a:xfrm>
            <a:off x="8586439" y="6021288"/>
            <a:ext cx="3174191" cy="18004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ChristineB\Seenk-D\BNPP\2015-02\PPT_43-07.png">
            <a:extLst>
              <a:ext uri="{FF2B5EF4-FFF2-40B4-BE49-F238E27FC236}">
                <a16:creationId xmlns:a16="http://schemas.microsoft.com/office/drawing/2014/main" id="{99A6DD7C-9451-A14F-9BB1-1DC6AAC9E7C1}"/>
              </a:ext>
            </a:extLst>
          </p:cNvPr>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93094" y="5904803"/>
            <a:ext cx="3273684" cy="507111"/>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 1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648396" y="4842374"/>
            <a:ext cx="1844939" cy="285958"/>
          </a:xfrm>
          <a:prstGeom prst="rect">
            <a:avLst/>
          </a:prstGeom>
        </p:spPr>
      </p:pic>
    </p:spTree>
    <p:extLst>
      <p:ext uri="{BB962C8B-B14F-4D97-AF65-F5344CB8AC3E}">
        <p14:creationId xmlns:p14="http://schemas.microsoft.com/office/powerpoint/2010/main" val="7113706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E 4-1">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3AC42FDF-D5C9-1144-A57B-C7C882404001}"/>
              </a:ext>
            </a:extLst>
          </p:cNvPr>
          <p:cNvCxnSpPr/>
          <p:nvPr userDrawn="1"/>
        </p:nvCxnSpPr>
        <p:spPr>
          <a:xfrm>
            <a:off x="0" y="1218616"/>
            <a:ext cx="432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riangle 12">
            <a:extLst>
              <a:ext uri="{FF2B5EF4-FFF2-40B4-BE49-F238E27FC236}">
                <a16:creationId xmlns:a16="http://schemas.microsoft.com/office/drawing/2014/main" id="{A28B2BC8-4320-1041-8122-A5B6CC773414}"/>
              </a:ext>
            </a:extLst>
          </p:cNvPr>
          <p:cNvSpPr/>
          <p:nvPr userDrawn="1"/>
        </p:nvSpPr>
        <p:spPr>
          <a:xfrm rot="10800000">
            <a:off x="1273994" y="544370"/>
            <a:ext cx="405583" cy="114520"/>
          </a:xfrm>
          <a:prstGeom prst="triangl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noProof="0" dirty="0">
              <a:solidFill>
                <a:schemeClr val="tx1"/>
              </a:solidFill>
            </a:endParaRPr>
          </a:p>
        </p:txBody>
      </p:sp>
      <p:sp>
        <p:nvSpPr>
          <p:cNvPr id="18" name="Espace réservé du contenu 2"/>
          <p:cNvSpPr>
            <a:spLocks noGrp="1"/>
          </p:cNvSpPr>
          <p:nvPr>
            <p:ph idx="1" hasCustomPrompt="1"/>
          </p:nvPr>
        </p:nvSpPr>
        <p:spPr>
          <a:xfrm>
            <a:off x="433333" y="1449296"/>
            <a:ext cx="11328000" cy="4644000"/>
          </a:xfrm>
        </p:spPr>
        <p:txBody>
          <a:bodyPr/>
          <a:lstStyle>
            <a:lvl1pPr marL="285750" marR="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sz="1600" b="1">
                <a:solidFill>
                  <a:schemeClr val="accent3"/>
                </a:solidFill>
                <a:latin typeface="+mn-lt"/>
              </a:defRPr>
            </a:lvl1pPr>
            <a:lvl2pPr marL="715963" marR="0"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latin typeface="BNPP Sans" panose="02000000000000000000" pitchFamily="2" charset="0"/>
              </a:defRPr>
            </a:lvl2pPr>
            <a:lvl3pPr marL="1073150" marR="0"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latin typeface="BNPP Sans" panose="02000000000000000000" pitchFamily="2" charset="0"/>
              </a:defRPr>
            </a:lvl3pPr>
            <a:lvl4pPr marL="1527175" marR="0"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latin typeface="BNPP Sans" panose="02000000000000000000" pitchFamily="2" charset="0"/>
              </a:defRPr>
            </a:lvl4pPr>
            <a:lvl5pPr marL="2381" indent="3572">
              <a:defRPr>
                <a:latin typeface="BNPP Sans" panose="02000000000000000000" pitchFamily="2" charset="0"/>
              </a:defRPr>
            </a:lvl5pPr>
            <a:lvl6pPr marL="1885950" marR="0"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lvl6pPr>
          </a:lstStyle>
          <a:p>
            <a:pPr marL="285750" marR="0" lvl="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a:pPr>
            <a:r>
              <a:rPr lang="fr-FR" dirty="0" smtClean="0"/>
              <a:t>First </a:t>
            </a:r>
            <a:r>
              <a:rPr lang="fr-FR" dirty="0" err="1" smtClean="0"/>
              <a:t>level</a:t>
            </a:r>
            <a:endParaRPr lang="fr-FR" dirty="0" smtClean="0"/>
          </a:p>
          <a:p>
            <a:pPr marL="715963" marR="0" lvl="1"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Second level</a:t>
            </a:r>
          </a:p>
          <a:p>
            <a:pPr marL="1073150" marR="0" lvl="2"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Third level</a:t>
            </a:r>
          </a:p>
          <a:p>
            <a:pPr marL="1527175" marR="0" lvl="3"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Fourth level</a:t>
            </a:r>
          </a:p>
          <a:p>
            <a:pPr marL="1885950" marR="0" lvl="5"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Fifth level</a:t>
            </a:r>
          </a:p>
        </p:txBody>
      </p:sp>
      <p:sp>
        <p:nvSpPr>
          <p:cNvPr id="22" name="Espace réservé du texte 9"/>
          <p:cNvSpPr>
            <a:spLocks noGrp="1"/>
          </p:cNvSpPr>
          <p:nvPr>
            <p:ph type="body" sz="quarter" idx="18" hasCustomPrompt="1"/>
          </p:nvPr>
        </p:nvSpPr>
        <p:spPr>
          <a:xfrm>
            <a:off x="433333" y="764952"/>
            <a:ext cx="11328000" cy="431800"/>
          </a:xfrm>
        </p:spPr>
        <p:txBody>
          <a:bodyPr anchor="b">
            <a:normAutofit/>
          </a:bodyPr>
          <a:lstStyle>
            <a:lvl1pPr algn="l">
              <a:defRPr sz="1800" b="1" cap="none" spc="300" baseline="0">
                <a:solidFill>
                  <a:schemeClr val="tx2"/>
                </a:solidFill>
                <a:latin typeface="BNPP Sans Condensed" pitchFamily="50" charset="0"/>
              </a:defRPr>
            </a:lvl1pPr>
            <a:lvl2pPr marL="200025" indent="0">
              <a:buNone/>
              <a:defRPr/>
            </a:lvl2pPr>
            <a:lvl3pPr marL="471487" indent="0">
              <a:buNone/>
              <a:defRPr/>
            </a:lvl3pPr>
          </a:lstStyle>
          <a:p>
            <a:pPr lvl="0"/>
            <a:r>
              <a:rPr lang="en-GB" noProof="0" dirty="0" smtClean="0"/>
              <a:t>Sub-title</a:t>
            </a:r>
            <a:endParaRPr lang="en-GB" noProof="0" dirty="0"/>
          </a:p>
        </p:txBody>
      </p:sp>
      <p:sp>
        <p:nvSpPr>
          <p:cNvPr id="24" name="Rectangle 23">
            <a:extLst>
              <a:ext uri="{FF2B5EF4-FFF2-40B4-BE49-F238E27FC236}">
                <a16:creationId xmlns:a16="http://schemas.microsoft.com/office/drawing/2014/main" id="{6EAA60E3-E84D-624B-90B9-49945A3AF330}"/>
              </a:ext>
            </a:extLst>
          </p:cNvPr>
          <p:cNvSpPr/>
          <p:nvPr userDrawn="1"/>
        </p:nvSpPr>
        <p:spPr>
          <a:xfrm>
            <a:off x="3073680" y="0"/>
            <a:ext cx="2976000" cy="548680"/>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kumimoji="0" lang="en-GB" sz="1000" b="0" i="0" u="none" strike="noStrike" kern="1200" cap="none" spc="0" normalizeH="0" baseline="0" noProof="0" dirty="0" smtClean="0">
                <a:ln>
                  <a:noFill/>
                </a:ln>
                <a:solidFill>
                  <a:schemeClr val="bg1"/>
                </a:solidFill>
                <a:effectLst/>
                <a:uLnTx/>
                <a:uFillTx/>
                <a:latin typeface="BNPP Sans Condensed"/>
                <a:ea typeface="+mn-ea"/>
                <a:cs typeface="+mn-cs"/>
              </a:rPr>
              <a:t>TITLE</a:t>
            </a:r>
            <a:endParaRPr lang="en-GB" sz="1000" b="0" noProof="0" dirty="0">
              <a:solidFill>
                <a:schemeClr val="bg1"/>
              </a:solidFill>
            </a:endParaRPr>
          </a:p>
        </p:txBody>
      </p:sp>
      <p:sp>
        <p:nvSpPr>
          <p:cNvPr id="25" name="Rectangle 24">
            <a:extLst>
              <a:ext uri="{FF2B5EF4-FFF2-40B4-BE49-F238E27FC236}">
                <a16:creationId xmlns:a16="http://schemas.microsoft.com/office/drawing/2014/main" id="{AE83FEBE-E55B-214D-B73C-EB327CD066AF}"/>
              </a:ext>
            </a:extLst>
          </p:cNvPr>
          <p:cNvSpPr/>
          <p:nvPr userDrawn="1"/>
        </p:nvSpPr>
        <p:spPr>
          <a:xfrm>
            <a:off x="6147360" y="0"/>
            <a:ext cx="2976000" cy="548680"/>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kumimoji="0" lang="en-GB" sz="1000" b="0" i="0" u="none" strike="noStrike" kern="1200" cap="none" spc="0" normalizeH="0" baseline="0" noProof="0" dirty="0" smtClean="0">
                <a:ln>
                  <a:noFill/>
                </a:ln>
                <a:solidFill>
                  <a:schemeClr val="bg1"/>
                </a:solidFill>
                <a:effectLst/>
                <a:uLnTx/>
                <a:uFillTx/>
                <a:latin typeface="BNPP Sans Condensed"/>
                <a:ea typeface="+mn-ea"/>
                <a:cs typeface="+mn-cs"/>
              </a:rPr>
              <a:t>TITLE</a:t>
            </a:r>
            <a:endParaRPr lang="en-GB" sz="1000" b="0" noProof="0" dirty="0">
              <a:solidFill>
                <a:schemeClr val="bg1"/>
              </a:solidFill>
            </a:endParaRPr>
          </a:p>
        </p:txBody>
      </p:sp>
      <p:sp>
        <p:nvSpPr>
          <p:cNvPr id="26" name="Rectangle 25">
            <a:extLst>
              <a:ext uri="{FF2B5EF4-FFF2-40B4-BE49-F238E27FC236}">
                <a16:creationId xmlns:a16="http://schemas.microsoft.com/office/drawing/2014/main" id="{BEB7F42D-2329-144D-ABAD-253709F4E7B6}"/>
              </a:ext>
            </a:extLst>
          </p:cNvPr>
          <p:cNvSpPr/>
          <p:nvPr userDrawn="1"/>
        </p:nvSpPr>
        <p:spPr>
          <a:xfrm>
            <a:off x="9221041" y="0"/>
            <a:ext cx="2976000" cy="548680"/>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kumimoji="0" lang="en-GB" sz="1000" b="0" i="0" u="none" strike="noStrike" kern="1200" cap="none" spc="0" normalizeH="0" baseline="0" noProof="0" dirty="0" smtClean="0">
                <a:ln>
                  <a:noFill/>
                </a:ln>
                <a:solidFill>
                  <a:srgbClr val="FFFFFF"/>
                </a:solidFill>
                <a:effectLst/>
                <a:uLnTx/>
                <a:uFillTx/>
                <a:latin typeface="BNPP Sans Condensed"/>
                <a:ea typeface="+mn-ea"/>
                <a:cs typeface="+mn-cs"/>
              </a:rPr>
              <a:t>TITLE</a:t>
            </a:r>
            <a:endParaRPr lang="en-GB" sz="1100" noProof="0" dirty="0">
              <a:solidFill>
                <a:schemeClr val="tx1"/>
              </a:solidFill>
            </a:endParaRPr>
          </a:p>
        </p:txBody>
      </p:sp>
      <p:sp>
        <p:nvSpPr>
          <p:cNvPr id="27" name="Rectangle 26">
            <a:extLst>
              <a:ext uri="{FF2B5EF4-FFF2-40B4-BE49-F238E27FC236}">
                <a16:creationId xmlns:a16="http://schemas.microsoft.com/office/drawing/2014/main" id="{EF39A8A6-9A15-624C-AC47-DF4B52B3A005}"/>
              </a:ext>
            </a:extLst>
          </p:cNvPr>
          <p:cNvSpPr/>
          <p:nvPr userDrawn="1"/>
        </p:nvSpPr>
        <p:spPr>
          <a:xfrm>
            <a:off x="0" y="3"/>
            <a:ext cx="2976000" cy="548679"/>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kumimoji="0" lang="en-GB" sz="1200" b="1" i="0" u="none" strike="noStrike" kern="1200" cap="none" spc="0" normalizeH="0" baseline="0" noProof="0" dirty="0" smtClean="0">
                <a:ln>
                  <a:noFill/>
                </a:ln>
                <a:solidFill>
                  <a:schemeClr val="bg1"/>
                </a:solidFill>
                <a:effectLst/>
                <a:uLnTx/>
                <a:uFillTx/>
                <a:latin typeface="BNPP Sans Condensed"/>
                <a:ea typeface="+mn-ea"/>
                <a:cs typeface="+mn-cs"/>
              </a:rPr>
              <a:t>TITLE</a:t>
            </a:r>
            <a:endParaRPr lang="en-GB" sz="1200" b="1" noProof="0" dirty="0">
              <a:solidFill>
                <a:schemeClr val="bg1"/>
              </a:solidFill>
            </a:endParaRPr>
          </a:p>
        </p:txBody>
      </p:sp>
    </p:spTree>
    <p:extLst>
      <p:ext uri="{BB962C8B-B14F-4D97-AF65-F5344CB8AC3E}">
        <p14:creationId xmlns:p14="http://schemas.microsoft.com/office/powerpoint/2010/main" val="147091551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ASE 4-2">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3AC42FDF-D5C9-1144-A57B-C7C882404001}"/>
              </a:ext>
            </a:extLst>
          </p:cNvPr>
          <p:cNvCxnSpPr/>
          <p:nvPr userDrawn="1"/>
        </p:nvCxnSpPr>
        <p:spPr>
          <a:xfrm>
            <a:off x="0" y="1218616"/>
            <a:ext cx="4320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Triangle 12">
            <a:extLst>
              <a:ext uri="{FF2B5EF4-FFF2-40B4-BE49-F238E27FC236}">
                <a16:creationId xmlns:a16="http://schemas.microsoft.com/office/drawing/2014/main" id="{A28B2BC8-4320-1041-8122-A5B6CC773414}"/>
              </a:ext>
            </a:extLst>
          </p:cNvPr>
          <p:cNvSpPr/>
          <p:nvPr userDrawn="1"/>
        </p:nvSpPr>
        <p:spPr>
          <a:xfrm rot="10800000">
            <a:off x="4357930" y="544370"/>
            <a:ext cx="405583" cy="114520"/>
          </a:xfrm>
          <a:prstGeom prst="triangl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noProof="0" dirty="0">
              <a:solidFill>
                <a:schemeClr val="tx1"/>
              </a:solidFill>
            </a:endParaRPr>
          </a:p>
        </p:txBody>
      </p:sp>
      <p:sp>
        <p:nvSpPr>
          <p:cNvPr id="18" name="Espace réservé du contenu 2"/>
          <p:cNvSpPr>
            <a:spLocks noGrp="1"/>
          </p:cNvSpPr>
          <p:nvPr>
            <p:ph idx="1" hasCustomPrompt="1"/>
          </p:nvPr>
        </p:nvSpPr>
        <p:spPr>
          <a:xfrm>
            <a:off x="433333" y="1449296"/>
            <a:ext cx="11328000" cy="4644000"/>
          </a:xfrm>
        </p:spPr>
        <p:txBody>
          <a:bodyPr/>
          <a:lstStyle>
            <a:lvl1pPr marL="285750" marR="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sz="1600" b="1">
                <a:solidFill>
                  <a:schemeClr val="accent3"/>
                </a:solidFill>
                <a:latin typeface="+mn-lt"/>
              </a:defRPr>
            </a:lvl1pPr>
            <a:lvl2pPr marL="715963" marR="0"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latin typeface="BNPP Sans" panose="02000000000000000000" pitchFamily="2" charset="0"/>
              </a:defRPr>
            </a:lvl2pPr>
            <a:lvl3pPr marL="1073150" marR="0"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latin typeface="BNPP Sans" panose="02000000000000000000" pitchFamily="2" charset="0"/>
              </a:defRPr>
            </a:lvl3pPr>
            <a:lvl4pPr marL="1527175" marR="0"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latin typeface="BNPP Sans" panose="02000000000000000000" pitchFamily="2" charset="0"/>
              </a:defRPr>
            </a:lvl4pPr>
            <a:lvl5pPr marL="2381" indent="3572">
              <a:defRPr>
                <a:latin typeface="BNPP Sans" panose="02000000000000000000" pitchFamily="2" charset="0"/>
              </a:defRPr>
            </a:lvl5pPr>
            <a:lvl6pPr marL="1885950" marR="0"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lvl6pPr>
          </a:lstStyle>
          <a:p>
            <a:pPr marL="285750" marR="0" lvl="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a:pPr>
            <a:r>
              <a:rPr lang="fr-FR" dirty="0" smtClean="0"/>
              <a:t>First </a:t>
            </a:r>
            <a:r>
              <a:rPr lang="fr-FR" dirty="0" err="1" smtClean="0"/>
              <a:t>level</a:t>
            </a:r>
            <a:endParaRPr lang="fr-FR" dirty="0" smtClean="0"/>
          </a:p>
          <a:p>
            <a:pPr marL="715963" marR="0" lvl="1"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Second level</a:t>
            </a:r>
          </a:p>
          <a:p>
            <a:pPr marL="1073150" marR="0" lvl="2"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Third level</a:t>
            </a:r>
          </a:p>
          <a:p>
            <a:pPr marL="1527175" marR="0" lvl="3"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Fourth level</a:t>
            </a:r>
          </a:p>
          <a:p>
            <a:pPr marL="1885950" marR="0" lvl="5"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Fifth level</a:t>
            </a:r>
          </a:p>
        </p:txBody>
      </p:sp>
      <p:sp>
        <p:nvSpPr>
          <p:cNvPr id="22" name="Espace réservé du texte 9"/>
          <p:cNvSpPr>
            <a:spLocks noGrp="1"/>
          </p:cNvSpPr>
          <p:nvPr>
            <p:ph type="body" sz="quarter" idx="18" hasCustomPrompt="1"/>
          </p:nvPr>
        </p:nvSpPr>
        <p:spPr>
          <a:xfrm>
            <a:off x="433333" y="764952"/>
            <a:ext cx="11328000" cy="431800"/>
          </a:xfrm>
        </p:spPr>
        <p:txBody>
          <a:bodyPr anchor="b">
            <a:normAutofit/>
          </a:bodyPr>
          <a:lstStyle>
            <a:lvl1pPr algn="l">
              <a:defRPr sz="1800" b="1" cap="none" spc="300" baseline="0">
                <a:solidFill>
                  <a:schemeClr val="tx2"/>
                </a:solidFill>
                <a:latin typeface="BNPP Sans Condensed" pitchFamily="50" charset="0"/>
              </a:defRPr>
            </a:lvl1pPr>
            <a:lvl2pPr marL="200025" indent="0">
              <a:buNone/>
              <a:defRPr/>
            </a:lvl2pPr>
            <a:lvl3pPr marL="471487" indent="0">
              <a:buNone/>
              <a:defRPr/>
            </a:lvl3pPr>
          </a:lstStyle>
          <a:p>
            <a:pPr lvl="0"/>
            <a:r>
              <a:rPr lang="en-GB" noProof="0" dirty="0" smtClean="0"/>
              <a:t>Sub-title</a:t>
            </a:r>
            <a:endParaRPr lang="en-GB" noProof="0" dirty="0"/>
          </a:p>
        </p:txBody>
      </p:sp>
      <p:sp>
        <p:nvSpPr>
          <p:cNvPr id="11" name="Rectangle 10">
            <a:extLst>
              <a:ext uri="{FF2B5EF4-FFF2-40B4-BE49-F238E27FC236}">
                <a16:creationId xmlns:a16="http://schemas.microsoft.com/office/drawing/2014/main" id="{6EAA60E3-E84D-624B-90B9-49945A3AF330}"/>
              </a:ext>
            </a:extLst>
          </p:cNvPr>
          <p:cNvSpPr/>
          <p:nvPr userDrawn="1"/>
        </p:nvSpPr>
        <p:spPr>
          <a:xfrm>
            <a:off x="3073680" y="0"/>
            <a:ext cx="2976000" cy="548680"/>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kumimoji="0" lang="en-GB" sz="1200" b="1" i="0" u="none" strike="noStrike" kern="1200" cap="none" spc="0" normalizeH="0" baseline="0" noProof="0" dirty="0" smtClean="0">
                <a:ln>
                  <a:noFill/>
                </a:ln>
                <a:solidFill>
                  <a:schemeClr val="bg1"/>
                </a:solidFill>
                <a:effectLst/>
                <a:uLnTx/>
                <a:uFillTx/>
                <a:latin typeface="BNPP Sans Condensed"/>
                <a:ea typeface="+mn-ea"/>
                <a:cs typeface="+mn-cs"/>
              </a:rPr>
              <a:t>TITLE</a:t>
            </a:r>
            <a:endParaRPr lang="en-GB" sz="1200" b="1" noProof="0" dirty="0">
              <a:solidFill>
                <a:schemeClr val="bg1"/>
              </a:solidFill>
            </a:endParaRPr>
          </a:p>
        </p:txBody>
      </p:sp>
      <p:sp>
        <p:nvSpPr>
          <p:cNvPr id="15" name="Rectangle 14">
            <a:extLst>
              <a:ext uri="{FF2B5EF4-FFF2-40B4-BE49-F238E27FC236}">
                <a16:creationId xmlns:a16="http://schemas.microsoft.com/office/drawing/2014/main" id="{AE83FEBE-E55B-214D-B73C-EB327CD066AF}"/>
              </a:ext>
            </a:extLst>
          </p:cNvPr>
          <p:cNvSpPr/>
          <p:nvPr userDrawn="1"/>
        </p:nvSpPr>
        <p:spPr>
          <a:xfrm>
            <a:off x="6147360" y="0"/>
            <a:ext cx="2976000" cy="548680"/>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kumimoji="0" lang="en-GB" sz="1000" b="0" i="0" u="none" strike="noStrike" kern="1200" cap="none" spc="0" normalizeH="0" baseline="0" noProof="0" dirty="0" smtClean="0">
                <a:ln>
                  <a:noFill/>
                </a:ln>
                <a:solidFill>
                  <a:schemeClr val="bg1"/>
                </a:solidFill>
                <a:effectLst/>
                <a:uLnTx/>
                <a:uFillTx/>
                <a:latin typeface="BNPP Sans Condensed"/>
                <a:ea typeface="+mn-ea"/>
                <a:cs typeface="+mn-cs"/>
              </a:rPr>
              <a:t>TITLE</a:t>
            </a:r>
            <a:endParaRPr lang="en-GB" sz="1000" b="0" noProof="0" dirty="0">
              <a:solidFill>
                <a:schemeClr val="bg1"/>
              </a:solidFill>
            </a:endParaRPr>
          </a:p>
        </p:txBody>
      </p:sp>
      <p:sp>
        <p:nvSpPr>
          <p:cNvPr id="16" name="Rectangle 15">
            <a:extLst>
              <a:ext uri="{FF2B5EF4-FFF2-40B4-BE49-F238E27FC236}">
                <a16:creationId xmlns:a16="http://schemas.microsoft.com/office/drawing/2014/main" id="{BEB7F42D-2329-144D-ABAD-253709F4E7B6}"/>
              </a:ext>
            </a:extLst>
          </p:cNvPr>
          <p:cNvSpPr/>
          <p:nvPr userDrawn="1"/>
        </p:nvSpPr>
        <p:spPr>
          <a:xfrm>
            <a:off x="9221041" y="0"/>
            <a:ext cx="2976000" cy="548680"/>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kumimoji="0" lang="en-GB" sz="1000" b="0" i="0" u="none" strike="noStrike" kern="1200" cap="none" spc="0" normalizeH="0" baseline="0" noProof="0" dirty="0" smtClean="0">
                <a:ln>
                  <a:noFill/>
                </a:ln>
                <a:solidFill>
                  <a:srgbClr val="FFFFFF"/>
                </a:solidFill>
                <a:effectLst/>
                <a:uLnTx/>
                <a:uFillTx/>
                <a:latin typeface="BNPP Sans Condensed"/>
                <a:ea typeface="+mn-ea"/>
                <a:cs typeface="+mn-cs"/>
              </a:rPr>
              <a:t>TITLE</a:t>
            </a:r>
            <a:endParaRPr lang="en-GB" sz="1000" b="0" noProof="0" dirty="0">
              <a:solidFill>
                <a:schemeClr val="tx1"/>
              </a:solidFill>
            </a:endParaRPr>
          </a:p>
        </p:txBody>
      </p:sp>
      <p:sp>
        <p:nvSpPr>
          <p:cNvPr id="17" name="Rectangle 16">
            <a:extLst>
              <a:ext uri="{FF2B5EF4-FFF2-40B4-BE49-F238E27FC236}">
                <a16:creationId xmlns:a16="http://schemas.microsoft.com/office/drawing/2014/main" id="{EF39A8A6-9A15-624C-AC47-DF4B52B3A005}"/>
              </a:ext>
            </a:extLst>
          </p:cNvPr>
          <p:cNvSpPr/>
          <p:nvPr userDrawn="1"/>
        </p:nvSpPr>
        <p:spPr>
          <a:xfrm>
            <a:off x="0" y="3"/>
            <a:ext cx="2976000" cy="548679"/>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kumimoji="0" lang="en-GB" sz="1000" b="0" i="0" u="none" strike="noStrike" kern="1200" cap="none" spc="0" normalizeH="0" baseline="0" noProof="0" dirty="0" smtClean="0">
                <a:ln>
                  <a:noFill/>
                </a:ln>
                <a:solidFill>
                  <a:schemeClr val="bg1"/>
                </a:solidFill>
                <a:effectLst/>
                <a:uLnTx/>
                <a:uFillTx/>
                <a:latin typeface="BNPP Sans Condensed"/>
                <a:ea typeface="+mn-ea"/>
                <a:cs typeface="+mn-cs"/>
              </a:rPr>
              <a:t>TITLE</a:t>
            </a:r>
            <a:endParaRPr lang="en-GB" sz="1000" b="0" noProof="0" dirty="0">
              <a:solidFill>
                <a:schemeClr val="bg1"/>
              </a:solidFill>
            </a:endParaRPr>
          </a:p>
        </p:txBody>
      </p:sp>
    </p:spTree>
    <p:extLst>
      <p:ext uri="{BB962C8B-B14F-4D97-AF65-F5344CB8AC3E}">
        <p14:creationId xmlns:p14="http://schemas.microsoft.com/office/powerpoint/2010/main" val="257983743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SE 4-3">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3AC42FDF-D5C9-1144-A57B-C7C882404001}"/>
              </a:ext>
            </a:extLst>
          </p:cNvPr>
          <p:cNvCxnSpPr/>
          <p:nvPr userDrawn="1"/>
        </p:nvCxnSpPr>
        <p:spPr>
          <a:xfrm>
            <a:off x="0" y="1218616"/>
            <a:ext cx="432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riangle 12">
            <a:extLst>
              <a:ext uri="{FF2B5EF4-FFF2-40B4-BE49-F238E27FC236}">
                <a16:creationId xmlns:a16="http://schemas.microsoft.com/office/drawing/2014/main" id="{A28B2BC8-4320-1041-8122-A5B6CC773414}"/>
              </a:ext>
            </a:extLst>
          </p:cNvPr>
          <p:cNvSpPr/>
          <p:nvPr userDrawn="1"/>
        </p:nvSpPr>
        <p:spPr>
          <a:xfrm rot="10800000">
            <a:off x="7428491" y="544370"/>
            <a:ext cx="405583" cy="114520"/>
          </a:xfrm>
          <a:prstGeom prst="triangl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noProof="0" dirty="0">
              <a:solidFill>
                <a:schemeClr val="tx1"/>
              </a:solidFill>
            </a:endParaRPr>
          </a:p>
        </p:txBody>
      </p:sp>
      <p:sp>
        <p:nvSpPr>
          <p:cNvPr id="18" name="Espace réservé du contenu 2"/>
          <p:cNvSpPr>
            <a:spLocks noGrp="1"/>
          </p:cNvSpPr>
          <p:nvPr>
            <p:ph idx="1" hasCustomPrompt="1"/>
          </p:nvPr>
        </p:nvSpPr>
        <p:spPr>
          <a:xfrm>
            <a:off x="433333" y="1449296"/>
            <a:ext cx="11328000" cy="4644000"/>
          </a:xfrm>
        </p:spPr>
        <p:txBody>
          <a:bodyPr/>
          <a:lstStyle>
            <a:lvl1pPr marL="285750" marR="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sz="1600" b="1">
                <a:solidFill>
                  <a:schemeClr val="accent3"/>
                </a:solidFill>
                <a:latin typeface="+mn-lt"/>
              </a:defRPr>
            </a:lvl1pPr>
            <a:lvl2pPr marL="715963" marR="0"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latin typeface="BNPP Sans" panose="02000000000000000000" pitchFamily="2" charset="0"/>
              </a:defRPr>
            </a:lvl2pPr>
            <a:lvl3pPr marL="1073150" marR="0"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latin typeface="BNPP Sans" panose="02000000000000000000" pitchFamily="2" charset="0"/>
              </a:defRPr>
            </a:lvl3pPr>
            <a:lvl4pPr marL="1527175" marR="0"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latin typeface="BNPP Sans" panose="02000000000000000000" pitchFamily="2" charset="0"/>
              </a:defRPr>
            </a:lvl4pPr>
            <a:lvl5pPr marL="2381" indent="3572">
              <a:defRPr>
                <a:latin typeface="BNPP Sans" panose="02000000000000000000" pitchFamily="2" charset="0"/>
              </a:defRPr>
            </a:lvl5pPr>
            <a:lvl6pPr marL="1885950" marR="0"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lvl6pPr>
          </a:lstStyle>
          <a:p>
            <a:pPr marL="285750" marR="0" lvl="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a:pPr>
            <a:r>
              <a:rPr lang="fr-FR" dirty="0" smtClean="0"/>
              <a:t>First </a:t>
            </a:r>
            <a:r>
              <a:rPr lang="fr-FR" dirty="0" err="1" smtClean="0"/>
              <a:t>level</a:t>
            </a:r>
            <a:endParaRPr lang="fr-FR" dirty="0" smtClean="0"/>
          </a:p>
          <a:p>
            <a:pPr marL="715963" marR="0" lvl="1"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Second level</a:t>
            </a:r>
          </a:p>
          <a:p>
            <a:pPr marL="1073150" marR="0" lvl="2"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Third level</a:t>
            </a:r>
          </a:p>
          <a:p>
            <a:pPr marL="1527175" marR="0" lvl="3"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Fourth level</a:t>
            </a:r>
          </a:p>
          <a:p>
            <a:pPr marL="1885950" marR="0" lvl="5"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Fifth level</a:t>
            </a:r>
          </a:p>
        </p:txBody>
      </p:sp>
      <p:sp>
        <p:nvSpPr>
          <p:cNvPr id="22" name="Espace réservé du texte 9"/>
          <p:cNvSpPr>
            <a:spLocks noGrp="1"/>
          </p:cNvSpPr>
          <p:nvPr>
            <p:ph type="body" sz="quarter" idx="18" hasCustomPrompt="1"/>
          </p:nvPr>
        </p:nvSpPr>
        <p:spPr>
          <a:xfrm>
            <a:off x="433333" y="764952"/>
            <a:ext cx="11328000" cy="431800"/>
          </a:xfrm>
        </p:spPr>
        <p:txBody>
          <a:bodyPr anchor="b">
            <a:normAutofit/>
          </a:bodyPr>
          <a:lstStyle>
            <a:lvl1pPr algn="l">
              <a:defRPr sz="1800" b="1" cap="none" spc="300" baseline="0">
                <a:solidFill>
                  <a:schemeClr val="tx2"/>
                </a:solidFill>
                <a:latin typeface="BNPP Sans Condensed" pitchFamily="50" charset="0"/>
              </a:defRPr>
            </a:lvl1pPr>
            <a:lvl2pPr marL="200025" indent="0">
              <a:buNone/>
              <a:defRPr/>
            </a:lvl2pPr>
            <a:lvl3pPr marL="471487" indent="0">
              <a:buNone/>
              <a:defRPr/>
            </a:lvl3pPr>
          </a:lstStyle>
          <a:p>
            <a:pPr lvl="0"/>
            <a:r>
              <a:rPr lang="en-GB" noProof="0" dirty="0" smtClean="0"/>
              <a:t>Sub-title</a:t>
            </a:r>
            <a:endParaRPr lang="en-GB" noProof="0" dirty="0"/>
          </a:p>
        </p:txBody>
      </p:sp>
      <p:sp>
        <p:nvSpPr>
          <p:cNvPr id="11" name="Rectangle 10">
            <a:extLst>
              <a:ext uri="{FF2B5EF4-FFF2-40B4-BE49-F238E27FC236}">
                <a16:creationId xmlns:a16="http://schemas.microsoft.com/office/drawing/2014/main" id="{6EAA60E3-E84D-624B-90B9-49945A3AF330}"/>
              </a:ext>
            </a:extLst>
          </p:cNvPr>
          <p:cNvSpPr/>
          <p:nvPr userDrawn="1"/>
        </p:nvSpPr>
        <p:spPr>
          <a:xfrm>
            <a:off x="3073680" y="0"/>
            <a:ext cx="2976000" cy="548680"/>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kumimoji="0" lang="en-GB" sz="1000" b="0" i="0" u="none" strike="noStrike" kern="1200" cap="none" spc="0" normalizeH="0" baseline="0" noProof="0" dirty="0" smtClean="0">
                <a:ln>
                  <a:noFill/>
                </a:ln>
                <a:solidFill>
                  <a:schemeClr val="bg1"/>
                </a:solidFill>
                <a:effectLst/>
                <a:uLnTx/>
                <a:uFillTx/>
                <a:latin typeface="BNPP Sans Condensed"/>
                <a:ea typeface="+mn-ea"/>
                <a:cs typeface="+mn-cs"/>
              </a:rPr>
              <a:t>TITLE</a:t>
            </a:r>
            <a:endParaRPr lang="en-GB" sz="1000" b="0" noProof="0" dirty="0">
              <a:solidFill>
                <a:schemeClr val="bg1"/>
              </a:solidFill>
            </a:endParaRPr>
          </a:p>
        </p:txBody>
      </p:sp>
      <p:sp>
        <p:nvSpPr>
          <p:cNvPr id="15" name="Rectangle 14">
            <a:extLst>
              <a:ext uri="{FF2B5EF4-FFF2-40B4-BE49-F238E27FC236}">
                <a16:creationId xmlns:a16="http://schemas.microsoft.com/office/drawing/2014/main" id="{AE83FEBE-E55B-214D-B73C-EB327CD066AF}"/>
              </a:ext>
            </a:extLst>
          </p:cNvPr>
          <p:cNvSpPr/>
          <p:nvPr userDrawn="1"/>
        </p:nvSpPr>
        <p:spPr>
          <a:xfrm>
            <a:off x="6147360" y="0"/>
            <a:ext cx="2976000" cy="548680"/>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kumimoji="0" lang="en-GB" sz="1200" b="1" i="0" u="none" strike="noStrike" kern="1200" cap="none" spc="0" normalizeH="0" baseline="0" noProof="0" dirty="0" smtClean="0">
                <a:ln>
                  <a:noFill/>
                </a:ln>
                <a:solidFill>
                  <a:schemeClr val="bg1"/>
                </a:solidFill>
                <a:effectLst/>
                <a:uLnTx/>
                <a:uFillTx/>
                <a:latin typeface="BNPP Sans Condensed"/>
                <a:ea typeface="+mn-ea"/>
                <a:cs typeface="+mn-cs"/>
              </a:rPr>
              <a:t>TITLE</a:t>
            </a:r>
            <a:endParaRPr lang="en-GB" sz="1200" b="1" noProof="0" dirty="0">
              <a:solidFill>
                <a:schemeClr val="bg1"/>
              </a:solidFill>
            </a:endParaRPr>
          </a:p>
        </p:txBody>
      </p:sp>
      <p:sp>
        <p:nvSpPr>
          <p:cNvPr id="16" name="Rectangle 15">
            <a:extLst>
              <a:ext uri="{FF2B5EF4-FFF2-40B4-BE49-F238E27FC236}">
                <a16:creationId xmlns:a16="http://schemas.microsoft.com/office/drawing/2014/main" id="{BEB7F42D-2329-144D-ABAD-253709F4E7B6}"/>
              </a:ext>
            </a:extLst>
          </p:cNvPr>
          <p:cNvSpPr/>
          <p:nvPr userDrawn="1"/>
        </p:nvSpPr>
        <p:spPr>
          <a:xfrm>
            <a:off x="9221041" y="0"/>
            <a:ext cx="2976000" cy="548680"/>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kumimoji="0" lang="en-GB" sz="1000" b="0" i="0" u="none" strike="noStrike" kern="1200" cap="none" spc="0" normalizeH="0" baseline="0" noProof="0" dirty="0" smtClean="0">
                <a:ln>
                  <a:noFill/>
                </a:ln>
                <a:solidFill>
                  <a:srgbClr val="FFFFFF"/>
                </a:solidFill>
                <a:effectLst/>
                <a:uLnTx/>
                <a:uFillTx/>
                <a:latin typeface="BNPP Sans Condensed"/>
                <a:ea typeface="+mn-ea"/>
                <a:cs typeface="+mn-cs"/>
              </a:rPr>
              <a:t>TITLE</a:t>
            </a:r>
            <a:endParaRPr lang="en-GB" sz="1000" b="0" noProof="0" dirty="0">
              <a:solidFill>
                <a:schemeClr val="tx1"/>
              </a:solidFill>
            </a:endParaRPr>
          </a:p>
        </p:txBody>
      </p:sp>
      <p:sp>
        <p:nvSpPr>
          <p:cNvPr id="17" name="Rectangle 16">
            <a:extLst>
              <a:ext uri="{FF2B5EF4-FFF2-40B4-BE49-F238E27FC236}">
                <a16:creationId xmlns:a16="http://schemas.microsoft.com/office/drawing/2014/main" id="{EF39A8A6-9A15-624C-AC47-DF4B52B3A005}"/>
              </a:ext>
            </a:extLst>
          </p:cNvPr>
          <p:cNvSpPr/>
          <p:nvPr userDrawn="1"/>
        </p:nvSpPr>
        <p:spPr>
          <a:xfrm>
            <a:off x="0" y="3"/>
            <a:ext cx="2976000" cy="548679"/>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kumimoji="0" lang="en-GB" sz="1000" b="0" i="0" u="none" strike="noStrike" kern="1200" cap="none" spc="0" normalizeH="0" baseline="0" noProof="0" dirty="0" smtClean="0">
                <a:ln>
                  <a:noFill/>
                </a:ln>
                <a:solidFill>
                  <a:schemeClr val="bg1"/>
                </a:solidFill>
                <a:effectLst/>
                <a:uLnTx/>
                <a:uFillTx/>
                <a:latin typeface="BNPP Sans Condensed"/>
                <a:ea typeface="+mn-ea"/>
                <a:cs typeface="+mn-cs"/>
              </a:rPr>
              <a:t>TITLE</a:t>
            </a:r>
            <a:endParaRPr lang="en-GB" sz="1000" b="0" noProof="0" dirty="0">
              <a:solidFill>
                <a:schemeClr val="bg1"/>
              </a:solidFill>
            </a:endParaRPr>
          </a:p>
        </p:txBody>
      </p:sp>
    </p:spTree>
    <p:extLst>
      <p:ext uri="{BB962C8B-B14F-4D97-AF65-F5344CB8AC3E}">
        <p14:creationId xmlns:p14="http://schemas.microsoft.com/office/powerpoint/2010/main" val="5539506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ASE 4-3">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3AC42FDF-D5C9-1144-A57B-C7C882404001}"/>
              </a:ext>
            </a:extLst>
          </p:cNvPr>
          <p:cNvCxnSpPr/>
          <p:nvPr userDrawn="1"/>
        </p:nvCxnSpPr>
        <p:spPr>
          <a:xfrm>
            <a:off x="0" y="1218616"/>
            <a:ext cx="4320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riangle 12">
            <a:extLst>
              <a:ext uri="{FF2B5EF4-FFF2-40B4-BE49-F238E27FC236}">
                <a16:creationId xmlns:a16="http://schemas.microsoft.com/office/drawing/2014/main" id="{A28B2BC8-4320-1041-8122-A5B6CC773414}"/>
              </a:ext>
            </a:extLst>
          </p:cNvPr>
          <p:cNvSpPr/>
          <p:nvPr userDrawn="1"/>
        </p:nvSpPr>
        <p:spPr>
          <a:xfrm rot="10800000">
            <a:off x="10506251" y="544370"/>
            <a:ext cx="405583" cy="114520"/>
          </a:xfrm>
          <a:prstGeom prst="triangle">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noProof="0" dirty="0">
              <a:solidFill>
                <a:schemeClr val="tx1"/>
              </a:solidFill>
            </a:endParaRPr>
          </a:p>
        </p:txBody>
      </p:sp>
      <p:sp>
        <p:nvSpPr>
          <p:cNvPr id="18" name="Espace réservé du contenu 2"/>
          <p:cNvSpPr>
            <a:spLocks noGrp="1"/>
          </p:cNvSpPr>
          <p:nvPr>
            <p:ph idx="1" hasCustomPrompt="1"/>
          </p:nvPr>
        </p:nvSpPr>
        <p:spPr>
          <a:xfrm>
            <a:off x="433333" y="1449296"/>
            <a:ext cx="11328000" cy="4644000"/>
          </a:xfrm>
        </p:spPr>
        <p:txBody>
          <a:bodyPr/>
          <a:lstStyle>
            <a:lvl1pPr marL="285750" marR="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sz="1600" b="1">
                <a:solidFill>
                  <a:schemeClr val="accent3"/>
                </a:solidFill>
                <a:latin typeface="+mn-lt"/>
              </a:defRPr>
            </a:lvl1pPr>
            <a:lvl2pPr marL="715963" marR="0"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latin typeface="BNPP Sans" panose="02000000000000000000" pitchFamily="2" charset="0"/>
              </a:defRPr>
            </a:lvl2pPr>
            <a:lvl3pPr marL="1073150" marR="0"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latin typeface="BNPP Sans" panose="02000000000000000000" pitchFamily="2" charset="0"/>
              </a:defRPr>
            </a:lvl3pPr>
            <a:lvl4pPr marL="1527175" marR="0"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latin typeface="BNPP Sans" panose="02000000000000000000" pitchFamily="2" charset="0"/>
              </a:defRPr>
            </a:lvl4pPr>
            <a:lvl5pPr marL="2381" indent="3572">
              <a:defRPr>
                <a:latin typeface="BNPP Sans" panose="02000000000000000000" pitchFamily="2" charset="0"/>
              </a:defRPr>
            </a:lvl5pPr>
            <a:lvl6pPr marL="1885950" marR="0"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lvl6pPr>
          </a:lstStyle>
          <a:p>
            <a:pPr marL="285750" marR="0" lvl="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a:pPr>
            <a:r>
              <a:rPr lang="fr-FR" dirty="0" smtClean="0"/>
              <a:t>First </a:t>
            </a:r>
            <a:r>
              <a:rPr lang="fr-FR" dirty="0" err="1" smtClean="0"/>
              <a:t>level</a:t>
            </a:r>
            <a:endParaRPr lang="fr-FR" dirty="0" smtClean="0"/>
          </a:p>
          <a:p>
            <a:pPr marL="715963" marR="0" lvl="1"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Second level</a:t>
            </a:r>
          </a:p>
          <a:p>
            <a:pPr marL="1073150" marR="0" lvl="2"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Third level</a:t>
            </a:r>
          </a:p>
          <a:p>
            <a:pPr marL="1527175" marR="0" lvl="3"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Fourth level</a:t>
            </a:r>
          </a:p>
          <a:p>
            <a:pPr marL="1885950" marR="0" lvl="5"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Fifth level</a:t>
            </a:r>
          </a:p>
        </p:txBody>
      </p:sp>
      <p:sp>
        <p:nvSpPr>
          <p:cNvPr id="22" name="Espace réservé du texte 9"/>
          <p:cNvSpPr>
            <a:spLocks noGrp="1"/>
          </p:cNvSpPr>
          <p:nvPr>
            <p:ph type="body" sz="quarter" idx="18" hasCustomPrompt="1"/>
          </p:nvPr>
        </p:nvSpPr>
        <p:spPr>
          <a:xfrm>
            <a:off x="433333" y="764952"/>
            <a:ext cx="11328000" cy="431800"/>
          </a:xfrm>
        </p:spPr>
        <p:txBody>
          <a:bodyPr anchor="b">
            <a:normAutofit/>
          </a:bodyPr>
          <a:lstStyle>
            <a:lvl1pPr algn="l">
              <a:defRPr sz="1800" b="1" cap="none" spc="300" baseline="0">
                <a:solidFill>
                  <a:schemeClr val="tx2"/>
                </a:solidFill>
                <a:latin typeface="BNPP Sans Condensed" pitchFamily="50" charset="0"/>
              </a:defRPr>
            </a:lvl1pPr>
            <a:lvl2pPr marL="200025" indent="0">
              <a:buNone/>
              <a:defRPr/>
            </a:lvl2pPr>
            <a:lvl3pPr marL="471487" indent="0">
              <a:buNone/>
              <a:defRPr/>
            </a:lvl3pPr>
          </a:lstStyle>
          <a:p>
            <a:pPr lvl="0"/>
            <a:r>
              <a:rPr lang="en-GB" noProof="0" dirty="0" smtClean="0"/>
              <a:t>Sub-title</a:t>
            </a:r>
            <a:endParaRPr lang="en-GB" noProof="0" dirty="0"/>
          </a:p>
        </p:txBody>
      </p:sp>
      <p:sp>
        <p:nvSpPr>
          <p:cNvPr id="11" name="Rectangle 10">
            <a:extLst>
              <a:ext uri="{FF2B5EF4-FFF2-40B4-BE49-F238E27FC236}">
                <a16:creationId xmlns:a16="http://schemas.microsoft.com/office/drawing/2014/main" id="{6EAA60E3-E84D-624B-90B9-49945A3AF330}"/>
              </a:ext>
            </a:extLst>
          </p:cNvPr>
          <p:cNvSpPr/>
          <p:nvPr userDrawn="1"/>
        </p:nvSpPr>
        <p:spPr>
          <a:xfrm>
            <a:off x="3073680" y="0"/>
            <a:ext cx="2976000" cy="548680"/>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kumimoji="0" lang="en-GB" sz="1000" b="0" i="0" u="none" strike="noStrike" kern="1200" cap="none" spc="0" normalizeH="0" baseline="0" noProof="0" dirty="0" smtClean="0">
                <a:ln>
                  <a:noFill/>
                </a:ln>
                <a:solidFill>
                  <a:schemeClr val="bg1"/>
                </a:solidFill>
                <a:effectLst/>
                <a:uLnTx/>
                <a:uFillTx/>
                <a:latin typeface="BNPP Sans Condensed"/>
                <a:ea typeface="+mn-ea"/>
                <a:cs typeface="+mn-cs"/>
              </a:rPr>
              <a:t>TITLE</a:t>
            </a:r>
            <a:endParaRPr lang="en-GB" sz="1000" b="0" noProof="0" dirty="0">
              <a:solidFill>
                <a:schemeClr val="bg1"/>
              </a:solidFill>
            </a:endParaRPr>
          </a:p>
        </p:txBody>
      </p:sp>
      <p:sp>
        <p:nvSpPr>
          <p:cNvPr id="15" name="Rectangle 14">
            <a:extLst>
              <a:ext uri="{FF2B5EF4-FFF2-40B4-BE49-F238E27FC236}">
                <a16:creationId xmlns:a16="http://schemas.microsoft.com/office/drawing/2014/main" id="{AE83FEBE-E55B-214D-B73C-EB327CD066AF}"/>
              </a:ext>
            </a:extLst>
          </p:cNvPr>
          <p:cNvSpPr/>
          <p:nvPr userDrawn="1"/>
        </p:nvSpPr>
        <p:spPr>
          <a:xfrm>
            <a:off x="6147360" y="0"/>
            <a:ext cx="2976000" cy="548680"/>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kumimoji="0" lang="en-GB" sz="1000" b="0" i="0" u="none" strike="noStrike" kern="1200" cap="none" spc="0" normalizeH="0" baseline="0" noProof="0" dirty="0" smtClean="0">
                <a:ln>
                  <a:noFill/>
                </a:ln>
                <a:solidFill>
                  <a:schemeClr val="bg1"/>
                </a:solidFill>
                <a:effectLst/>
                <a:uLnTx/>
                <a:uFillTx/>
                <a:latin typeface="BNPP Sans Condensed"/>
                <a:ea typeface="+mn-ea"/>
                <a:cs typeface="+mn-cs"/>
              </a:rPr>
              <a:t>TITLE</a:t>
            </a:r>
            <a:endParaRPr lang="en-GB" sz="1000" b="0" noProof="0" dirty="0">
              <a:solidFill>
                <a:schemeClr val="bg1"/>
              </a:solidFill>
            </a:endParaRPr>
          </a:p>
        </p:txBody>
      </p:sp>
      <p:sp>
        <p:nvSpPr>
          <p:cNvPr id="16" name="Rectangle 15">
            <a:extLst>
              <a:ext uri="{FF2B5EF4-FFF2-40B4-BE49-F238E27FC236}">
                <a16:creationId xmlns:a16="http://schemas.microsoft.com/office/drawing/2014/main" id="{BEB7F42D-2329-144D-ABAD-253709F4E7B6}"/>
              </a:ext>
            </a:extLst>
          </p:cNvPr>
          <p:cNvSpPr/>
          <p:nvPr userDrawn="1"/>
        </p:nvSpPr>
        <p:spPr>
          <a:xfrm>
            <a:off x="9221041" y="0"/>
            <a:ext cx="2976000" cy="548680"/>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kumimoji="0" lang="en-GB" sz="1200" b="1" i="0" u="none" strike="noStrike" kern="1200" cap="none" spc="0" normalizeH="0" baseline="0" noProof="0" dirty="0" smtClean="0">
                <a:ln>
                  <a:noFill/>
                </a:ln>
                <a:solidFill>
                  <a:srgbClr val="FFFFFF"/>
                </a:solidFill>
                <a:effectLst/>
                <a:uLnTx/>
                <a:uFillTx/>
                <a:latin typeface="BNPP Sans Condensed"/>
                <a:ea typeface="+mn-ea"/>
                <a:cs typeface="+mn-cs"/>
              </a:rPr>
              <a:t>TITLE</a:t>
            </a:r>
            <a:endParaRPr lang="en-GB" sz="1200" b="1" noProof="0" dirty="0">
              <a:solidFill>
                <a:schemeClr val="tx1"/>
              </a:solidFill>
            </a:endParaRPr>
          </a:p>
        </p:txBody>
      </p:sp>
      <p:sp>
        <p:nvSpPr>
          <p:cNvPr id="17" name="Rectangle 16">
            <a:extLst>
              <a:ext uri="{FF2B5EF4-FFF2-40B4-BE49-F238E27FC236}">
                <a16:creationId xmlns:a16="http://schemas.microsoft.com/office/drawing/2014/main" id="{EF39A8A6-9A15-624C-AC47-DF4B52B3A005}"/>
              </a:ext>
            </a:extLst>
          </p:cNvPr>
          <p:cNvSpPr/>
          <p:nvPr userDrawn="1"/>
        </p:nvSpPr>
        <p:spPr>
          <a:xfrm>
            <a:off x="0" y="3"/>
            <a:ext cx="2976000" cy="548679"/>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kumimoji="0" lang="en-GB" sz="1000" b="0" i="0" u="none" strike="noStrike" kern="1200" cap="none" spc="0" normalizeH="0" baseline="0" noProof="0" dirty="0" smtClean="0">
                <a:ln>
                  <a:noFill/>
                </a:ln>
                <a:solidFill>
                  <a:schemeClr val="bg1"/>
                </a:solidFill>
                <a:effectLst/>
                <a:uLnTx/>
                <a:uFillTx/>
                <a:latin typeface="BNPP Sans Condensed"/>
                <a:ea typeface="+mn-ea"/>
                <a:cs typeface="+mn-cs"/>
              </a:rPr>
              <a:t>TITLE</a:t>
            </a:r>
            <a:endParaRPr lang="en-GB" sz="1000" b="0" noProof="0" dirty="0">
              <a:solidFill>
                <a:schemeClr val="bg1"/>
              </a:solidFill>
            </a:endParaRPr>
          </a:p>
        </p:txBody>
      </p:sp>
    </p:spTree>
    <p:extLst>
      <p:ext uri="{BB962C8B-B14F-4D97-AF65-F5344CB8AC3E}">
        <p14:creationId xmlns:p14="http://schemas.microsoft.com/office/powerpoint/2010/main" val="356487026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E 5-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EAA60E3-E84D-624B-90B9-49945A3AF330}"/>
              </a:ext>
            </a:extLst>
          </p:cNvPr>
          <p:cNvSpPr/>
          <p:nvPr userDrawn="1"/>
        </p:nvSpPr>
        <p:spPr>
          <a:xfrm>
            <a:off x="2460000" y="0"/>
            <a:ext cx="2352000" cy="548680"/>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kumimoji="0" lang="en-GB" sz="1000" b="0" i="0" u="none" strike="noStrike" kern="1200" cap="none" spc="0" normalizeH="0" baseline="0" noProof="0" dirty="0" smtClean="0">
                <a:ln>
                  <a:noFill/>
                </a:ln>
                <a:solidFill>
                  <a:schemeClr val="bg1"/>
                </a:solidFill>
                <a:effectLst/>
                <a:uLnTx/>
                <a:uFillTx/>
                <a:latin typeface="BNPP Sans Condensed"/>
                <a:ea typeface="+mn-ea"/>
                <a:cs typeface="+mn-cs"/>
              </a:rPr>
              <a:t>TITLE</a:t>
            </a:r>
            <a:endParaRPr lang="en-GB" sz="1000" b="0" noProof="0" dirty="0">
              <a:solidFill>
                <a:schemeClr val="bg1"/>
              </a:solidFill>
            </a:endParaRPr>
          </a:p>
        </p:txBody>
      </p:sp>
      <p:sp>
        <p:nvSpPr>
          <p:cNvPr id="12" name="Rectangle 11">
            <a:extLst>
              <a:ext uri="{FF2B5EF4-FFF2-40B4-BE49-F238E27FC236}">
                <a16:creationId xmlns:a16="http://schemas.microsoft.com/office/drawing/2014/main" id="{AE83FEBE-E55B-214D-B73C-EB327CD066AF}"/>
              </a:ext>
            </a:extLst>
          </p:cNvPr>
          <p:cNvSpPr/>
          <p:nvPr userDrawn="1"/>
        </p:nvSpPr>
        <p:spPr>
          <a:xfrm>
            <a:off x="4920000" y="0"/>
            <a:ext cx="2352000" cy="548680"/>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kumimoji="0" lang="en-GB" sz="1000" b="0" i="0" u="none" strike="noStrike" kern="1200" cap="none" spc="0" normalizeH="0" baseline="0" noProof="0" dirty="0" smtClean="0">
                <a:ln>
                  <a:noFill/>
                </a:ln>
                <a:solidFill>
                  <a:schemeClr val="bg1"/>
                </a:solidFill>
                <a:effectLst/>
                <a:uLnTx/>
                <a:uFillTx/>
                <a:latin typeface="BNPP Sans Condensed"/>
                <a:ea typeface="+mn-ea"/>
                <a:cs typeface="+mn-cs"/>
              </a:rPr>
              <a:t>TITLE</a:t>
            </a:r>
            <a:endParaRPr lang="en-GB" sz="1000" b="0" noProof="0" dirty="0">
              <a:solidFill>
                <a:schemeClr val="bg1"/>
              </a:solidFill>
            </a:endParaRPr>
          </a:p>
        </p:txBody>
      </p:sp>
      <p:sp>
        <p:nvSpPr>
          <p:cNvPr id="14" name="Rectangle 13">
            <a:extLst>
              <a:ext uri="{FF2B5EF4-FFF2-40B4-BE49-F238E27FC236}">
                <a16:creationId xmlns:a16="http://schemas.microsoft.com/office/drawing/2014/main" id="{BEB7F42D-2329-144D-ABAD-253709F4E7B6}"/>
              </a:ext>
            </a:extLst>
          </p:cNvPr>
          <p:cNvSpPr/>
          <p:nvPr userDrawn="1"/>
        </p:nvSpPr>
        <p:spPr>
          <a:xfrm>
            <a:off x="7380000" y="0"/>
            <a:ext cx="2352000" cy="548680"/>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kumimoji="0" lang="en-GB" sz="1000" b="0" i="0" u="none" strike="noStrike" kern="1200" cap="none" spc="0" normalizeH="0" baseline="0" noProof="0" dirty="0" smtClean="0">
                <a:ln>
                  <a:noFill/>
                </a:ln>
                <a:solidFill>
                  <a:srgbClr val="FFFFFF"/>
                </a:solidFill>
                <a:effectLst/>
                <a:uLnTx/>
                <a:uFillTx/>
                <a:latin typeface="BNPP Sans Condensed"/>
                <a:ea typeface="+mn-ea"/>
                <a:cs typeface="+mn-cs"/>
              </a:rPr>
              <a:t>TITLE</a:t>
            </a:r>
            <a:endParaRPr lang="en-GB" sz="1000" b="0" noProof="0" dirty="0">
              <a:solidFill>
                <a:schemeClr val="tx1"/>
              </a:solidFill>
            </a:endParaRPr>
          </a:p>
        </p:txBody>
      </p:sp>
      <p:sp>
        <p:nvSpPr>
          <p:cNvPr id="3" name="Rectangle 2">
            <a:extLst>
              <a:ext uri="{FF2B5EF4-FFF2-40B4-BE49-F238E27FC236}">
                <a16:creationId xmlns:a16="http://schemas.microsoft.com/office/drawing/2014/main" id="{EF39A8A6-9A15-624C-AC47-DF4B52B3A005}"/>
              </a:ext>
            </a:extLst>
          </p:cNvPr>
          <p:cNvSpPr/>
          <p:nvPr userDrawn="1"/>
        </p:nvSpPr>
        <p:spPr>
          <a:xfrm>
            <a:off x="0" y="2"/>
            <a:ext cx="2352000" cy="548679"/>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kumimoji="0" lang="en-GB" sz="1200" b="1" i="0" u="none" strike="noStrike" kern="1200" cap="none" spc="0" normalizeH="0" baseline="0" noProof="0" dirty="0" smtClean="0">
                <a:ln>
                  <a:noFill/>
                </a:ln>
                <a:solidFill>
                  <a:schemeClr val="bg1"/>
                </a:solidFill>
                <a:effectLst/>
                <a:uLnTx/>
                <a:uFillTx/>
                <a:latin typeface="BNPP Sans Condensed"/>
                <a:ea typeface="+mn-ea"/>
                <a:cs typeface="+mn-cs"/>
              </a:rPr>
              <a:t>TITLE</a:t>
            </a:r>
            <a:endParaRPr lang="en-GB" sz="1200" b="1" noProof="0" dirty="0">
              <a:solidFill>
                <a:schemeClr val="bg1"/>
              </a:solidFill>
            </a:endParaRPr>
          </a:p>
        </p:txBody>
      </p:sp>
      <p:cxnSp>
        <p:nvCxnSpPr>
          <p:cNvPr id="5" name="Connecteur droit 4">
            <a:extLst>
              <a:ext uri="{FF2B5EF4-FFF2-40B4-BE49-F238E27FC236}">
                <a16:creationId xmlns:a16="http://schemas.microsoft.com/office/drawing/2014/main" id="{3AC42FDF-D5C9-1144-A57B-C7C882404001}"/>
              </a:ext>
            </a:extLst>
          </p:cNvPr>
          <p:cNvCxnSpPr/>
          <p:nvPr userDrawn="1"/>
        </p:nvCxnSpPr>
        <p:spPr>
          <a:xfrm>
            <a:off x="0" y="1218616"/>
            <a:ext cx="432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riangle 12">
            <a:extLst>
              <a:ext uri="{FF2B5EF4-FFF2-40B4-BE49-F238E27FC236}">
                <a16:creationId xmlns:a16="http://schemas.microsoft.com/office/drawing/2014/main" id="{A28B2BC8-4320-1041-8122-A5B6CC773414}"/>
              </a:ext>
            </a:extLst>
          </p:cNvPr>
          <p:cNvSpPr/>
          <p:nvPr userDrawn="1"/>
        </p:nvSpPr>
        <p:spPr>
          <a:xfrm rot="10800000">
            <a:off x="973209" y="544370"/>
            <a:ext cx="405583" cy="114520"/>
          </a:xfrm>
          <a:prstGeom prst="triangl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noProof="0" dirty="0">
              <a:solidFill>
                <a:schemeClr val="tx1"/>
              </a:solidFill>
            </a:endParaRPr>
          </a:p>
        </p:txBody>
      </p:sp>
      <p:sp>
        <p:nvSpPr>
          <p:cNvPr id="18" name="Espace réservé du contenu 2"/>
          <p:cNvSpPr>
            <a:spLocks noGrp="1"/>
          </p:cNvSpPr>
          <p:nvPr>
            <p:ph idx="1" hasCustomPrompt="1"/>
          </p:nvPr>
        </p:nvSpPr>
        <p:spPr>
          <a:xfrm>
            <a:off x="433333" y="1449296"/>
            <a:ext cx="11328000" cy="4644000"/>
          </a:xfrm>
        </p:spPr>
        <p:txBody>
          <a:bodyPr/>
          <a:lstStyle>
            <a:lvl1pPr marL="285750" marR="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sz="1600" b="1">
                <a:solidFill>
                  <a:schemeClr val="accent3"/>
                </a:solidFill>
                <a:latin typeface="+mn-lt"/>
              </a:defRPr>
            </a:lvl1pPr>
            <a:lvl2pPr marL="715963" marR="0"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latin typeface="BNPP Sans" panose="02000000000000000000" pitchFamily="2" charset="0"/>
              </a:defRPr>
            </a:lvl2pPr>
            <a:lvl3pPr marL="1073150" marR="0"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latin typeface="BNPP Sans" panose="02000000000000000000" pitchFamily="2" charset="0"/>
              </a:defRPr>
            </a:lvl3pPr>
            <a:lvl4pPr marL="1527175" marR="0"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latin typeface="BNPP Sans" panose="02000000000000000000" pitchFamily="2" charset="0"/>
              </a:defRPr>
            </a:lvl4pPr>
            <a:lvl5pPr marL="2381" indent="3572">
              <a:defRPr>
                <a:latin typeface="BNPP Sans" panose="02000000000000000000" pitchFamily="2" charset="0"/>
              </a:defRPr>
            </a:lvl5pPr>
            <a:lvl6pPr marL="1885950" marR="0"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lvl6pPr>
          </a:lstStyle>
          <a:p>
            <a:pPr marL="285750" marR="0" lvl="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a:pPr>
            <a:r>
              <a:rPr lang="fr-FR" dirty="0" smtClean="0"/>
              <a:t>First </a:t>
            </a:r>
            <a:r>
              <a:rPr lang="fr-FR" dirty="0" err="1" smtClean="0"/>
              <a:t>level</a:t>
            </a:r>
            <a:endParaRPr lang="fr-FR" dirty="0" smtClean="0"/>
          </a:p>
          <a:p>
            <a:pPr marL="715963" marR="0" lvl="1"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Second level</a:t>
            </a:r>
          </a:p>
          <a:p>
            <a:pPr marL="1073150" marR="0" lvl="2"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Third level</a:t>
            </a:r>
          </a:p>
          <a:p>
            <a:pPr marL="1527175" marR="0" lvl="3"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Fourth level</a:t>
            </a:r>
          </a:p>
          <a:p>
            <a:pPr marL="1885950" marR="0" lvl="5"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Fifth level</a:t>
            </a:r>
          </a:p>
        </p:txBody>
      </p:sp>
      <p:sp>
        <p:nvSpPr>
          <p:cNvPr id="22" name="Espace réservé du texte 9"/>
          <p:cNvSpPr>
            <a:spLocks noGrp="1"/>
          </p:cNvSpPr>
          <p:nvPr>
            <p:ph type="body" sz="quarter" idx="18" hasCustomPrompt="1"/>
          </p:nvPr>
        </p:nvSpPr>
        <p:spPr>
          <a:xfrm>
            <a:off x="433333" y="764952"/>
            <a:ext cx="11328000" cy="431800"/>
          </a:xfrm>
        </p:spPr>
        <p:txBody>
          <a:bodyPr anchor="b">
            <a:normAutofit/>
          </a:bodyPr>
          <a:lstStyle>
            <a:lvl1pPr algn="l">
              <a:defRPr sz="1800" b="1" cap="none" spc="300" baseline="0">
                <a:solidFill>
                  <a:schemeClr val="tx2"/>
                </a:solidFill>
                <a:latin typeface="BNPP Sans Condensed" pitchFamily="50" charset="0"/>
              </a:defRPr>
            </a:lvl1pPr>
            <a:lvl2pPr marL="200025" indent="0">
              <a:buNone/>
              <a:defRPr/>
            </a:lvl2pPr>
            <a:lvl3pPr marL="471487" indent="0">
              <a:buNone/>
              <a:defRPr/>
            </a:lvl3pPr>
          </a:lstStyle>
          <a:p>
            <a:pPr lvl="0"/>
            <a:r>
              <a:rPr lang="en-GB" noProof="0" dirty="0" smtClean="0"/>
              <a:t>Sub-title</a:t>
            </a:r>
            <a:endParaRPr lang="en-GB" noProof="0" dirty="0"/>
          </a:p>
        </p:txBody>
      </p:sp>
      <p:sp>
        <p:nvSpPr>
          <p:cNvPr id="11" name="Rectangle 10">
            <a:extLst>
              <a:ext uri="{FF2B5EF4-FFF2-40B4-BE49-F238E27FC236}">
                <a16:creationId xmlns:a16="http://schemas.microsoft.com/office/drawing/2014/main" id="{BEB7F42D-2329-144D-ABAD-253709F4E7B6}"/>
              </a:ext>
            </a:extLst>
          </p:cNvPr>
          <p:cNvSpPr/>
          <p:nvPr userDrawn="1"/>
        </p:nvSpPr>
        <p:spPr>
          <a:xfrm>
            <a:off x="9840000" y="0"/>
            <a:ext cx="2352000" cy="548680"/>
          </a:xfrm>
          <a:prstGeom prst="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kumimoji="0" lang="en-GB" sz="1000" b="0" i="0" u="none" strike="noStrike" kern="1200" cap="none" spc="0" normalizeH="0" baseline="0" noProof="0" dirty="0" smtClean="0">
                <a:ln>
                  <a:noFill/>
                </a:ln>
                <a:solidFill>
                  <a:srgbClr val="FFFFFF"/>
                </a:solidFill>
                <a:effectLst/>
                <a:uLnTx/>
                <a:uFillTx/>
                <a:latin typeface="BNPP Sans Condensed"/>
                <a:ea typeface="+mn-ea"/>
                <a:cs typeface="+mn-cs"/>
              </a:rPr>
              <a:t>TITLE</a:t>
            </a:r>
            <a:endParaRPr lang="en-GB" sz="1000" b="0" noProof="0" dirty="0">
              <a:solidFill>
                <a:schemeClr val="tx1"/>
              </a:solidFill>
            </a:endParaRPr>
          </a:p>
        </p:txBody>
      </p:sp>
    </p:spTree>
    <p:extLst>
      <p:ext uri="{BB962C8B-B14F-4D97-AF65-F5344CB8AC3E}">
        <p14:creationId xmlns:p14="http://schemas.microsoft.com/office/powerpoint/2010/main" val="408565013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E 6-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EAA60E3-E84D-624B-90B9-49945A3AF330}"/>
              </a:ext>
            </a:extLst>
          </p:cNvPr>
          <p:cNvSpPr/>
          <p:nvPr userDrawn="1"/>
        </p:nvSpPr>
        <p:spPr>
          <a:xfrm>
            <a:off x="2044800" y="0"/>
            <a:ext cx="1968000" cy="548680"/>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kumimoji="0" lang="en-GB" sz="1000" b="0" i="0" u="none" strike="noStrike" kern="1200" cap="none" spc="0" normalizeH="0" baseline="0" noProof="0" dirty="0" smtClean="0">
                <a:ln>
                  <a:noFill/>
                </a:ln>
                <a:solidFill>
                  <a:schemeClr val="bg1"/>
                </a:solidFill>
                <a:effectLst/>
                <a:uLnTx/>
                <a:uFillTx/>
                <a:latin typeface="BNPP Sans Condensed"/>
                <a:ea typeface="+mn-ea"/>
                <a:cs typeface="+mn-cs"/>
              </a:rPr>
              <a:t>TITLE</a:t>
            </a:r>
            <a:endParaRPr lang="en-GB" sz="1000" b="0" noProof="0" dirty="0">
              <a:solidFill>
                <a:schemeClr val="bg1"/>
              </a:solidFill>
            </a:endParaRPr>
          </a:p>
        </p:txBody>
      </p:sp>
      <p:sp>
        <p:nvSpPr>
          <p:cNvPr id="12" name="Rectangle 11">
            <a:extLst>
              <a:ext uri="{FF2B5EF4-FFF2-40B4-BE49-F238E27FC236}">
                <a16:creationId xmlns:a16="http://schemas.microsoft.com/office/drawing/2014/main" id="{AE83FEBE-E55B-214D-B73C-EB327CD066AF}"/>
              </a:ext>
            </a:extLst>
          </p:cNvPr>
          <p:cNvSpPr/>
          <p:nvPr userDrawn="1"/>
        </p:nvSpPr>
        <p:spPr>
          <a:xfrm>
            <a:off x="4089600" y="0"/>
            <a:ext cx="1968000" cy="548680"/>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kumimoji="0" lang="en-GB" sz="1000" b="0" i="0" u="none" strike="noStrike" kern="1200" cap="none" spc="0" normalizeH="0" baseline="0" noProof="0" dirty="0" smtClean="0">
                <a:ln>
                  <a:noFill/>
                </a:ln>
                <a:solidFill>
                  <a:schemeClr val="bg1"/>
                </a:solidFill>
                <a:effectLst/>
                <a:uLnTx/>
                <a:uFillTx/>
                <a:latin typeface="BNPP Sans Condensed"/>
                <a:ea typeface="+mn-ea"/>
                <a:cs typeface="+mn-cs"/>
              </a:rPr>
              <a:t>TITLE</a:t>
            </a:r>
            <a:endParaRPr lang="en-GB" sz="1000" b="0" noProof="0" dirty="0">
              <a:solidFill>
                <a:schemeClr val="bg1"/>
              </a:solidFill>
            </a:endParaRPr>
          </a:p>
        </p:txBody>
      </p:sp>
      <p:sp>
        <p:nvSpPr>
          <p:cNvPr id="14" name="Rectangle 13">
            <a:extLst>
              <a:ext uri="{FF2B5EF4-FFF2-40B4-BE49-F238E27FC236}">
                <a16:creationId xmlns:a16="http://schemas.microsoft.com/office/drawing/2014/main" id="{BEB7F42D-2329-144D-ABAD-253709F4E7B6}"/>
              </a:ext>
            </a:extLst>
          </p:cNvPr>
          <p:cNvSpPr/>
          <p:nvPr userDrawn="1"/>
        </p:nvSpPr>
        <p:spPr>
          <a:xfrm>
            <a:off x="6134400" y="0"/>
            <a:ext cx="1968000" cy="548680"/>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kumimoji="0" lang="en-GB" sz="1000" b="0" i="0" u="none" strike="noStrike" kern="1200" cap="none" spc="0" normalizeH="0" baseline="0" noProof="0" dirty="0" smtClean="0">
                <a:ln>
                  <a:noFill/>
                </a:ln>
                <a:solidFill>
                  <a:srgbClr val="FFFFFF"/>
                </a:solidFill>
                <a:effectLst/>
                <a:uLnTx/>
                <a:uFillTx/>
                <a:latin typeface="BNPP Sans Condensed"/>
                <a:ea typeface="+mn-ea"/>
                <a:cs typeface="+mn-cs"/>
              </a:rPr>
              <a:t>TITLE</a:t>
            </a:r>
            <a:endParaRPr lang="en-GB" sz="1000" b="0" noProof="0" dirty="0">
              <a:solidFill>
                <a:schemeClr val="tx1"/>
              </a:solidFill>
            </a:endParaRPr>
          </a:p>
        </p:txBody>
      </p:sp>
      <p:sp>
        <p:nvSpPr>
          <p:cNvPr id="3" name="Rectangle 2">
            <a:extLst>
              <a:ext uri="{FF2B5EF4-FFF2-40B4-BE49-F238E27FC236}">
                <a16:creationId xmlns:a16="http://schemas.microsoft.com/office/drawing/2014/main" id="{EF39A8A6-9A15-624C-AC47-DF4B52B3A005}"/>
              </a:ext>
            </a:extLst>
          </p:cNvPr>
          <p:cNvSpPr/>
          <p:nvPr userDrawn="1"/>
        </p:nvSpPr>
        <p:spPr>
          <a:xfrm>
            <a:off x="0" y="2"/>
            <a:ext cx="1968000" cy="548679"/>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kumimoji="0" lang="en-GB" sz="1200" b="1" i="0" u="none" strike="noStrike" kern="1200" cap="none" spc="0" normalizeH="0" baseline="0" noProof="0" dirty="0" smtClean="0">
                <a:ln>
                  <a:noFill/>
                </a:ln>
                <a:solidFill>
                  <a:schemeClr val="bg1"/>
                </a:solidFill>
                <a:effectLst/>
                <a:uLnTx/>
                <a:uFillTx/>
                <a:latin typeface="BNPP Sans Condensed"/>
                <a:ea typeface="+mn-ea"/>
                <a:cs typeface="+mn-cs"/>
              </a:rPr>
              <a:t>TITLE</a:t>
            </a:r>
            <a:endParaRPr lang="en-GB" sz="1200" b="1" noProof="0" dirty="0">
              <a:solidFill>
                <a:schemeClr val="bg1"/>
              </a:solidFill>
            </a:endParaRPr>
          </a:p>
        </p:txBody>
      </p:sp>
      <p:cxnSp>
        <p:nvCxnSpPr>
          <p:cNvPr id="5" name="Connecteur droit 4">
            <a:extLst>
              <a:ext uri="{FF2B5EF4-FFF2-40B4-BE49-F238E27FC236}">
                <a16:creationId xmlns:a16="http://schemas.microsoft.com/office/drawing/2014/main" id="{3AC42FDF-D5C9-1144-A57B-C7C882404001}"/>
              </a:ext>
            </a:extLst>
          </p:cNvPr>
          <p:cNvCxnSpPr/>
          <p:nvPr userDrawn="1"/>
        </p:nvCxnSpPr>
        <p:spPr>
          <a:xfrm>
            <a:off x="0" y="1218616"/>
            <a:ext cx="432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riangle 12">
            <a:extLst>
              <a:ext uri="{FF2B5EF4-FFF2-40B4-BE49-F238E27FC236}">
                <a16:creationId xmlns:a16="http://schemas.microsoft.com/office/drawing/2014/main" id="{A28B2BC8-4320-1041-8122-A5B6CC773414}"/>
              </a:ext>
            </a:extLst>
          </p:cNvPr>
          <p:cNvSpPr/>
          <p:nvPr userDrawn="1"/>
        </p:nvSpPr>
        <p:spPr>
          <a:xfrm rot="10800000">
            <a:off x="781210" y="544370"/>
            <a:ext cx="405583" cy="114520"/>
          </a:xfrm>
          <a:prstGeom prst="triangl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noProof="0" dirty="0">
              <a:solidFill>
                <a:schemeClr val="tx1"/>
              </a:solidFill>
            </a:endParaRPr>
          </a:p>
        </p:txBody>
      </p:sp>
      <p:sp>
        <p:nvSpPr>
          <p:cNvPr id="18" name="Espace réservé du contenu 2"/>
          <p:cNvSpPr>
            <a:spLocks noGrp="1"/>
          </p:cNvSpPr>
          <p:nvPr>
            <p:ph idx="1" hasCustomPrompt="1"/>
          </p:nvPr>
        </p:nvSpPr>
        <p:spPr>
          <a:xfrm>
            <a:off x="433333" y="1449296"/>
            <a:ext cx="11328000" cy="4644000"/>
          </a:xfrm>
        </p:spPr>
        <p:txBody>
          <a:bodyPr/>
          <a:lstStyle>
            <a:lvl1pPr marL="285750" marR="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sz="1600" b="1">
                <a:solidFill>
                  <a:schemeClr val="accent3"/>
                </a:solidFill>
                <a:latin typeface="+mn-lt"/>
              </a:defRPr>
            </a:lvl1pPr>
            <a:lvl2pPr marL="715963" marR="0"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latin typeface="BNPP Sans" panose="02000000000000000000" pitchFamily="2" charset="0"/>
              </a:defRPr>
            </a:lvl2pPr>
            <a:lvl3pPr marL="1073150" marR="0"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latin typeface="BNPP Sans" panose="02000000000000000000" pitchFamily="2" charset="0"/>
              </a:defRPr>
            </a:lvl3pPr>
            <a:lvl4pPr marL="1527175" marR="0"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latin typeface="BNPP Sans" panose="02000000000000000000" pitchFamily="2" charset="0"/>
              </a:defRPr>
            </a:lvl4pPr>
            <a:lvl5pPr marL="2381" indent="3572">
              <a:defRPr>
                <a:latin typeface="BNPP Sans" panose="02000000000000000000" pitchFamily="2" charset="0"/>
              </a:defRPr>
            </a:lvl5pPr>
            <a:lvl6pPr marL="1885950" marR="0"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lvl6pPr>
          </a:lstStyle>
          <a:p>
            <a:pPr marL="285750" marR="0" lvl="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a:pPr>
            <a:r>
              <a:rPr lang="fr-FR" dirty="0" smtClean="0"/>
              <a:t>First </a:t>
            </a:r>
            <a:r>
              <a:rPr lang="fr-FR" dirty="0" err="1" smtClean="0"/>
              <a:t>level</a:t>
            </a:r>
            <a:endParaRPr lang="fr-FR" dirty="0" smtClean="0"/>
          </a:p>
          <a:p>
            <a:pPr marL="715963" marR="0" lvl="1"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Second level</a:t>
            </a:r>
          </a:p>
          <a:p>
            <a:pPr marL="1073150" marR="0" lvl="2"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Third level</a:t>
            </a:r>
          </a:p>
          <a:p>
            <a:pPr marL="1527175" marR="0" lvl="3"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Fourth level</a:t>
            </a:r>
          </a:p>
          <a:p>
            <a:pPr marL="1885950" marR="0" lvl="5"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Fifth level</a:t>
            </a:r>
          </a:p>
        </p:txBody>
      </p:sp>
      <p:sp>
        <p:nvSpPr>
          <p:cNvPr id="22" name="Espace réservé du texte 9"/>
          <p:cNvSpPr>
            <a:spLocks noGrp="1"/>
          </p:cNvSpPr>
          <p:nvPr>
            <p:ph type="body" sz="quarter" idx="18" hasCustomPrompt="1"/>
          </p:nvPr>
        </p:nvSpPr>
        <p:spPr>
          <a:xfrm>
            <a:off x="433333" y="764952"/>
            <a:ext cx="11328000" cy="431800"/>
          </a:xfrm>
        </p:spPr>
        <p:txBody>
          <a:bodyPr anchor="b">
            <a:normAutofit/>
          </a:bodyPr>
          <a:lstStyle>
            <a:lvl1pPr algn="l">
              <a:defRPr sz="1800" b="1" cap="none" spc="300" baseline="0">
                <a:solidFill>
                  <a:schemeClr val="tx2"/>
                </a:solidFill>
                <a:latin typeface="BNPP Sans Condensed" pitchFamily="50" charset="0"/>
              </a:defRPr>
            </a:lvl1pPr>
            <a:lvl2pPr marL="200025" indent="0">
              <a:buNone/>
              <a:defRPr/>
            </a:lvl2pPr>
            <a:lvl3pPr marL="471487" indent="0">
              <a:buNone/>
              <a:defRPr/>
            </a:lvl3pPr>
          </a:lstStyle>
          <a:p>
            <a:pPr lvl="0"/>
            <a:r>
              <a:rPr lang="en-GB" noProof="0" dirty="0" smtClean="0"/>
              <a:t>Sub-title</a:t>
            </a:r>
            <a:endParaRPr lang="en-GB" noProof="0" dirty="0"/>
          </a:p>
        </p:txBody>
      </p:sp>
      <p:sp>
        <p:nvSpPr>
          <p:cNvPr id="11" name="Rectangle 10">
            <a:extLst>
              <a:ext uri="{FF2B5EF4-FFF2-40B4-BE49-F238E27FC236}">
                <a16:creationId xmlns:a16="http://schemas.microsoft.com/office/drawing/2014/main" id="{BEB7F42D-2329-144D-ABAD-253709F4E7B6}"/>
              </a:ext>
            </a:extLst>
          </p:cNvPr>
          <p:cNvSpPr/>
          <p:nvPr userDrawn="1"/>
        </p:nvSpPr>
        <p:spPr>
          <a:xfrm>
            <a:off x="8179200" y="0"/>
            <a:ext cx="1968000" cy="548680"/>
          </a:xfrm>
          <a:prstGeom prst="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kumimoji="0" lang="en-GB" sz="1000" b="0" i="0" u="none" strike="noStrike" kern="1200" cap="none" spc="0" normalizeH="0" baseline="0" noProof="0" dirty="0" smtClean="0">
                <a:ln>
                  <a:noFill/>
                </a:ln>
                <a:solidFill>
                  <a:srgbClr val="FFFFFF"/>
                </a:solidFill>
                <a:effectLst/>
                <a:uLnTx/>
                <a:uFillTx/>
                <a:latin typeface="BNPP Sans Condensed"/>
                <a:ea typeface="+mn-ea"/>
                <a:cs typeface="+mn-cs"/>
              </a:rPr>
              <a:t>TITLE</a:t>
            </a:r>
            <a:endParaRPr lang="en-GB" sz="1000" b="0" noProof="0" dirty="0">
              <a:solidFill>
                <a:schemeClr val="tx1"/>
              </a:solidFill>
            </a:endParaRPr>
          </a:p>
        </p:txBody>
      </p:sp>
      <p:sp>
        <p:nvSpPr>
          <p:cNvPr id="15" name="Rectangle 14">
            <a:extLst>
              <a:ext uri="{FF2B5EF4-FFF2-40B4-BE49-F238E27FC236}">
                <a16:creationId xmlns:a16="http://schemas.microsoft.com/office/drawing/2014/main" id="{BEB7F42D-2329-144D-ABAD-253709F4E7B6}"/>
              </a:ext>
            </a:extLst>
          </p:cNvPr>
          <p:cNvSpPr/>
          <p:nvPr userDrawn="1"/>
        </p:nvSpPr>
        <p:spPr>
          <a:xfrm>
            <a:off x="10224000" y="-4310"/>
            <a:ext cx="1968000" cy="548680"/>
          </a:xfrm>
          <a:prstGeom prst="rect">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kumimoji="0" lang="en-GB" sz="1000" b="0" i="0" u="none" strike="noStrike" kern="1200" cap="none" spc="0" normalizeH="0" baseline="0" noProof="0" dirty="0" smtClean="0">
                <a:ln>
                  <a:noFill/>
                </a:ln>
                <a:solidFill>
                  <a:srgbClr val="FFFFFF"/>
                </a:solidFill>
                <a:effectLst/>
                <a:uLnTx/>
                <a:uFillTx/>
                <a:latin typeface="BNPP Sans Condensed"/>
                <a:ea typeface="+mn-ea"/>
                <a:cs typeface="+mn-cs"/>
              </a:rPr>
              <a:t>TITLE</a:t>
            </a:r>
            <a:endParaRPr lang="en-GB" sz="1000" b="0" noProof="0" dirty="0">
              <a:solidFill>
                <a:schemeClr val="tx1"/>
              </a:solidFill>
            </a:endParaRPr>
          </a:p>
        </p:txBody>
      </p:sp>
    </p:spTree>
    <p:extLst>
      <p:ext uri="{BB962C8B-B14F-4D97-AF65-F5344CB8AC3E}">
        <p14:creationId xmlns:p14="http://schemas.microsoft.com/office/powerpoint/2010/main" val="24961318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E">
    <p:spTree>
      <p:nvGrpSpPr>
        <p:cNvPr id="1" name=""/>
        <p:cNvGrpSpPr/>
        <p:nvPr/>
      </p:nvGrpSpPr>
      <p:grpSpPr>
        <a:xfrm>
          <a:off x="0" y="0"/>
          <a:ext cx="0" cy="0"/>
          <a:chOff x="0" y="0"/>
          <a:chExt cx="0" cy="0"/>
        </a:xfrm>
      </p:grpSpPr>
      <p:sp>
        <p:nvSpPr>
          <p:cNvPr id="3" name="Titre 2"/>
          <p:cNvSpPr>
            <a:spLocks noGrp="1"/>
          </p:cNvSpPr>
          <p:nvPr>
            <p:ph type="title"/>
          </p:nvPr>
        </p:nvSpPr>
        <p:spPr>
          <a:xfrm>
            <a:off x="431371" y="91048"/>
            <a:ext cx="11328000" cy="745664"/>
          </a:xfrm>
        </p:spPr>
        <p:txBody>
          <a:bodyPr/>
          <a:lstStyle/>
          <a:p>
            <a:r>
              <a:rPr lang="fr-FR" smtClean="0"/>
              <a:t>Modifiez le style du titre</a:t>
            </a:r>
            <a:endParaRPr lang="fr-FR"/>
          </a:p>
        </p:txBody>
      </p:sp>
      <p:sp>
        <p:nvSpPr>
          <p:cNvPr id="5" name="Espace réservé du contenu 4"/>
          <p:cNvSpPr>
            <a:spLocks noGrp="1"/>
          </p:cNvSpPr>
          <p:nvPr>
            <p:ph sz="quarter" idx="10"/>
          </p:nvPr>
        </p:nvSpPr>
        <p:spPr>
          <a:xfrm>
            <a:off x="431371" y="1196974"/>
            <a:ext cx="11328000" cy="4896000"/>
          </a:xfrm>
        </p:spPr>
        <p:txBody>
          <a:bodyPr/>
          <a:lstStyle>
            <a:lvl1pPr>
              <a:defRPr>
                <a:latin typeface="+mj-lt"/>
              </a:defRPr>
            </a:lvl1pPr>
            <a:lvl2pPr>
              <a:defRPr>
                <a:latin typeface="+mj-lt"/>
              </a:defRPr>
            </a:lvl2pPr>
            <a:lvl3pPr>
              <a:defRPr sz="1400">
                <a:latin typeface="+mj-lt"/>
              </a:defRPr>
            </a:lvl3pPr>
            <a:lvl4pPr>
              <a:defRPr sz="1200">
                <a:latin typeface="+mj-lt"/>
              </a:defRPr>
            </a:lvl4pPr>
            <a:lvl5pPr marL="1885950" indent="-228600">
              <a:defRPr/>
            </a:lvl5pPr>
            <a:lvl6pPr>
              <a:defRPr lang="fr-FR" sz="1200" kern="1200" dirty="0">
                <a:solidFill>
                  <a:schemeClr val="tx1"/>
                </a:solidFill>
                <a:latin typeface="+mj-lt"/>
                <a:ea typeface="+mn-ea"/>
                <a:cs typeface="+mn-cs"/>
              </a:defRPr>
            </a:lvl6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marL="1885950" lvl="5" indent="-228600" algn="l" defTabSz="914400" rtl="0" eaLnBrk="1" latinLnBrk="0" hangingPunct="1">
              <a:lnSpc>
                <a:spcPct val="90000"/>
              </a:lnSpc>
              <a:spcBef>
                <a:spcPts val="600"/>
              </a:spcBef>
              <a:buClr>
                <a:schemeClr val="accent3"/>
              </a:buClr>
              <a:buFont typeface="Symbol" panose="05050102010706020507" pitchFamily="18" charset="2"/>
              <a:buChar char=""/>
            </a:pPr>
            <a:r>
              <a:rPr lang="fr-FR" dirty="0" smtClean="0"/>
              <a:t>Cinquième niveau</a:t>
            </a:r>
            <a:endParaRPr lang="fr-FR" dirty="0"/>
          </a:p>
        </p:txBody>
      </p:sp>
    </p:spTree>
    <p:extLst>
      <p:ext uri="{BB962C8B-B14F-4D97-AF65-F5344CB8AC3E}">
        <p14:creationId xmlns:p14="http://schemas.microsoft.com/office/powerpoint/2010/main" val="342544414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ASE 2B">
    <p:spTree>
      <p:nvGrpSpPr>
        <p:cNvPr id="1" name=""/>
        <p:cNvGrpSpPr/>
        <p:nvPr/>
      </p:nvGrpSpPr>
      <p:grpSpPr>
        <a:xfrm>
          <a:off x="0" y="0"/>
          <a:ext cx="0" cy="0"/>
          <a:chOff x="0" y="0"/>
          <a:chExt cx="0" cy="0"/>
        </a:xfrm>
      </p:grpSpPr>
      <p:sp>
        <p:nvSpPr>
          <p:cNvPr id="8" name="Espace réservé du texte 7"/>
          <p:cNvSpPr>
            <a:spLocks noGrp="1"/>
          </p:cNvSpPr>
          <p:nvPr>
            <p:ph type="body" sz="quarter" idx="15"/>
          </p:nvPr>
        </p:nvSpPr>
        <p:spPr>
          <a:xfrm>
            <a:off x="777631" y="1196975"/>
            <a:ext cx="4874847" cy="4895850"/>
          </a:xfrm>
        </p:spPr>
        <p:txBody>
          <a:bodyPr/>
          <a:lstStyle/>
          <a:p>
            <a:pPr lvl="0"/>
            <a:r>
              <a:rPr lang="en-GB" noProof="0" dirty="0"/>
              <a:t>Modifier les styles du </a:t>
            </a:r>
            <a:r>
              <a:rPr lang="en-GB" noProof="0" dirty="0" err="1"/>
              <a:t>texte</a:t>
            </a:r>
            <a:r>
              <a:rPr lang="en-GB" noProof="0" dirty="0"/>
              <a:t> du masque</a:t>
            </a:r>
          </a:p>
          <a:p>
            <a:pPr lvl="1"/>
            <a:r>
              <a:rPr lang="en-GB" noProof="0" dirty="0" err="1"/>
              <a:t>Deuxième</a:t>
            </a:r>
            <a:r>
              <a:rPr lang="en-GB" noProof="0" dirty="0"/>
              <a:t> </a:t>
            </a:r>
            <a:r>
              <a:rPr lang="en-GB" noProof="0" dirty="0" err="1"/>
              <a:t>niveau</a:t>
            </a:r>
            <a:endParaRPr lang="en-GB" noProof="0" dirty="0"/>
          </a:p>
          <a:p>
            <a:pPr lvl="2"/>
            <a:r>
              <a:rPr lang="en-GB" noProof="0" dirty="0" err="1"/>
              <a:t>Troisième</a:t>
            </a:r>
            <a:r>
              <a:rPr lang="en-GB" noProof="0" dirty="0"/>
              <a:t> </a:t>
            </a:r>
            <a:r>
              <a:rPr lang="en-GB" noProof="0" dirty="0" err="1"/>
              <a:t>niveau</a:t>
            </a:r>
            <a:endParaRPr lang="en-GB" noProof="0" dirty="0"/>
          </a:p>
          <a:p>
            <a:pPr lvl="3"/>
            <a:r>
              <a:rPr lang="en-GB" noProof="0" dirty="0" err="1"/>
              <a:t>Quatrième</a:t>
            </a:r>
            <a:r>
              <a:rPr lang="en-GB" noProof="0" dirty="0"/>
              <a:t> </a:t>
            </a:r>
            <a:r>
              <a:rPr lang="en-GB" noProof="0" dirty="0" err="1"/>
              <a:t>niveau</a:t>
            </a:r>
            <a:endParaRPr lang="en-GB" noProof="0" dirty="0"/>
          </a:p>
          <a:p>
            <a:pPr lvl="4"/>
            <a:r>
              <a:rPr lang="en-GB" noProof="0" dirty="0" err="1"/>
              <a:t>Cinquième</a:t>
            </a:r>
            <a:r>
              <a:rPr lang="en-GB" noProof="0" dirty="0"/>
              <a:t> </a:t>
            </a:r>
            <a:r>
              <a:rPr lang="en-GB" noProof="0" dirty="0" err="1"/>
              <a:t>niveau</a:t>
            </a:r>
            <a:endParaRPr lang="en-GB" noProof="0" dirty="0"/>
          </a:p>
        </p:txBody>
      </p:sp>
      <p:sp>
        <p:nvSpPr>
          <p:cNvPr id="14" name="Espace réservé du texte 13"/>
          <p:cNvSpPr>
            <a:spLocks noGrp="1"/>
          </p:cNvSpPr>
          <p:nvPr>
            <p:ph type="body" sz="quarter" idx="16"/>
          </p:nvPr>
        </p:nvSpPr>
        <p:spPr>
          <a:xfrm>
            <a:off x="6676293" y="1196975"/>
            <a:ext cx="4874846" cy="4895850"/>
          </a:xfrm>
        </p:spPr>
        <p:txBody>
          <a:bodyPr/>
          <a:lstStyle/>
          <a:p>
            <a:pPr lvl="0"/>
            <a:r>
              <a:rPr lang="en-GB" noProof="0" dirty="0"/>
              <a:t>Modifier les styles du </a:t>
            </a:r>
            <a:r>
              <a:rPr lang="en-GB" noProof="0" dirty="0" err="1"/>
              <a:t>texte</a:t>
            </a:r>
            <a:r>
              <a:rPr lang="en-GB" noProof="0" dirty="0"/>
              <a:t> du masque</a:t>
            </a:r>
          </a:p>
          <a:p>
            <a:pPr lvl="1"/>
            <a:r>
              <a:rPr lang="en-GB" noProof="0" dirty="0" err="1"/>
              <a:t>Deuxième</a:t>
            </a:r>
            <a:r>
              <a:rPr lang="en-GB" noProof="0" dirty="0"/>
              <a:t> </a:t>
            </a:r>
            <a:r>
              <a:rPr lang="en-GB" noProof="0" dirty="0" err="1"/>
              <a:t>niveau</a:t>
            </a:r>
            <a:endParaRPr lang="en-GB" noProof="0" dirty="0"/>
          </a:p>
          <a:p>
            <a:pPr lvl="2"/>
            <a:r>
              <a:rPr lang="en-GB" noProof="0" dirty="0" err="1"/>
              <a:t>Troisième</a:t>
            </a:r>
            <a:r>
              <a:rPr lang="en-GB" noProof="0" dirty="0"/>
              <a:t> </a:t>
            </a:r>
            <a:r>
              <a:rPr lang="en-GB" noProof="0" dirty="0" err="1"/>
              <a:t>niveau</a:t>
            </a:r>
            <a:endParaRPr lang="en-GB" noProof="0" dirty="0"/>
          </a:p>
          <a:p>
            <a:pPr lvl="3"/>
            <a:r>
              <a:rPr lang="en-GB" noProof="0" dirty="0" err="1"/>
              <a:t>Quatrième</a:t>
            </a:r>
            <a:r>
              <a:rPr lang="en-GB" noProof="0" dirty="0"/>
              <a:t> </a:t>
            </a:r>
            <a:r>
              <a:rPr lang="en-GB" noProof="0" dirty="0" err="1"/>
              <a:t>niveau</a:t>
            </a:r>
            <a:endParaRPr lang="en-GB" noProof="0" dirty="0"/>
          </a:p>
          <a:p>
            <a:pPr lvl="4"/>
            <a:r>
              <a:rPr lang="en-GB" noProof="0" dirty="0" err="1"/>
              <a:t>Cinquième</a:t>
            </a:r>
            <a:r>
              <a:rPr lang="en-GB" noProof="0" dirty="0"/>
              <a:t> </a:t>
            </a:r>
            <a:r>
              <a:rPr lang="en-GB" noProof="0" dirty="0" err="1"/>
              <a:t>niveau</a:t>
            </a:r>
            <a:endParaRPr lang="en-GB" noProof="0" dirty="0"/>
          </a:p>
        </p:txBody>
      </p:sp>
      <p:sp>
        <p:nvSpPr>
          <p:cNvPr id="12" name="Espace réservé du pied de page 6"/>
          <p:cNvSpPr txBox="1">
            <a:spLocks/>
          </p:cNvSpPr>
          <p:nvPr userDrawn="1"/>
        </p:nvSpPr>
        <p:spPr bwMode="auto">
          <a:xfrm>
            <a:off x="7386774" y="6417352"/>
            <a:ext cx="2688000" cy="18000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defPPr>
              <a:defRPr lang="fr-FR"/>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sz="738" noProof="0" dirty="0"/>
          </a:p>
        </p:txBody>
      </p:sp>
      <p:sp>
        <p:nvSpPr>
          <p:cNvPr id="11" name="Espace réservé du texte 9"/>
          <p:cNvSpPr>
            <a:spLocks noGrp="1"/>
          </p:cNvSpPr>
          <p:nvPr>
            <p:ph type="body" sz="quarter" idx="13" hasCustomPrompt="1"/>
          </p:nvPr>
        </p:nvSpPr>
        <p:spPr>
          <a:xfrm>
            <a:off x="433338" y="51478"/>
            <a:ext cx="11328399" cy="497805"/>
          </a:xfrm>
          <a:prstGeom prst="rect">
            <a:avLst/>
          </a:prstGeom>
        </p:spPr>
        <p:txBody>
          <a:bodyPr anchor="b">
            <a:normAutofit/>
          </a:bodyPr>
          <a:lstStyle>
            <a:lvl1pPr marL="0" indent="0" algn="l">
              <a:lnSpc>
                <a:spcPct val="100000"/>
              </a:lnSpc>
              <a:spcBef>
                <a:spcPts val="0"/>
              </a:spcBef>
              <a:buFontTx/>
              <a:buNone/>
              <a:defRPr sz="2400" b="1" cap="none" spc="277" baseline="0">
                <a:solidFill>
                  <a:schemeClr val="accent1"/>
                </a:solidFill>
                <a:latin typeface="BNPP Sans Condensed" pitchFamily="50" charset="0"/>
              </a:defRPr>
            </a:lvl1pPr>
            <a:lvl2pPr marL="184642" indent="0">
              <a:buNone/>
              <a:defRPr/>
            </a:lvl2pPr>
            <a:lvl3pPr marL="435228" indent="0">
              <a:buNone/>
              <a:defRPr/>
            </a:lvl3pPr>
          </a:lstStyle>
          <a:p>
            <a:pPr lvl="0"/>
            <a:r>
              <a:rPr lang="en-GB" noProof="0" dirty="0"/>
              <a:t>Insert your title here</a:t>
            </a:r>
          </a:p>
        </p:txBody>
      </p:sp>
      <p:sp>
        <p:nvSpPr>
          <p:cNvPr id="16" name="Espace réservé du texte 9"/>
          <p:cNvSpPr>
            <a:spLocks noGrp="1"/>
          </p:cNvSpPr>
          <p:nvPr>
            <p:ph type="body" sz="quarter" idx="14" hasCustomPrompt="1"/>
          </p:nvPr>
        </p:nvSpPr>
        <p:spPr>
          <a:xfrm>
            <a:off x="551892" y="620714"/>
            <a:ext cx="11209846" cy="431800"/>
          </a:xfrm>
          <a:prstGeom prst="rect">
            <a:avLst/>
          </a:prstGeom>
        </p:spPr>
        <p:txBody>
          <a:bodyPr anchor="t">
            <a:normAutofit/>
          </a:bodyPr>
          <a:lstStyle>
            <a:lvl1pPr marL="0" indent="0" algn="l">
              <a:buFontTx/>
              <a:buNone/>
              <a:defRPr sz="1800" b="1" cap="none" spc="277" baseline="0">
                <a:solidFill>
                  <a:schemeClr val="tx2"/>
                </a:solidFill>
                <a:latin typeface="BNPP Sans Condensed ExtraBold" pitchFamily="50" charset="0"/>
              </a:defRPr>
            </a:lvl1pPr>
            <a:lvl2pPr marL="184642" indent="0">
              <a:buNone/>
              <a:defRPr/>
            </a:lvl2pPr>
            <a:lvl3pPr marL="435228" indent="0">
              <a:buNone/>
              <a:defRPr/>
            </a:lvl3pPr>
          </a:lstStyle>
          <a:p>
            <a:pPr lvl="0"/>
            <a:r>
              <a:rPr lang="en-GB" noProof="0" dirty="0"/>
              <a:t>Sub-title</a:t>
            </a:r>
          </a:p>
        </p:txBody>
      </p:sp>
      <p:cxnSp>
        <p:nvCxnSpPr>
          <p:cNvPr id="9" name="Connecteur droit 8">
            <a:extLst>
              <a:ext uri="{FF2B5EF4-FFF2-40B4-BE49-F238E27FC236}">
                <a16:creationId xmlns:a16="http://schemas.microsoft.com/office/drawing/2014/main" id="{3AC42FDF-D5C9-1144-A57B-C7C882404001}"/>
              </a:ext>
            </a:extLst>
          </p:cNvPr>
          <p:cNvCxnSpPr/>
          <p:nvPr userDrawn="1"/>
        </p:nvCxnSpPr>
        <p:spPr>
          <a:xfrm>
            <a:off x="0" y="563421"/>
            <a:ext cx="43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Espace réservé du texte 5"/>
          <p:cNvSpPr>
            <a:spLocks noGrp="1"/>
          </p:cNvSpPr>
          <p:nvPr>
            <p:ph type="body" sz="quarter" idx="17"/>
          </p:nvPr>
        </p:nvSpPr>
        <p:spPr>
          <a:xfrm>
            <a:off x="431801" y="6184705"/>
            <a:ext cx="11330353" cy="142875"/>
          </a:xfrm>
        </p:spPr>
        <p:txBody>
          <a:bodyPr lIns="0" tIns="0" rIns="0" bIns="0">
            <a:normAutofit/>
          </a:bodyPr>
          <a:lstStyle>
            <a:lvl1pPr marL="0" indent="0">
              <a:buFontTx/>
              <a:buNone/>
              <a:defRPr sz="800" b="0">
                <a:solidFill>
                  <a:schemeClr val="tx2">
                    <a:lumMod val="50000"/>
                  </a:schemeClr>
                </a:solidFill>
              </a:defRPr>
            </a:lvl1pPr>
            <a:lvl5pPr marL="171450" indent="-171450">
              <a:buFont typeface="Arial" panose="020B0604020202020204" pitchFamily="34" charset="0"/>
              <a:buChar char="•"/>
              <a:defRPr sz="800"/>
            </a:lvl5pPr>
          </a:lstStyle>
          <a:p>
            <a:pPr lvl="0"/>
            <a:r>
              <a:rPr lang="en-GB" noProof="0" dirty="0"/>
              <a:t>Modifier les styles du </a:t>
            </a:r>
            <a:r>
              <a:rPr lang="en-GB" noProof="0" dirty="0" err="1"/>
              <a:t>texte</a:t>
            </a:r>
            <a:r>
              <a:rPr lang="en-GB" noProof="0" dirty="0"/>
              <a:t> du masque</a:t>
            </a:r>
          </a:p>
        </p:txBody>
      </p:sp>
    </p:spTree>
    <p:extLst>
      <p:ext uri="{BB962C8B-B14F-4D97-AF65-F5344CB8AC3E}">
        <p14:creationId xmlns:p14="http://schemas.microsoft.com/office/powerpoint/2010/main" val="27194839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7A3B5C-094F-459D-9DFA-891923BC27B9}"/>
              </a:ext>
            </a:extLst>
          </p:cNvPr>
          <p:cNvSpPr>
            <a:spLocks noGrp="1"/>
          </p:cNvSpPr>
          <p:nvPr>
            <p:ph type="title"/>
          </p:nvPr>
        </p:nvSpPr>
        <p:spPr/>
        <p:txBody>
          <a:bodyPr/>
          <a:lstStyle/>
          <a:p>
            <a:r>
              <a:rPr lang="en-US" dirty="0" smtClean="0"/>
              <a:t>Click to edit Master title style</a:t>
            </a:r>
            <a:endParaRPr lang="en-US" dirty="0"/>
          </a:p>
        </p:txBody>
      </p:sp>
      <p:sp>
        <p:nvSpPr>
          <p:cNvPr id="9" name="Text Placeholder 2">
            <a:extLst>
              <a:ext uri="{FF2B5EF4-FFF2-40B4-BE49-F238E27FC236}">
                <a16:creationId xmlns:a16="http://schemas.microsoft.com/office/drawing/2014/main" id="{65CB4DEF-CBAF-41D6-B360-5711D7217D33}"/>
              </a:ext>
            </a:extLst>
          </p:cNvPr>
          <p:cNvSpPr>
            <a:spLocks noGrp="1"/>
          </p:cNvSpPr>
          <p:nvPr>
            <p:ph type="body" sz="quarter" idx="15" hasCustomPrompt="1"/>
          </p:nvPr>
        </p:nvSpPr>
        <p:spPr>
          <a:xfrm>
            <a:off x="11556002" y="1634250"/>
            <a:ext cx="183600" cy="4176000"/>
          </a:xfrm>
        </p:spPr>
        <p:txBody>
          <a:bodyPr vert="vert270" tIns="36000" rIns="0" bIns="36000" anchor="b" anchorCtr="0">
            <a:noAutofit/>
          </a:bodyPr>
          <a:lstStyle>
            <a:lvl1pPr marL="0" marR="0" indent="0" algn="just" defTabSz="743000" rtl="0" eaLnBrk="1" fontAlgn="auto" latinLnBrk="0" hangingPunct="1">
              <a:lnSpc>
                <a:spcPct val="100000"/>
              </a:lnSpc>
              <a:spcBef>
                <a:spcPts val="0"/>
              </a:spcBef>
              <a:spcAft>
                <a:spcPts val="0"/>
              </a:spcAft>
              <a:buClr>
                <a:schemeClr val="accent1"/>
              </a:buClr>
              <a:buSzPct val="70000"/>
              <a:buFont typeface="Arial" panose="020B0604020202020204" pitchFamily="34" charset="0"/>
              <a:buNone/>
              <a:tabLst/>
              <a:defRPr sz="700" b="0" i="0" baseline="0">
                <a:solidFill>
                  <a:schemeClr val="tx1"/>
                </a:solidFill>
                <a:latin typeface="+mn-lt"/>
              </a:defRPr>
            </a:lvl1pPr>
            <a:lvl2pPr marL="0" indent="0">
              <a:lnSpc>
                <a:spcPct val="100000"/>
              </a:lnSpc>
              <a:spcAft>
                <a:spcPts val="0"/>
              </a:spcAft>
              <a:buNone/>
              <a:defRPr sz="650"/>
            </a:lvl2pPr>
            <a:lvl3pPr marL="0" indent="0">
              <a:lnSpc>
                <a:spcPct val="100000"/>
              </a:lnSpc>
              <a:spcAft>
                <a:spcPts val="0"/>
              </a:spcAft>
              <a:buNone/>
              <a:defRPr sz="700"/>
            </a:lvl3pPr>
            <a:lvl4pPr marL="0" indent="0">
              <a:lnSpc>
                <a:spcPct val="100000"/>
              </a:lnSpc>
              <a:spcAft>
                <a:spcPts val="0"/>
              </a:spcAft>
              <a:buNone/>
              <a:defRPr sz="700"/>
            </a:lvl4pPr>
            <a:lvl5pPr marL="0" indent="0">
              <a:lnSpc>
                <a:spcPct val="100000"/>
              </a:lnSpc>
              <a:spcAft>
                <a:spcPts val="0"/>
              </a:spcAft>
              <a:buNone/>
              <a:defRPr sz="700"/>
            </a:lvl5pPr>
            <a:lvl6pPr marL="0" indent="0">
              <a:lnSpc>
                <a:spcPct val="100000"/>
              </a:lnSpc>
              <a:spcAft>
                <a:spcPts val="0"/>
              </a:spcAft>
              <a:buNone/>
              <a:defRPr sz="700"/>
            </a:lvl6pPr>
            <a:lvl7pPr marL="0" indent="0">
              <a:lnSpc>
                <a:spcPct val="100000"/>
              </a:lnSpc>
              <a:spcAft>
                <a:spcPts val="0"/>
              </a:spcAft>
              <a:buNone/>
              <a:defRPr sz="700"/>
            </a:lvl7pPr>
            <a:lvl8pPr marL="0" indent="0">
              <a:lnSpc>
                <a:spcPct val="100000"/>
              </a:lnSpc>
              <a:spcAft>
                <a:spcPts val="0"/>
              </a:spcAft>
              <a:buNone/>
              <a:defRPr sz="700"/>
            </a:lvl8pPr>
            <a:lvl9pPr marL="0" indent="0">
              <a:lnSpc>
                <a:spcPct val="100000"/>
              </a:lnSpc>
              <a:spcAft>
                <a:spcPts val="0"/>
              </a:spcAft>
              <a:buNone/>
              <a:defRPr sz="700"/>
            </a:lvl9pPr>
          </a:lstStyle>
          <a:p>
            <a:pPr lvl="1"/>
            <a:r>
              <a:rPr lang="en-GB" noProof="0" dirty="0"/>
              <a:t>[Source]</a:t>
            </a:r>
          </a:p>
        </p:txBody>
      </p:sp>
      <p:sp>
        <p:nvSpPr>
          <p:cNvPr id="11" name="Text Placeholder 2">
            <a:extLst>
              <a:ext uri="{FF2B5EF4-FFF2-40B4-BE49-F238E27FC236}">
                <a16:creationId xmlns:a16="http://schemas.microsoft.com/office/drawing/2014/main" id="{D53556A5-605E-44E4-B4E8-4069917D8C5D}"/>
              </a:ext>
            </a:extLst>
          </p:cNvPr>
          <p:cNvSpPr>
            <a:spLocks noGrp="1"/>
          </p:cNvSpPr>
          <p:nvPr>
            <p:ph type="body" sz="quarter" idx="22" hasCustomPrompt="1"/>
          </p:nvPr>
        </p:nvSpPr>
        <p:spPr>
          <a:xfrm>
            <a:off x="455999" y="5818859"/>
            <a:ext cx="11088302" cy="288000"/>
          </a:xfrm>
        </p:spPr>
        <p:txBody>
          <a:bodyPr vert="horz" tIns="36000" rIns="0" bIns="36000" anchor="b" anchorCtr="0">
            <a:noAutofit/>
          </a:bodyPr>
          <a:lstStyle>
            <a:lvl1pPr marL="0" marR="0" indent="0" algn="just" defTabSz="743000" rtl="0" eaLnBrk="1" fontAlgn="auto" latinLnBrk="0" hangingPunct="1">
              <a:lnSpc>
                <a:spcPct val="100000"/>
              </a:lnSpc>
              <a:spcBef>
                <a:spcPts val="0"/>
              </a:spcBef>
              <a:spcAft>
                <a:spcPts val="0"/>
              </a:spcAft>
              <a:buClr>
                <a:schemeClr val="accent1"/>
              </a:buClr>
              <a:buSzPct val="70000"/>
              <a:buFont typeface="Arial" panose="020B0604020202020204" pitchFamily="34" charset="0"/>
              <a:buNone/>
              <a:tabLst/>
              <a:defRPr sz="650" b="0" i="1" baseline="0">
                <a:solidFill>
                  <a:schemeClr val="tx1"/>
                </a:solidFill>
                <a:latin typeface="+mn-lt"/>
              </a:defRPr>
            </a:lvl1pPr>
            <a:lvl2pPr marL="0" indent="0">
              <a:lnSpc>
                <a:spcPct val="100000"/>
              </a:lnSpc>
              <a:spcAft>
                <a:spcPts val="0"/>
              </a:spcAft>
              <a:buNone/>
              <a:defRPr sz="700" i="1"/>
            </a:lvl2pPr>
            <a:lvl3pPr marL="0" indent="0">
              <a:lnSpc>
                <a:spcPct val="100000"/>
              </a:lnSpc>
              <a:spcAft>
                <a:spcPts val="0"/>
              </a:spcAft>
              <a:buNone/>
              <a:defRPr sz="700" i="1"/>
            </a:lvl3pPr>
            <a:lvl4pPr marL="0" indent="0">
              <a:lnSpc>
                <a:spcPct val="100000"/>
              </a:lnSpc>
              <a:spcAft>
                <a:spcPts val="0"/>
              </a:spcAft>
              <a:buNone/>
              <a:defRPr sz="700" i="1"/>
            </a:lvl4pPr>
            <a:lvl5pPr marL="0" indent="0">
              <a:lnSpc>
                <a:spcPct val="100000"/>
              </a:lnSpc>
              <a:spcAft>
                <a:spcPts val="0"/>
              </a:spcAft>
              <a:buNone/>
              <a:defRPr sz="700" i="1"/>
            </a:lvl5pPr>
            <a:lvl6pPr marL="0" indent="0">
              <a:lnSpc>
                <a:spcPct val="100000"/>
              </a:lnSpc>
              <a:spcAft>
                <a:spcPts val="0"/>
              </a:spcAft>
              <a:buNone/>
              <a:defRPr sz="700" i="1"/>
            </a:lvl6pPr>
            <a:lvl7pPr marL="0" indent="0">
              <a:lnSpc>
                <a:spcPct val="100000"/>
              </a:lnSpc>
              <a:spcAft>
                <a:spcPts val="0"/>
              </a:spcAft>
              <a:buNone/>
              <a:defRPr sz="700" i="1"/>
            </a:lvl7pPr>
            <a:lvl8pPr marL="0" indent="0">
              <a:lnSpc>
                <a:spcPct val="100000"/>
              </a:lnSpc>
              <a:spcAft>
                <a:spcPts val="0"/>
              </a:spcAft>
              <a:buNone/>
              <a:defRPr sz="700" i="1"/>
            </a:lvl8pPr>
            <a:lvl9pPr marL="0" indent="0">
              <a:lnSpc>
                <a:spcPct val="100000"/>
              </a:lnSpc>
              <a:spcAft>
                <a:spcPts val="0"/>
              </a:spcAft>
              <a:buNone/>
              <a:defRPr sz="700" i="1"/>
            </a:lvl9pPr>
          </a:lstStyle>
          <a:p>
            <a:pPr lvl="0"/>
            <a:r>
              <a:rPr lang="en-GB" noProof="0" dirty="0"/>
              <a:t>[Footnote]</a:t>
            </a:r>
          </a:p>
        </p:txBody>
      </p:sp>
    </p:spTree>
    <p:extLst>
      <p:ext uri="{BB962C8B-B14F-4D97-AF65-F5344CB8AC3E}">
        <p14:creationId xmlns:p14="http://schemas.microsoft.com/office/powerpoint/2010/main" val="119046900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Subtitle &amp; Footer/ content">
    <p:spTree>
      <p:nvGrpSpPr>
        <p:cNvPr id="1" name=""/>
        <p:cNvGrpSpPr/>
        <p:nvPr/>
      </p:nvGrpSpPr>
      <p:grpSpPr>
        <a:xfrm>
          <a:off x="0" y="0"/>
          <a:ext cx="0" cy="0"/>
          <a:chOff x="0" y="0"/>
          <a:chExt cx="0" cy="0"/>
        </a:xfrm>
      </p:grpSpPr>
      <p:sp>
        <p:nvSpPr>
          <p:cNvPr id="17" name="Subtitle 1">
            <a:extLst>
              <a:ext uri="{FF2B5EF4-FFF2-40B4-BE49-F238E27FC236}">
                <a16:creationId xmlns:a16="http://schemas.microsoft.com/office/drawing/2014/main" id="{8232B1CB-4359-4FFB-AD27-8E8C88533597}"/>
              </a:ext>
            </a:extLst>
          </p:cNvPr>
          <p:cNvSpPr>
            <a:spLocks noGrp="1"/>
          </p:cNvSpPr>
          <p:nvPr>
            <p:ph type="subTitle" idx="1" hasCustomPrompt="1"/>
          </p:nvPr>
        </p:nvSpPr>
        <p:spPr>
          <a:xfrm>
            <a:off x="518767" y="289436"/>
            <a:ext cx="10033232" cy="547277"/>
          </a:xfrm>
          <a:prstGeom prst="rect">
            <a:avLst/>
          </a:prstGeom>
        </p:spPr>
        <p:txBody>
          <a:bodyPr lIns="51613" tIns="25807" rIns="51613" bIns="25807" anchor="ctr" anchorCtr="0">
            <a:normAutofit/>
          </a:bodyPr>
          <a:lstStyle>
            <a:lvl1pPr>
              <a:defRPr sz="3900" b="0">
                <a:solidFill>
                  <a:srgbClr val="00915A"/>
                </a:solidFill>
                <a:latin typeface="BNPP Sans Condensed" panose="02000000000000000000" pitchFamily="50" charset="0"/>
              </a:defRPr>
            </a:lvl1pPr>
          </a:lstStyle>
          <a:p>
            <a:r>
              <a:rPr lang="en-GB" noProof="0" dirty="0"/>
              <a:t>INSERT TITLE</a:t>
            </a:r>
          </a:p>
        </p:txBody>
      </p:sp>
      <p:cxnSp>
        <p:nvCxnSpPr>
          <p:cNvPr id="18" name="Connecteur droit 14">
            <a:extLst>
              <a:ext uri="{FF2B5EF4-FFF2-40B4-BE49-F238E27FC236}">
                <a16:creationId xmlns:a16="http://schemas.microsoft.com/office/drawing/2014/main" id="{699132F9-C836-4F32-B0BC-656DF51E3666}"/>
              </a:ext>
            </a:extLst>
          </p:cNvPr>
          <p:cNvCxnSpPr/>
          <p:nvPr userDrawn="1"/>
        </p:nvCxnSpPr>
        <p:spPr>
          <a:xfrm>
            <a:off x="456772" y="6102440"/>
            <a:ext cx="112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3" descr="C:\Users\ChristineB\Seenk-D\BNPP\2015-02\PPT_43-07.png">
            <a:extLst>
              <a:ext uri="{FF2B5EF4-FFF2-40B4-BE49-F238E27FC236}">
                <a16:creationId xmlns:a16="http://schemas.microsoft.com/office/drawing/2014/main" id="{EDBFB099-90F6-4301-9C91-F6470BFEDBE7}"/>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863162" y="6252183"/>
            <a:ext cx="2064000" cy="426447"/>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22" name="Straight Connector 6">
            <a:extLst>
              <a:ext uri="{FF2B5EF4-FFF2-40B4-BE49-F238E27FC236}">
                <a16:creationId xmlns:a16="http://schemas.microsoft.com/office/drawing/2014/main" id="{72FA6132-F9DB-4214-80F4-17C0C7F004E7}"/>
              </a:ext>
            </a:extLst>
          </p:cNvPr>
          <p:cNvCxnSpPr/>
          <p:nvPr userDrawn="1"/>
        </p:nvCxnSpPr>
        <p:spPr>
          <a:xfrm>
            <a:off x="-48683" y="809903"/>
            <a:ext cx="696226" cy="0"/>
          </a:xfrm>
          <a:prstGeom prst="line">
            <a:avLst/>
          </a:prstGeom>
          <a:ln>
            <a:solidFill>
              <a:srgbClr val="00915A"/>
            </a:solidFill>
          </a:ln>
        </p:spPr>
        <p:style>
          <a:lnRef idx="1">
            <a:schemeClr val="accent1"/>
          </a:lnRef>
          <a:fillRef idx="0">
            <a:schemeClr val="accent1"/>
          </a:fillRef>
          <a:effectRef idx="0">
            <a:schemeClr val="accent1"/>
          </a:effectRef>
          <a:fontRef idx="minor">
            <a:schemeClr val="tx1"/>
          </a:fontRef>
        </p:style>
      </p:cxnSp>
      <p:sp>
        <p:nvSpPr>
          <p:cNvPr id="5" name="Titre 4">
            <a:extLst>
              <a:ext uri="{FF2B5EF4-FFF2-40B4-BE49-F238E27FC236}">
                <a16:creationId xmlns:a16="http://schemas.microsoft.com/office/drawing/2014/main" id="{34186061-9195-4E9C-9949-49A33423BD3B}"/>
              </a:ext>
            </a:extLst>
          </p:cNvPr>
          <p:cNvSpPr>
            <a:spLocks noGrp="1"/>
          </p:cNvSpPr>
          <p:nvPr>
            <p:ph type="title" hasCustomPrompt="1"/>
          </p:nvPr>
        </p:nvSpPr>
        <p:spPr>
          <a:xfrm>
            <a:off x="567678" y="853619"/>
            <a:ext cx="9984320" cy="431992"/>
          </a:xfrm>
          <a:prstGeom prst="rect">
            <a:avLst/>
          </a:prstGeom>
        </p:spPr>
        <p:txBody>
          <a:bodyPr>
            <a:normAutofit/>
          </a:bodyPr>
          <a:lstStyle>
            <a:lvl1pPr>
              <a:defRPr sz="3033" b="0">
                <a:solidFill>
                  <a:schemeClr val="bg2"/>
                </a:solidFill>
                <a:latin typeface="BNPP Sans Condensed" pitchFamily="50" charset="0"/>
              </a:defRPr>
            </a:lvl1pPr>
          </a:lstStyle>
          <a:p>
            <a:r>
              <a:rPr lang="en-GB" noProof="0" dirty="0"/>
              <a:t>INSERT SUBTITLE</a:t>
            </a:r>
            <a:endParaRPr lang="fr-FR" dirty="0"/>
          </a:p>
        </p:txBody>
      </p:sp>
      <p:sp>
        <p:nvSpPr>
          <p:cNvPr id="3" name="Espace réservé du texte 2">
            <a:extLst>
              <a:ext uri="{FF2B5EF4-FFF2-40B4-BE49-F238E27FC236}">
                <a16:creationId xmlns:a16="http://schemas.microsoft.com/office/drawing/2014/main" id="{3D97127A-35AD-4181-8586-F1DB55008FAD}"/>
              </a:ext>
            </a:extLst>
          </p:cNvPr>
          <p:cNvSpPr>
            <a:spLocks noGrp="1"/>
          </p:cNvSpPr>
          <p:nvPr>
            <p:ph type="body" sz="quarter" idx="10" hasCustomPrompt="1"/>
          </p:nvPr>
        </p:nvSpPr>
        <p:spPr>
          <a:xfrm>
            <a:off x="527381" y="1412777"/>
            <a:ext cx="11280777" cy="4308475"/>
          </a:xfrm>
          <a:prstGeom prst="rect">
            <a:avLst/>
          </a:prstGeom>
        </p:spPr>
        <p:txBody>
          <a:bodyPr lIns="51613" tIns="25807" rIns="51613" bIns="25807">
            <a:normAutofit/>
          </a:bodyPr>
          <a:lstStyle>
            <a:lvl1pPr>
              <a:defRPr sz="1733">
                <a:latin typeface="BNPP Sans" pitchFamily="50" charset="0"/>
              </a:defRPr>
            </a:lvl1pPr>
            <a:lvl2pPr>
              <a:defRPr sz="1517">
                <a:latin typeface="BNPP Sans" pitchFamily="50" charset="0"/>
              </a:defRPr>
            </a:lvl2pPr>
            <a:lvl3pPr>
              <a:defRPr>
                <a:solidFill>
                  <a:schemeClr val="bg1">
                    <a:lumMod val="50000"/>
                  </a:schemeClr>
                </a:solidFill>
                <a:latin typeface="BNPP Sans" pitchFamily="50" charset="0"/>
              </a:defRPr>
            </a:lvl3pPr>
            <a:lvl4pPr>
              <a:defRPr>
                <a:latin typeface="BNPP Sans" pitchFamily="50" charset="0"/>
              </a:defRPr>
            </a:lvl4pPr>
            <a:lvl5pPr>
              <a:defRPr>
                <a:latin typeface="BNPP Sans" pitchFamily="50" charset="0"/>
              </a:defRPr>
            </a:lvl5pPr>
          </a:lstStyle>
          <a:p>
            <a:pPr lvl="0"/>
            <a:r>
              <a:rPr lang="en-US" dirty="0"/>
              <a:t>Change the text styles of the mask</a:t>
            </a:r>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a:p>
            <a:pPr lvl="3"/>
            <a:r>
              <a:rPr lang="fr-FR" dirty="0" err="1"/>
              <a:t>Fourth</a:t>
            </a:r>
            <a:r>
              <a:rPr lang="fr-FR" dirty="0"/>
              <a:t> </a:t>
            </a:r>
            <a:r>
              <a:rPr lang="fr-FR" dirty="0" err="1"/>
              <a:t>level</a:t>
            </a:r>
            <a:endParaRPr lang="fr-FR" dirty="0"/>
          </a:p>
        </p:txBody>
      </p:sp>
      <p:pic>
        <p:nvPicPr>
          <p:cNvPr id="13" name="Picture 4">
            <a:extLst>
              <a:ext uri="{FF2B5EF4-FFF2-40B4-BE49-F238E27FC236}">
                <a16:creationId xmlns:a16="http://schemas.microsoft.com/office/drawing/2014/main" id="{DE96BA60-C909-43D3-A723-A8F22DF604E8}"/>
              </a:ext>
            </a:extLst>
          </p:cNvPr>
          <p:cNvPicPr>
            <a:picLocks noChangeAspect="1" noChangeArrowheads="1"/>
          </p:cNvPicPr>
          <p:nvPr userDrawn="1"/>
        </p:nvPicPr>
        <p:blipFill>
          <a:blip r:embed="rId3" cstate="print">
            <a:extLst>
              <a:ext uri="{28A0092B-C50C-407E-A947-70E740481C1C}">
                <a14:useLocalDpi xmlns:a14="http://schemas.microsoft.com/office/drawing/2010/main"/>
              </a:ext>
            </a:extLst>
          </a:blip>
          <a:stretch>
            <a:fillRect/>
          </a:stretch>
        </p:blipFill>
        <p:spPr bwMode="auto">
          <a:xfrm>
            <a:off x="4793160" y="6390916"/>
            <a:ext cx="2607226" cy="19600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e la date 2"/>
          <p:cNvSpPr>
            <a:spLocks noGrp="1"/>
          </p:cNvSpPr>
          <p:nvPr>
            <p:ph type="dt" sz="half" idx="2"/>
          </p:nvPr>
        </p:nvSpPr>
        <p:spPr>
          <a:xfrm>
            <a:off x="10594711" y="6309322"/>
            <a:ext cx="768085" cy="366183"/>
          </a:xfrm>
          <a:prstGeom prst="rect">
            <a:avLst/>
          </a:prstGeom>
        </p:spPr>
        <p:txBody>
          <a:bodyPr vert="horz" lIns="91440" tIns="45720" rIns="91440" bIns="45720" rtlCol="0" anchor="ctr"/>
          <a:lstStyle>
            <a:lvl1pPr algn="r">
              <a:defRPr sz="1300">
                <a:solidFill>
                  <a:schemeClr val="tx1"/>
                </a:solidFill>
                <a:latin typeface="BNPP Sans Condensed Light" pitchFamily="50" charset="0"/>
              </a:defRPr>
            </a:lvl1pPr>
          </a:lstStyle>
          <a:p>
            <a:fld id="{F6871216-AC81-4B6A-9B31-5CDA1CC8E61F}" type="datetime1">
              <a:rPr lang="en-GB" smtClean="0"/>
              <a:t>16/02/2022</a:t>
            </a:fld>
            <a:endParaRPr lang="en-GB" dirty="0"/>
          </a:p>
        </p:txBody>
      </p:sp>
      <p:sp>
        <p:nvSpPr>
          <p:cNvPr id="26" name="Espace réservé du numéro de diapositive 3"/>
          <p:cNvSpPr>
            <a:spLocks noGrp="1"/>
          </p:cNvSpPr>
          <p:nvPr>
            <p:ph type="sldNum" sz="quarter" idx="4"/>
          </p:nvPr>
        </p:nvSpPr>
        <p:spPr>
          <a:xfrm>
            <a:off x="11458807" y="6309322"/>
            <a:ext cx="493845" cy="366183"/>
          </a:xfrm>
          <a:prstGeom prst="rect">
            <a:avLst/>
          </a:prstGeom>
        </p:spPr>
        <p:txBody>
          <a:bodyPr vert="horz" lIns="91440" tIns="45720" rIns="91440" bIns="45720" rtlCol="0" anchor="ctr"/>
          <a:lstStyle>
            <a:lvl1pPr algn="r">
              <a:defRPr sz="1300" b="1">
                <a:solidFill>
                  <a:schemeClr val="tx1"/>
                </a:solidFill>
                <a:latin typeface="BNPP Sans Condensed Light" pitchFamily="50" charset="0"/>
              </a:defRPr>
            </a:lvl1pPr>
          </a:lstStyle>
          <a:p>
            <a:fld id="{6BDD26FD-150E-40D8-B3A9-FFFFEA5B2291}" type="slidenum">
              <a:rPr lang="en-GB" smtClean="0"/>
              <a:pPr/>
              <a:t>‹#›</a:t>
            </a:fld>
            <a:endParaRPr lang="en-GB" dirty="0"/>
          </a:p>
        </p:txBody>
      </p:sp>
      <p:sp>
        <p:nvSpPr>
          <p:cNvPr id="27" name="Espace réservé du pied de page 4"/>
          <p:cNvSpPr>
            <a:spLocks noGrp="1"/>
          </p:cNvSpPr>
          <p:nvPr>
            <p:ph type="ftr" sz="quarter" idx="3"/>
          </p:nvPr>
        </p:nvSpPr>
        <p:spPr>
          <a:xfrm>
            <a:off x="8002422" y="6309322"/>
            <a:ext cx="2516651" cy="366183"/>
          </a:xfrm>
          <a:prstGeom prst="rect">
            <a:avLst/>
          </a:prstGeom>
        </p:spPr>
        <p:txBody>
          <a:bodyPr vert="horz" lIns="91440" tIns="45720" rIns="91440" bIns="45720" rtlCol="0" anchor="ctr"/>
          <a:lstStyle>
            <a:lvl1pPr algn="r">
              <a:defRPr sz="1300">
                <a:solidFill>
                  <a:schemeClr val="tx1">
                    <a:tint val="75000"/>
                  </a:schemeClr>
                </a:solidFill>
                <a:latin typeface="BNPP Sans Condensed Light" pitchFamily="50" charset="0"/>
              </a:defRPr>
            </a:lvl1pPr>
          </a:lstStyle>
          <a:p>
            <a:r>
              <a:rPr lang="en-GB"/>
              <a:t>Title presentation</a:t>
            </a:r>
            <a:endParaRPr lang="en-GB" dirty="0"/>
          </a:p>
        </p:txBody>
      </p:sp>
      <p:pic>
        <p:nvPicPr>
          <p:cNvPr id="28" name="Image 27" descr="Risk_RVB-01.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16480" y="116634"/>
            <a:ext cx="1265794" cy="845049"/>
          </a:xfrm>
          <a:prstGeom prst="rect">
            <a:avLst/>
          </a:prstGeom>
        </p:spPr>
      </p:pic>
    </p:spTree>
    <p:extLst>
      <p:ext uri="{BB962C8B-B14F-4D97-AF65-F5344CB8AC3E}">
        <p14:creationId xmlns:p14="http://schemas.microsoft.com/office/powerpoint/2010/main" val="155807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PICT TO INSERT">
    <p:spTree>
      <p:nvGrpSpPr>
        <p:cNvPr id="1" name=""/>
        <p:cNvGrpSpPr/>
        <p:nvPr/>
      </p:nvGrpSpPr>
      <p:grpSpPr>
        <a:xfrm>
          <a:off x="0" y="0"/>
          <a:ext cx="0" cy="0"/>
          <a:chOff x="0" y="0"/>
          <a:chExt cx="0" cy="0"/>
        </a:xfrm>
      </p:grpSpPr>
      <p:sp>
        <p:nvSpPr>
          <p:cNvPr id="4" name="Rectangle 3"/>
          <p:cNvSpPr/>
          <p:nvPr userDrawn="1"/>
        </p:nvSpPr>
        <p:spPr>
          <a:xfrm>
            <a:off x="0" y="2"/>
            <a:ext cx="12192000" cy="5324365"/>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noProof="0" dirty="0" smtClean="0">
              <a:solidFill>
                <a:schemeClr val="tx1"/>
              </a:solidFill>
            </a:endParaRPr>
          </a:p>
        </p:txBody>
      </p:sp>
      <p:sp>
        <p:nvSpPr>
          <p:cNvPr id="9" name="Rectangle 8"/>
          <p:cNvSpPr/>
          <p:nvPr userDrawn="1"/>
        </p:nvSpPr>
        <p:spPr>
          <a:xfrm>
            <a:off x="4984" y="5324367"/>
            <a:ext cx="12187017" cy="153363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noProof="0" dirty="0">
              <a:solidFill>
                <a:schemeClr val="tx1"/>
              </a:solidFill>
            </a:endParaRPr>
          </a:p>
        </p:txBody>
      </p:sp>
      <p:sp>
        <p:nvSpPr>
          <p:cNvPr id="2" name="Titre 1"/>
          <p:cNvSpPr>
            <a:spLocks noGrp="1"/>
          </p:cNvSpPr>
          <p:nvPr>
            <p:ph type="ctrTitle" hasCustomPrompt="1"/>
          </p:nvPr>
        </p:nvSpPr>
        <p:spPr>
          <a:xfrm>
            <a:off x="519482" y="265147"/>
            <a:ext cx="7104789" cy="864000"/>
          </a:xfrm>
        </p:spPr>
        <p:txBody>
          <a:bodyPr anchor="t">
            <a:noAutofit/>
          </a:bodyPr>
          <a:lstStyle>
            <a:lvl1pPr algn="l">
              <a:lnSpc>
                <a:spcPct val="85000"/>
              </a:lnSpc>
              <a:defRPr sz="3200" b="1" cap="all" baseline="0">
                <a:solidFill>
                  <a:schemeClr val="tx1"/>
                </a:solidFill>
                <a:latin typeface="BNPP Sans Condensed" pitchFamily="50" charset="0"/>
              </a:defRPr>
            </a:lvl1pPr>
          </a:lstStyle>
          <a:p>
            <a:r>
              <a:rPr lang="en-GB" noProof="0" dirty="0" err="1" smtClean="0"/>
              <a:t>prEsentation</a:t>
            </a:r>
            <a:r>
              <a:rPr lang="en-GB" noProof="0" dirty="0" smtClean="0"/>
              <a:t> TITLE</a:t>
            </a:r>
            <a:br>
              <a:rPr lang="en-GB" noProof="0" dirty="0" smtClean="0"/>
            </a:br>
            <a:r>
              <a:rPr lang="en-GB" noProof="0" dirty="0" smtClean="0"/>
              <a:t>ON MULTI-LINES</a:t>
            </a:r>
            <a:endParaRPr lang="en-GB" noProof="0" dirty="0"/>
          </a:p>
        </p:txBody>
      </p:sp>
      <p:sp>
        <p:nvSpPr>
          <p:cNvPr id="3" name="Sous-titre 2"/>
          <p:cNvSpPr>
            <a:spLocks noGrp="1"/>
          </p:cNvSpPr>
          <p:nvPr>
            <p:ph type="subTitle" idx="1" hasCustomPrompt="1"/>
          </p:nvPr>
        </p:nvSpPr>
        <p:spPr>
          <a:xfrm>
            <a:off x="520271" y="1143794"/>
            <a:ext cx="7104000" cy="432000"/>
          </a:xfrm>
        </p:spPr>
        <p:txBody>
          <a:bodyPr anchor="ctr">
            <a:normAutofit/>
          </a:bodyPr>
          <a:lstStyle>
            <a:lvl1pPr marL="0" indent="0" algn="l">
              <a:buNone/>
              <a:defRPr sz="1800" cap="all"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SECONDARY TITLE</a:t>
            </a:r>
            <a:endParaRPr lang="en-GB" noProof="0" dirty="0"/>
          </a:p>
        </p:txBody>
      </p:sp>
      <p:sp>
        <p:nvSpPr>
          <p:cNvPr id="17" name="Rectangle 16"/>
          <p:cNvSpPr/>
          <p:nvPr userDrawn="1"/>
        </p:nvSpPr>
        <p:spPr>
          <a:xfrm>
            <a:off x="1429579" y="5128332"/>
            <a:ext cx="4474401" cy="452496"/>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67500" rIns="68580" bIns="67500" numCol="1" spcCol="0" rtlCol="0" fromWordArt="0" anchor="ctr" anchorCtr="0" forceAA="0" compatLnSpc="1">
            <a:prstTxWarp prst="textNoShape">
              <a:avLst/>
            </a:prstTxWarp>
            <a:noAutofit/>
          </a:bodyPr>
          <a:lstStyle/>
          <a:p>
            <a:pPr algn="ctr"/>
            <a:endParaRPr lang="en-GB" sz="750" noProof="0" dirty="0">
              <a:solidFill>
                <a:schemeClr val="accent5"/>
              </a:solidFill>
            </a:endParaRPr>
          </a:p>
        </p:txBody>
      </p:sp>
      <p:sp>
        <p:nvSpPr>
          <p:cNvPr id="20" name="Espace réservé du contenu 4"/>
          <p:cNvSpPr>
            <a:spLocks noGrp="1"/>
          </p:cNvSpPr>
          <p:nvPr>
            <p:ph sz="quarter" idx="10" hasCustomPrompt="1"/>
          </p:nvPr>
        </p:nvSpPr>
        <p:spPr>
          <a:xfrm>
            <a:off x="1583267" y="5128446"/>
            <a:ext cx="4151618" cy="225425"/>
          </a:xfrm>
        </p:spPr>
        <p:txBody>
          <a:bodyPr anchor="ctr">
            <a:normAutofit/>
          </a:bodyPr>
          <a:lstStyle>
            <a:lvl1pPr>
              <a:defRPr sz="1000" cap="all" baseline="0">
                <a:solidFill>
                  <a:schemeClr val="bg1"/>
                </a:solidFill>
                <a:latin typeface="+mn-lt"/>
              </a:defRPr>
            </a:lvl1pPr>
          </a:lstStyle>
          <a:p>
            <a:pPr lvl="0"/>
            <a:r>
              <a:rPr lang="en-GB" noProof="0" dirty="0" smtClean="0"/>
              <a:t>AUTHOR’S NAME</a:t>
            </a:r>
            <a:endParaRPr lang="en-GB" noProof="0" dirty="0"/>
          </a:p>
        </p:txBody>
      </p:sp>
      <p:sp>
        <p:nvSpPr>
          <p:cNvPr id="21" name="Espace réservé du contenu 4"/>
          <p:cNvSpPr>
            <a:spLocks noGrp="1"/>
          </p:cNvSpPr>
          <p:nvPr>
            <p:ph sz="quarter" idx="11" hasCustomPrompt="1"/>
          </p:nvPr>
        </p:nvSpPr>
        <p:spPr>
          <a:xfrm>
            <a:off x="1583861" y="5363817"/>
            <a:ext cx="4151618" cy="225425"/>
          </a:xfrm>
        </p:spPr>
        <p:txBody>
          <a:bodyPr anchor="ctr">
            <a:normAutofit/>
          </a:bodyPr>
          <a:lstStyle>
            <a:lvl1pPr>
              <a:defRPr sz="1000">
                <a:solidFill>
                  <a:schemeClr val="bg1"/>
                </a:solidFill>
                <a:latin typeface="+mn-lt"/>
              </a:defRPr>
            </a:lvl1pPr>
          </a:lstStyle>
          <a:p>
            <a:pPr lvl="0"/>
            <a:r>
              <a:rPr lang="en-GB" noProof="0" dirty="0" smtClean="0"/>
              <a:t>Location, 00/00/2019</a:t>
            </a:r>
            <a:endParaRPr lang="en-GB" noProof="0" dirty="0"/>
          </a:p>
        </p:txBody>
      </p:sp>
      <p:pic>
        <p:nvPicPr>
          <p:cNvPr id="22" name="Picture 4">
            <a:extLst>
              <a:ext uri="{FF2B5EF4-FFF2-40B4-BE49-F238E27FC236}">
                <a16:creationId xmlns:a16="http://schemas.microsoft.com/office/drawing/2014/main" id="{0AD518A5-DD16-E647-9ABF-BAE1C33F404D}"/>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8586439" y="6021288"/>
            <a:ext cx="3174191" cy="18004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 descr="C:\Users\ChristineB\Seenk-D\BNPP\2015-02\PPT_43-07.png">
            <a:extLst>
              <a:ext uri="{FF2B5EF4-FFF2-40B4-BE49-F238E27FC236}">
                <a16:creationId xmlns:a16="http://schemas.microsoft.com/office/drawing/2014/main" id="{99A6DD7C-9451-A14F-9BB1-1DC6AAC9E7C1}"/>
              </a:ext>
            </a:extLst>
          </p:cNvPr>
          <p:cNvPicPr>
            <a:picLocks noChangeAspect="1" noChangeArrowheads="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393094" y="5904803"/>
            <a:ext cx="3273684" cy="507111"/>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915692" y="4796115"/>
            <a:ext cx="1844939" cy="285958"/>
          </a:xfrm>
          <a:prstGeom prst="rect">
            <a:avLst/>
          </a:prstGeom>
        </p:spPr>
      </p:pic>
    </p:spTree>
    <p:extLst>
      <p:ext uri="{BB962C8B-B14F-4D97-AF65-F5344CB8AC3E}">
        <p14:creationId xmlns:p14="http://schemas.microsoft.com/office/powerpoint/2010/main" val="16794069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6" name="Rectangle 5"/>
          <p:cNvSpPr/>
          <p:nvPr userDrawn="1"/>
        </p:nvSpPr>
        <p:spPr>
          <a:xfrm>
            <a:off x="2" y="3284984"/>
            <a:ext cx="12192001" cy="3573016"/>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noProof="0" dirty="0">
              <a:solidFill>
                <a:schemeClr val="tx1"/>
              </a:solidFill>
            </a:endParaRPr>
          </a:p>
        </p:txBody>
      </p:sp>
      <p:sp>
        <p:nvSpPr>
          <p:cNvPr id="7" name="Espace réservé du texte 9"/>
          <p:cNvSpPr>
            <a:spLocks noGrp="1"/>
          </p:cNvSpPr>
          <p:nvPr>
            <p:ph type="body" sz="quarter" idx="13" hasCustomPrompt="1"/>
          </p:nvPr>
        </p:nvSpPr>
        <p:spPr>
          <a:xfrm>
            <a:off x="2772924" y="3459584"/>
            <a:ext cx="6646154" cy="720853"/>
          </a:xfrm>
        </p:spPr>
        <p:txBody>
          <a:bodyPr anchor="t">
            <a:normAutofit/>
          </a:bodyPr>
          <a:lstStyle>
            <a:lvl1pPr algn="ctr">
              <a:defRPr sz="2400" cap="all" spc="600" baseline="0">
                <a:solidFill>
                  <a:schemeClr val="bg1"/>
                </a:solidFill>
                <a:latin typeface="BNPP Sans Condensed" pitchFamily="50" charset="0"/>
              </a:defRPr>
            </a:lvl1pPr>
            <a:lvl2pPr marL="200025" indent="0">
              <a:buNone/>
              <a:defRPr/>
            </a:lvl2pPr>
            <a:lvl3pPr marL="471487" indent="0">
              <a:buNone/>
              <a:defRPr/>
            </a:lvl3pPr>
          </a:lstStyle>
          <a:p>
            <a:pPr lvl="0"/>
            <a:r>
              <a:rPr lang="en-GB" noProof="0" dirty="0" smtClean="0"/>
              <a:t>INSERT YOUR TITLE HERE</a:t>
            </a:r>
            <a:endParaRPr lang="en-GB" noProof="0" dirty="0"/>
          </a:p>
        </p:txBody>
      </p:sp>
      <p:sp>
        <p:nvSpPr>
          <p:cNvPr id="8" name="Espace réservé du texte 12"/>
          <p:cNvSpPr>
            <a:spLocks noGrp="1"/>
          </p:cNvSpPr>
          <p:nvPr>
            <p:ph type="body" sz="quarter" idx="14" hasCustomPrompt="1"/>
          </p:nvPr>
        </p:nvSpPr>
        <p:spPr>
          <a:xfrm>
            <a:off x="5137326" y="2225920"/>
            <a:ext cx="1917353" cy="1229690"/>
          </a:xfrm>
        </p:spPr>
        <p:txBody>
          <a:bodyPr anchor="ctr"/>
          <a:lstStyle>
            <a:lvl1pPr marL="0" indent="0" algn="ctr">
              <a:defRPr sz="4000" spc="600">
                <a:solidFill>
                  <a:schemeClr val="accent1"/>
                </a:solidFill>
                <a:latin typeface="BNPP Sans" pitchFamily="50" charset="0"/>
              </a:defRPr>
            </a:lvl1pPr>
          </a:lstStyle>
          <a:p>
            <a:pPr lvl="0"/>
            <a:r>
              <a:rPr lang="en-GB" noProof="0" dirty="0" smtClean="0"/>
              <a:t>1</a:t>
            </a:r>
            <a:endParaRPr lang="en-GB" noProof="0" dirty="0"/>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9618644" y="51470"/>
            <a:ext cx="2234826" cy="602848"/>
          </a:xfrm>
          <a:prstGeom prst="rect">
            <a:avLst/>
          </a:prstGeom>
        </p:spPr>
      </p:pic>
    </p:spTree>
    <p:extLst>
      <p:ext uri="{BB962C8B-B14F-4D97-AF65-F5344CB8AC3E}">
        <p14:creationId xmlns:p14="http://schemas.microsoft.com/office/powerpoint/2010/main" val="6881340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E 1B">
    <p:spTree>
      <p:nvGrpSpPr>
        <p:cNvPr id="1" name=""/>
        <p:cNvGrpSpPr/>
        <p:nvPr/>
      </p:nvGrpSpPr>
      <p:grpSpPr>
        <a:xfrm>
          <a:off x="0" y="0"/>
          <a:ext cx="0" cy="0"/>
          <a:chOff x="0" y="0"/>
          <a:chExt cx="0" cy="0"/>
        </a:xfrm>
      </p:grpSpPr>
      <p:cxnSp>
        <p:nvCxnSpPr>
          <p:cNvPr id="8" name="Connecteur droit 7">
            <a:extLst>
              <a:ext uri="{FF2B5EF4-FFF2-40B4-BE49-F238E27FC236}">
                <a16:creationId xmlns:a16="http://schemas.microsoft.com/office/drawing/2014/main" id="{3AC42FDF-D5C9-1144-A57B-C7C882404001}"/>
              </a:ext>
            </a:extLst>
          </p:cNvPr>
          <p:cNvCxnSpPr/>
          <p:nvPr userDrawn="1"/>
        </p:nvCxnSpPr>
        <p:spPr>
          <a:xfrm>
            <a:off x="0" y="571372"/>
            <a:ext cx="43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Espace réservé du texte 9"/>
          <p:cNvSpPr>
            <a:spLocks noGrp="1"/>
          </p:cNvSpPr>
          <p:nvPr>
            <p:ph type="body" sz="quarter" idx="13" hasCustomPrompt="1"/>
          </p:nvPr>
        </p:nvSpPr>
        <p:spPr>
          <a:xfrm>
            <a:off x="433334" y="51470"/>
            <a:ext cx="11328399" cy="504000"/>
          </a:xfrm>
        </p:spPr>
        <p:txBody>
          <a:bodyPr anchor="b">
            <a:normAutofit/>
          </a:bodyPr>
          <a:lstStyle>
            <a:lvl1pPr algn="l">
              <a:lnSpc>
                <a:spcPct val="100000"/>
              </a:lnSpc>
              <a:spcBef>
                <a:spcPts val="0"/>
              </a:spcBef>
              <a:defRPr sz="2400" b="1" cap="none" spc="300" baseline="0">
                <a:solidFill>
                  <a:schemeClr val="accent1"/>
                </a:solidFill>
                <a:latin typeface="BNPP Sans Condensed" pitchFamily="50" charset="0"/>
              </a:defRPr>
            </a:lvl1pPr>
            <a:lvl2pPr marL="200025" indent="0">
              <a:buNone/>
              <a:defRPr/>
            </a:lvl2pPr>
            <a:lvl3pPr marL="471487" indent="0">
              <a:buNone/>
              <a:defRPr/>
            </a:lvl3pPr>
          </a:lstStyle>
          <a:p>
            <a:pPr lvl="0"/>
            <a:r>
              <a:rPr lang="en-GB" noProof="0" dirty="0" smtClean="0"/>
              <a:t>Insert your title here</a:t>
            </a:r>
            <a:endParaRPr lang="en-GB" noProof="0" dirty="0"/>
          </a:p>
        </p:txBody>
      </p:sp>
      <p:sp>
        <p:nvSpPr>
          <p:cNvPr id="16" name="Espace réservé du texte 9"/>
          <p:cNvSpPr>
            <a:spLocks noGrp="1"/>
          </p:cNvSpPr>
          <p:nvPr>
            <p:ph type="body" sz="quarter" idx="14" hasCustomPrompt="1"/>
          </p:nvPr>
        </p:nvSpPr>
        <p:spPr>
          <a:xfrm>
            <a:off x="551887" y="627782"/>
            <a:ext cx="11209846" cy="431800"/>
          </a:xfrm>
        </p:spPr>
        <p:txBody>
          <a:bodyPr anchor="t">
            <a:normAutofit/>
          </a:bodyPr>
          <a:lstStyle>
            <a:lvl1pPr algn="l">
              <a:defRPr sz="1800" b="1" cap="none" spc="300" baseline="0">
                <a:solidFill>
                  <a:schemeClr val="tx2"/>
                </a:solidFill>
                <a:latin typeface="BNPP Sans Condensed" pitchFamily="50" charset="0"/>
              </a:defRPr>
            </a:lvl1pPr>
            <a:lvl2pPr marL="200025" indent="0">
              <a:buNone/>
              <a:defRPr/>
            </a:lvl2pPr>
            <a:lvl3pPr marL="471487" indent="0">
              <a:buNone/>
              <a:defRPr/>
            </a:lvl3pPr>
          </a:lstStyle>
          <a:p>
            <a:pPr lvl="0"/>
            <a:r>
              <a:rPr lang="en-GB" noProof="0" dirty="0" smtClean="0"/>
              <a:t>Sub-title</a:t>
            </a:r>
            <a:endParaRPr lang="en-GB" noProof="0" dirty="0"/>
          </a:p>
        </p:txBody>
      </p:sp>
      <p:sp>
        <p:nvSpPr>
          <p:cNvPr id="3" name="Espace réservé du texte 2"/>
          <p:cNvSpPr>
            <a:spLocks noGrp="1"/>
          </p:cNvSpPr>
          <p:nvPr>
            <p:ph type="body" sz="quarter" idx="15" hasCustomPrompt="1"/>
          </p:nvPr>
        </p:nvSpPr>
        <p:spPr>
          <a:xfrm>
            <a:off x="551887" y="1196975"/>
            <a:ext cx="11209846" cy="4895850"/>
          </a:xfrm>
        </p:spPr>
        <p:txBody>
          <a:bodyPr/>
          <a:lstStyle>
            <a:lvl1pPr marL="285750" marR="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sz="1600" b="1">
                <a:solidFill>
                  <a:schemeClr val="accent3"/>
                </a:solidFill>
                <a:latin typeface="+mn-lt"/>
              </a:defRPr>
            </a:lvl1pPr>
            <a:lvl2pPr marL="715963" marR="0"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latin typeface="+mj-lt"/>
              </a:defRPr>
            </a:lvl2pPr>
            <a:lvl3pPr marL="1073150" marR="0"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latin typeface="+mj-lt"/>
              </a:defRPr>
            </a:lvl3pPr>
            <a:lvl4pPr marL="1527175" marR="0"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latin typeface="+mj-lt"/>
              </a:defRPr>
            </a:lvl4pPr>
            <a:lvl6pPr marL="1885950" marR="0"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latin typeface="+mj-lt"/>
              </a:defRPr>
            </a:lvl6pPr>
          </a:lstStyle>
          <a:p>
            <a:pPr marL="285750" marR="0" lvl="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a:pPr>
            <a:r>
              <a:rPr lang="fr-FR" dirty="0" smtClean="0"/>
              <a:t>First </a:t>
            </a:r>
            <a:r>
              <a:rPr lang="fr-FR" dirty="0" err="1" smtClean="0"/>
              <a:t>level</a:t>
            </a:r>
            <a:endParaRPr lang="fr-FR" dirty="0" smtClean="0"/>
          </a:p>
          <a:p>
            <a:pPr marL="715963" marR="0" lvl="1"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Second level</a:t>
            </a:r>
          </a:p>
          <a:p>
            <a:pPr marL="1073150" marR="0" lvl="2"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Third level</a:t>
            </a:r>
          </a:p>
          <a:p>
            <a:pPr marL="1527175" marR="0" lvl="3"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Fourth level</a:t>
            </a:r>
          </a:p>
          <a:p>
            <a:pPr marL="1885950" marR="0" lvl="5"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Fifth level</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9618644" y="51470"/>
            <a:ext cx="2234826" cy="602848"/>
          </a:xfrm>
          <a:prstGeom prst="rect">
            <a:avLst/>
          </a:prstGeom>
        </p:spPr>
      </p:pic>
    </p:spTree>
    <p:extLst>
      <p:ext uri="{BB962C8B-B14F-4D97-AF65-F5344CB8AC3E}">
        <p14:creationId xmlns:p14="http://schemas.microsoft.com/office/powerpoint/2010/main" val="107047214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Espace réservé du pied de page 6"/>
          <p:cNvSpPr txBox="1">
            <a:spLocks/>
          </p:cNvSpPr>
          <p:nvPr userDrawn="1"/>
        </p:nvSpPr>
        <p:spPr bwMode="auto">
          <a:xfrm>
            <a:off x="7386774" y="6417352"/>
            <a:ext cx="2688000" cy="18000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defPPr>
              <a:defRPr lang="fr-FR"/>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sz="800" noProof="0" dirty="0"/>
          </a:p>
        </p:txBody>
      </p:sp>
      <p:cxnSp>
        <p:nvCxnSpPr>
          <p:cNvPr id="8" name="Connecteur droit 7">
            <a:extLst>
              <a:ext uri="{FF2B5EF4-FFF2-40B4-BE49-F238E27FC236}">
                <a16:creationId xmlns:a16="http://schemas.microsoft.com/office/drawing/2014/main" id="{3AC42FDF-D5C9-1144-A57B-C7C882404001}"/>
              </a:ext>
            </a:extLst>
          </p:cNvPr>
          <p:cNvCxnSpPr/>
          <p:nvPr userDrawn="1"/>
        </p:nvCxnSpPr>
        <p:spPr>
          <a:xfrm>
            <a:off x="0" y="571372"/>
            <a:ext cx="43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Espace réservé du texte 9"/>
          <p:cNvSpPr>
            <a:spLocks noGrp="1"/>
          </p:cNvSpPr>
          <p:nvPr>
            <p:ph type="body" sz="quarter" idx="13" hasCustomPrompt="1"/>
          </p:nvPr>
        </p:nvSpPr>
        <p:spPr>
          <a:xfrm>
            <a:off x="433334" y="51470"/>
            <a:ext cx="11328399" cy="504000"/>
          </a:xfrm>
        </p:spPr>
        <p:txBody>
          <a:bodyPr anchor="b">
            <a:normAutofit/>
          </a:bodyPr>
          <a:lstStyle>
            <a:lvl1pPr algn="l">
              <a:lnSpc>
                <a:spcPct val="100000"/>
              </a:lnSpc>
              <a:spcBef>
                <a:spcPts val="0"/>
              </a:spcBef>
              <a:defRPr sz="2400" b="1" cap="none" spc="300" baseline="0">
                <a:solidFill>
                  <a:schemeClr val="accent1"/>
                </a:solidFill>
                <a:latin typeface="BNPP Sans Condensed" pitchFamily="50" charset="0"/>
              </a:defRPr>
            </a:lvl1pPr>
            <a:lvl2pPr marL="200025" indent="0">
              <a:buNone/>
              <a:defRPr/>
            </a:lvl2pPr>
            <a:lvl3pPr marL="471487" indent="0">
              <a:buNone/>
              <a:defRPr/>
            </a:lvl3pPr>
          </a:lstStyle>
          <a:p>
            <a:pPr lvl="0"/>
            <a:r>
              <a:rPr lang="en-GB" noProof="0" dirty="0" smtClean="0"/>
              <a:t>Insert your title here</a:t>
            </a:r>
            <a:endParaRPr lang="en-GB" noProof="0" dirty="0"/>
          </a:p>
        </p:txBody>
      </p:sp>
      <p:sp>
        <p:nvSpPr>
          <p:cNvPr id="16" name="Espace réservé du texte 9"/>
          <p:cNvSpPr>
            <a:spLocks noGrp="1"/>
          </p:cNvSpPr>
          <p:nvPr>
            <p:ph type="body" sz="quarter" idx="14" hasCustomPrompt="1"/>
          </p:nvPr>
        </p:nvSpPr>
        <p:spPr>
          <a:xfrm>
            <a:off x="551887" y="627782"/>
            <a:ext cx="11209846" cy="431800"/>
          </a:xfrm>
        </p:spPr>
        <p:txBody>
          <a:bodyPr anchor="t">
            <a:normAutofit/>
          </a:bodyPr>
          <a:lstStyle>
            <a:lvl1pPr algn="l">
              <a:defRPr sz="1800" b="1" cap="none" spc="300" baseline="0">
                <a:solidFill>
                  <a:schemeClr val="tx2"/>
                </a:solidFill>
                <a:latin typeface="BNPP Sans Condensed" pitchFamily="50" charset="0"/>
              </a:defRPr>
            </a:lvl1pPr>
            <a:lvl2pPr marL="200025" indent="0">
              <a:buNone/>
              <a:defRPr/>
            </a:lvl2pPr>
            <a:lvl3pPr marL="471487" indent="0">
              <a:buNone/>
              <a:defRPr/>
            </a:lvl3pPr>
          </a:lstStyle>
          <a:p>
            <a:pPr lvl="0"/>
            <a:r>
              <a:rPr lang="en-GB" noProof="0" dirty="0" smtClean="0"/>
              <a:t>Sub-title</a:t>
            </a:r>
            <a:endParaRPr lang="en-GB" noProof="0" dirty="0"/>
          </a:p>
        </p:txBody>
      </p:sp>
      <p:pic>
        <p:nvPicPr>
          <p:cNvPr id="9" name="Picture 8"/>
          <p:cNvPicPr>
            <a:picLocks noChangeAspect="1"/>
          </p:cNvPicPr>
          <p:nvPr userDrawn="1"/>
        </p:nvPicPr>
        <p:blipFill>
          <a:blip r:embed="rId2">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9618643" y="51470"/>
            <a:ext cx="2234826" cy="602848"/>
          </a:xfrm>
          <a:prstGeom prst="rect">
            <a:avLst/>
          </a:prstGeom>
        </p:spPr>
      </p:pic>
    </p:spTree>
    <p:extLst>
      <p:ext uri="{BB962C8B-B14F-4D97-AF65-F5344CB8AC3E}">
        <p14:creationId xmlns:p14="http://schemas.microsoft.com/office/powerpoint/2010/main" val="127519393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E 2B">
    <p:spTree>
      <p:nvGrpSpPr>
        <p:cNvPr id="1" name=""/>
        <p:cNvGrpSpPr/>
        <p:nvPr/>
      </p:nvGrpSpPr>
      <p:grpSpPr>
        <a:xfrm>
          <a:off x="0" y="0"/>
          <a:ext cx="0" cy="0"/>
          <a:chOff x="0" y="0"/>
          <a:chExt cx="0" cy="0"/>
        </a:xfrm>
      </p:grpSpPr>
      <p:sp>
        <p:nvSpPr>
          <p:cNvPr id="12" name="Espace réservé du pied de page 6"/>
          <p:cNvSpPr txBox="1">
            <a:spLocks/>
          </p:cNvSpPr>
          <p:nvPr userDrawn="1"/>
        </p:nvSpPr>
        <p:spPr bwMode="auto">
          <a:xfrm>
            <a:off x="7386774" y="6417352"/>
            <a:ext cx="2688000" cy="18000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defPPr>
              <a:defRPr lang="fr-FR"/>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sz="800" noProof="0" dirty="0"/>
          </a:p>
        </p:txBody>
      </p:sp>
      <p:cxnSp>
        <p:nvCxnSpPr>
          <p:cNvPr id="8" name="Connecteur droit 7">
            <a:extLst>
              <a:ext uri="{FF2B5EF4-FFF2-40B4-BE49-F238E27FC236}">
                <a16:creationId xmlns:a16="http://schemas.microsoft.com/office/drawing/2014/main" id="{3AC42FDF-D5C9-1144-A57B-C7C882404001}"/>
              </a:ext>
            </a:extLst>
          </p:cNvPr>
          <p:cNvCxnSpPr/>
          <p:nvPr userDrawn="1"/>
        </p:nvCxnSpPr>
        <p:spPr>
          <a:xfrm>
            <a:off x="0" y="571372"/>
            <a:ext cx="43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Espace réservé du texte 9"/>
          <p:cNvSpPr>
            <a:spLocks noGrp="1"/>
          </p:cNvSpPr>
          <p:nvPr>
            <p:ph type="body" sz="quarter" idx="13" hasCustomPrompt="1"/>
          </p:nvPr>
        </p:nvSpPr>
        <p:spPr>
          <a:xfrm>
            <a:off x="433334" y="51470"/>
            <a:ext cx="11328399" cy="504000"/>
          </a:xfrm>
        </p:spPr>
        <p:txBody>
          <a:bodyPr anchor="b">
            <a:normAutofit/>
          </a:bodyPr>
          <a:lstStyle>
            <a:lvl1pPr algn="l">
              <a:lnSpc>
                <a:spcPct val="100000"/>
              </a:lnSpc>
              <a:spcBef>
                <a:spcPts val="0"/>
              </a:spcBef>
              <a:defRPr sz="2400" b="1" cap="none" spc="300" baseline="0">
                <a:solidFill>
                  <a:schemeClr val="accent1"/>
                </a:solidFill>
                <a:latin typeface="BNPP Sans Condensed" pitchFamily="50" charset="0"/>
              </a:defRPr>
            </a:lvl1pPr>
            <a:lvl2pPr marL="200025" indent="0">
              <a:buNone/>
              <a:defRPr/>
            </a:lvl2pPr>
            <a:lvl3pPr marL="471487" indent="0">
              <a:buNone/>
              <a:defRPr/>
            </a:lvl3pPr>
          </a:lstStyle>
          <a:p>
            <a:pPr lvl="0"/>
            <a:r>
              <a:rPr lang="en-GB" noProof="0" dirty="0" smtClean="0"/>
              <a:t>Insert your title here</a:t>
            </a:r>
            <a:endParaRPr lang="en-GB" noProof="0" dirty="0"/>
          </a:p>
        </p:txBody>
      </p:sp>
      <p:sp>
        <p:nvSpPr>
          <p:cNvPr id="16" name="Espace réservé du texte 9"/>
          <p:cNvSpPr>
            <a:spLocks noGrp="1"/>
          </p:cNvSpPr>
          <p:nvPr>
            <p:ph type="body" sz="quarter" idx="14" hasCustomPrompt="1"/>
          </p:nvPr>
        </p:nvSpPr>
        <p:spPr>
          <a:xfrm>
            <a:off x="551887" y="627782"/>
            <a:ext cx="11209846" cy="431800"/>
          </a:xfrm>
        </p:spPr>
        <p:txBody>
          <a:bodyPr anchor="t">
            <a:normAutofit/>
          </a:bodyPr>
          <a:lstStyle>
            <a:lvl1pPr algn="l">
              <a:defRPr sz="1800" b="1" cap="none" spc="300" baseline="0">
                <a:solidFill>
                  <a:schemeClr val="tx2"/>
                </a:solidFill>
                <a:latin typeface="BNPP Sans Condensed" pitchFamily="50" charset="0"/>
              </a:defRPr>
            </a:lvl1pPr>
            <a:lvl2pPr marL="200025" indent="0">
              <a:buNone/>
              <a:defRPr/>
            </a:lvl2pPr>
            <a:lvl3pPr marL="471487" indent="0">
              <a:buNone/>
              <a:defRPr/>
            </a:lvl3pPr>
          </a:lstStyle>
          <a:p>
            <a:pPr lvl="0"/>
            <a:r>
              <a:rPr lang="en-GB" noProof="0" dirty="0" smtClean="0"/>
              <a:t>Sub-title</a:t>
            </a:r>
            <a:endParaRPr lang="en-GB" noProof="0" dirty="0"/>
          </a:p>
        </p:txBody>
      </p:sp>
      <p:sp>
        <p:nvSpPr>
          <p:cNvPr id="3" name="Espace réservé du texte 2"/>
          <p:cNvSpPr>
            <a:spLocks noGrp="1"/>
          </p:cNvSpPr>
          <p:nvPr>
            <p:ph type="body" sz="quarter" idx="15" hasCustomPrompt="1"/>
          </p:nvPr>
        </p:nvSpPr>
        <p:spPr>
          <a:xfrm>
            <a:off x="758586" y="1196975"/>
            <a:ext cx="4873846" cy="4895850"/>
          </a:xfrm>
        </p:spPr>
        <p:txBody>
          <a:bodyPr/>
          <a:lstStyle>
            <a:lvl1pPr marL="285750" marR="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sz="1600" b="1">
                <a:latin typeface="+mn-lt"/>
              </a:defRPr>
            </a:lvl1pPr>
            <a:lvl2pPr marL="715963" marR="0"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latin typeface="+mj-lt"/>
              </a:defRPr>
            </a:lvl2pPr>
            <a:lvl3pPr marL="1073150" marR="0"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latin typeface="+mj-lt"/>
              </a:defRPr>
            </a:lvl3pPr>
            <a:lvl4pPr marL="1527175" marR="0"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latin typeface="+mj-lt"/>
              </a:defRPr>
            </a:lvl4pPr>
            <a:lvl6pPr marL="1885950" marR="0"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latin typeface="+mj-lt"/>
              </a:defRPr>
            </a:lvl6pPr>
          </a:lstStyle>
          <a:p>
            <a:pPr marL="285750" marR="0" lvl="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a:pPr>
            <a:r>
              <a:rPr lang="fr-FR" dirty="0" smtClean="0"/>
              <a:t>First </a:t>
            </a:r>
            <a:r>
              <a:rPr lang="fr-FR" dirty="0" err="1" smtClean="0"/>
              <a:t>level</a:t>
            </a:r>
            <a:endParaRPr lang="fr-FR" dirty="0" smtClean="0"/>
          </a:p>
          <a:p>
            <a:pPr marL="715963" marR="0" lvl="1"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Second level</a:t>
            </a:r>
          </a:p>
          <a:p>
            <a:pPr marL="1073150" marR="0" lvl="2"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Third level</a:t>
            </a:r>
          </a:p>
          <a:p>
            <a:pPr marL="1527175" marR="0" lvl="3"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Fourth level</a:t>
            </a:r>
          </a:p>
          <a:p>
            <a:pPr marL="1885950" marR="0" lvl="5"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Fifth level</a:t>
            </a:r>
          </a:p>
        </p:txBody>
      </p:sp>
      <p:sp>
        <p:nvSpPr>
          <p:cNvPr id="7" name="Espace réservé du texte 2"/>
          <p:cNvSpPr>
            <a:spLocks noGrp="1"/>
          </p:cNvSpPr>
          <p:nvPr>
            <p:ph type="body" sz="quarter" idx="16" hasCustomPrompt="1"/>
          </p:nvPr>
        </p:nvSpPr>
        <p:spPr>
          <a:xfrm>
            <a:off x="6677222" y="1196975"/>
            <a:ext cx="4873846" cy="4895850"/>
          </a:xfrm>
        </p:spPr>
        <p:txBody>
          <a:bodyPr/>
          <a:lstStyle>
            <a:lvl1pPr marL="285750" marR="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sz="1600" b="1">
                <a:latin typeface="+mn-lt"/>
              </a:defRPr>
            </a:lvl1pPr>
            <a:lvl2pPr marL="715963" marR="0"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latin typeface="+mj-lt"/>
              </a:defRPr>
            </a:lvl2pPr>
            <a:lvl3pPr marL="1073150" marR="0"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latin typeface="+mj-lt"/>
              </a:defRPr>
            </a:lvl3pPr>
            <a:lvl4pPr marL="1527175" marR="0"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latin typeface="+mj-lt"/>
              </a:defRPr>
            </a:lvl4pPr>
            <a:lvl6pPr marL="1885950" marR="0"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latin typeface="+mj-lt"/>
              </a:defRPr>
            </a:lvl6pPr>
          </a:lstStyle>
          <a:p>
            <a:pPr marL="285750" marR="0" lvl="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a:pPr>
            <a:r>
              <a:rPr lang="fr-FR" dirty="0" smtClean="0"/>
              <a:t>First </a:t>
            </a:r>
            <a:r>
              <a:rPr lang="fr-FR" dirty="0" err="1" smtClean="0"/>
              <a:t>level</a:t>
            </a:r>
            <a:endParaRPr lang="fr-FR" dirty="0" smtClean="0"/>
          </a:p>
          <a:p>
            <a:pPr marL="715963" marR="0" lvl="1"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Second level</a:t>
            </a:r>
          </a:p>
          <a:p>
            <a:pPr marL="1073150" marR="0" lvl="2"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Third level</a:t>
            </a:r>
          </a:p>
          <a:p>
            <a:pPr marL="1527175" marR="0" lvl="3"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Fourth level</a:t>
            </a:r>
          </a:p>
          <a:p>
            <a:pPr marL="1885950" marR="0" lvl="5"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Fifth level</a:t>
            </a:r>
          </a:p>
        </p:txBody>
      </p:sp>
    </p:spTree>
    <p:extLst>
      <p:ext uri="{BB962C8B-B14F-4D97-AF65-F5344CB8AC3E}">
        <p14:creationId xmlns:p14="http://schemas.microsoft.com/office/powerpoint/2010/main" val="21592762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SE 2B T">
    <p:spTree>
      <p:nvGrpSpPr>
        <p:cNvPr id="1" name=""/>
        <p:cNvGrpSpPr/>
        <p:nvPr/>
      </p:nvGrpSpPr>
      <p:grpSpPr>
        <a:xfrm>
          <a:off x="0" y="0"/>
          <a:ext cx="0" cy="0"/>
          <a:chOff x="0" y="0"/>
          <a:chExt cx="0" cy="0"/>
        </a:xfrm>
      </p:grpSpPr>
      <p:sp>
        <p:nvSpPr>
          <p:cNvPr id="12" name="Espace réservé du pied de page 6"/>
          <p:cNvSpPr txBox="1">
            <a:spLocks/>
          </p:cNvSpPr>
          <p:nvPr userDrawn="1"/>
        </p:nvSpPr>
        <p:spPr bwMode="auto">
          <a:xfrm>
            <a:off x="7386774" y="6417352"/>
            <a:ext cx="2688000" cy="18000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defPPr>
              <a:defRPr lang="fr-FR"/>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sz="800" noProof="0" dirty="0"/>
          </a:p>
        </p:txBody>
      </p:sp>
      <p:cxnSp>
        <p:nvCxnSpPr>
          <p:cNvPr id="8" name="Connecteur droit 7">
            <a:extLst>
              <a:ext uri="{FF2B5EF4-FFF2-40B4-BE49-F238E27FC236}">
                <a16:creationId xmlns:a16="http://schemas.microsoft.com/office/drawing/2014/main" id="{3AC42FDF-D5C9-1144-A57B-C7C882404001}"/>
              </a:ext>
            </a:extLst>
          </p:cNvPr>
          <p:cNvCxnSpPr/>
          <p:nvPr userDrawn="1"/>
        </p:nvCxnSpPr>
        <p:spPr>
          <a:xfrm>
            <a:off x="0" y="571372"/>
            <a:ext cx="43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Espace réservé du texte 9"/>
          <p:cNvSpPr>
            <a:spLocks noGrp="1"/>
          </p:cNvSpPr>
          <p:nvPr>
            <p:ph type="body" sz="quarter" idx="13" hasCustomPrompt="1"/>
          </p:nvPr>
        </p:nvSpPr>
        <p:spPr>
          <a:xfrm>
            <a:off x="433334" y="51470"/>
            <a:ext cx="11328399" cy="504000"/>
          </a:xfrm>
        </p:spPr>
        <p:txBody>
          <a:bodyPr anchor="b">
            <a:normAutofit/>
          </a:bodyPr>
          <a:lstStyle>
            <a:lvl1pPr algn="l">
              <a:lnSpc>
                <a:spcPct val="100000"/>
              </a:lnSpc>
              <a:spcBef>
                <a:spcPts val="0"/>
              </a:spcBef>
              <a:defRPr sz="2400" b="1" cap="none" spc="300" baseline="0">
                <a:solidFill>
                  <a:schemeClr val="accent1"/>
                </a:solidFill>
                <a:latin typeface="BNPP Sans Condensed" pitchFamily="50" charset="0"/>
              </a:defRPr>
            </a:lvl1pPr>
            <a:lvl2pPr marL="200025" indent="0">
              <a:buNone/>
              <a:defRPr/>
            </a:lvl2pPr>
            <a:lvl3pPr marL="471487" indent="0">
              <a:buNone/>
              <a:defRPr/>
            </a:lvl3pPr>
          </a:lstStyle>
          <a:p>
            <a:pPr lvl="0"/>
            <a:r>
              <a:rPr lang="en-GB" noProof="0" dirty="0" smtClean="0"/>
              <a:t>Insert your title here</a:t>
            </a:r>
            <a:endParaRPr lang="en-GB" noProof="0" dirty="0"/>
          </a:p>
        </p:txBody>
      </p:sp>
      <p:sp>
        <p:nvSpPr>
          <p:cNvPr id="16" name="Espace réservé du texte 9"/>
          <p:cNvSpPr>
            <a:spLocks noGrp="1"/>
          </p:cNvSpPr>
          <p:nvPr>
            <p:ph type="body" sz="quarter" idx="14" hasCustomPrompt="1"/>
          </p:nvPr>
        </p:nvSpPr>
        <p:spPr>
          <a:xfrm>
            <a:off x="551887" y="627782"/>
            <a:ext cx="11209846" cy="431800"/>
          </a:xfrm>
        </p:spPr>
        <p:txBody>
          <a:bodyPr anchor="t">
            <a:normAutofit/>
          </a:bodyPr>
          <a:lstStyle>
            <a:lvl1pPr algn="l">
              <a:defRPr sz="1800" b="1" cap="none" spc="300" baseline="0">
                <a:solidFill>
                  <a:schemeClr val="tx2"/>
                </a:solidFill>
                <a:latin typeface="BNPP Sans Condensed" pitchFamily="50" charset="0"/>
              </a:defRPr>
            </a:lvl1pPr>
            <a:lvl2pPr marL="200025" indent="0">
              <a:buNone/>
              <a:defRPr/>
            </a:lvl2pPr>
            <a:lvl3pPr marL="471487" indent="0">
              <a:buNone/>
              <a:defRPr/>
            </a:lvl3pPr>
          </a:lstStyle>
          <a:p>
            <a:pPr lvl="0"/>
            <a:r>
              <a:rPr lang="en-GB" noProof="0" dirty="0" smtClean="0"/>
              <a:t>Sub-title</a:t>
            </a:r>
            <a:endParaRPr lang="en-GB" noProof="0" dirty="0"/>
          </a:p>
        </p:txBody>
      </p:sp>
      <p:sp>
        <p:nvSpPr>
          <p:cNvPr id="3" name="Espace réservé du texte 2"/>
          <p:cNvSpPr>
            <a:spLocks noGrp="1"/>
          </p:cNvSpPr>
          <p:nvPr>
            <p:ph type="body" sz="quarter" idx="15" hasCustomPrompt="1"/>
          </p:nvPr>
        </p:nvSpPr>
        <p:spPr>
          <a:xfrm>
            <a:off x="551754" y="1772816"/>
            <a:ext cx="4873846" cy="4320009"/>
          </a:xfrm>
        </p:spPr>
        <p:txBody>
          <a:bodyPr/>
          <a:lstStyle>
            <a:lvl1pPr marL="285750" marR="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sz="1600" b="1">
                <a:latin typeface="+mn-lt"/>
              </a:defRPr>
            </a:lvl1pPr>
            <a:lvl2pPr marL="715963" marR="0"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latin typeface="+mj-lt"/>
              </a:defRPr>
            </a:lvl2pPr>
            <a:lvl3pPr marL="1073150" marR="0"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latin typeface="+mj-lt"/>
              </a:defRPr>
            </a:lvl3pPr>
            <a:lvl4pPr marL="1527175" marR="0"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latin typeface="+mj-lt"/>
              </a:defRPr>
            </a:lvl4pPr>
            <a:lvl6pPr marL="1885950" marR="0"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latin typeface="+mj-lt"/>
              </a:defRPr>
            </a:lvl6pPr>
          </a:lstStyle>
          <a:p>
            <a:pPr marL="285750" marR="0" lvl="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a:pPr>
            <a:r>
              <a:rPr lang="fr-FR" dirty="0" smtClean="0"/>
              <a:t>First </a:t>
            </a:r>
            <a:r>
              <a:rPr lang="fr-FR" dirty="0" err="1" smtClean="0"/>
              <a:t>level</a:t>
            </a:r>
            <a:endParaRPr lang="fr-FR" dirty="0" smtClean="0"/>
          </a:p>
          <a:p>
            <a:pPr marL="715963" marR="0" lvl="1"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Second level</a:t>
            </a:r>
          </a:p>
          <a:p>
            <a:pPr marL="1073150" marR="0" lvl="2"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Third level</a:t>
            </a:r>
          </a:p>
          <a:p>
            <a:pPr marL="1527175" marR="0" lvl="3"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Fourth level</a:t>
            </a:r>
          </a:p>
          <a:p>
            <a:pPr marL="1885950" marR="0" lvl="5"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Fifth level</a:t>
            </a:r>
          </a:p>
        </p:txBody>
      </p:sp>
      <p:sp>
        <p:nvSpPr>
          <p:cNvPr id="7" name="Espace réservé du texte 2"/>
          <p:cNvSpPr>
            <a:spLocks noGrp="1"/>
          </p:cNvSpPr>
          <p:nvPr>
            <p:ph type="body" sz="quarter" idx="16" hasCustomPrompt="1"/>
          </p:nvPr>
        </p:nvSpPr>
        <p:spPr>
          <a:xfrm>
            <a:off x="6590478" y="1772816"/>
            <a:ext cx="4873846" cy="4320009"/>
          </a:xfrm>
        </p:spPr>
        <p:txBody>
          <a:bodyPr/>
          <a:lstStyle>
            <a:lvl1pPr marL="285750" marR="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sz="1600" b="1">
                <a:latin typeface="+mn-lt"/>
              </a:defRPr>
            </a:lvl1pPr>
            <a:lvl2pPr marL="715963" marR="0"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latin typeface="+mj-lt"/>
              </a:defRPr>
            </a:lvl2pPr>
            <a:lvl3pPr marL="1073150" marR="0"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latin typeface="+mj-lt"/>
              </a:defRPr>
            </a:lvl3pPr>
            <a:lvl4pPr marL="1527175" marR="0"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latin typeface="+mj-lt"/>
              </a:defRPr>
            </a:lvl4pPr>
            <a:lvl6pPr marL="1885950" marR="0"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latin typeface="+mj-lt"/>
              </a:defRPr>
            </a:lvl6pPr>
          </a:lstStyle>
          <a:p>
            <a:pPr marL="285750" marR="0" lvl="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a:pPr>
            <a:r>
              <a:rPr lang="fr-FR" dirty="0" smtClean="0"/>
              <a:t>First </a:t>
            </a:r>
            <a:r>
              <a:rPr lang="fr-FR" dirty="0" err="1" smtClean="0"/>
              <a:t>level</a:t>
            </a:r>
            <a:endParaRPr lang="fr-FR" dirty="0" smtClean="0"/>
          </a:p>
          <a:p>
            <a:pPr marL="715963" marR="0" lvl="1"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Second level</a:t>
            </a:r>
          </a:p>
          <a:p>
            <a:pPr marL="1073150" marR="0" lvl="2"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Third level</a:t>
            </a:r>
          </a:p>
          <a:p>
            <a:pPr marL="1527175" marR="0" lvl="3"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Fourth level</a:t>
            </a:r>
          </a:p>
          <a:p>
            <a:pPr marL="1885950" marR="0" lvl="5"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Fifth level</a:t>
            </a:r>
          </a:p>
        </p:txBody>
      </p:sp>
      <p:sp>
        <p:nvSpPr>
          <p:cNvPr id="9" name="Espace réservé du texte 2"/>
          <p:cNvSpPr>
            <a:spLocks noGrp="1"/>
          </p:cNvSpPr>
          <p:nvPr>
            <p:ph type="body" sz="quarter" idx="17" hasCustomPrompt="1"/>
          </p:nvPr>
        </p:nvSpPr>
        <p:spPr>
          <a:xfrm>
            <a:off x="551887" y="1196975"/>
            <a:ext cx="11209846" cy="540000"/>
          </a:xfrm>
        </p:spPr>
        <p:txBody>
          <a:bodyPr>
            <a:normAutofit/>
          </a:bodyPr>
          <a:lstStyle>
            <a:lvl1pPr marL="285750" marR="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sz="1600" b="1">
                <a:latin typeface="+mn-lt"/>
              </a:defRPr>
            </a:lvl1pPr>
            <a:lvl2pPr marL="715963" marR="0"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latin typeface="+mj-lt"/>
              </a:defRPr>
            </a:lvl2pPr>
            <a:lvl3pPr marL="1073150" marR="0"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latin typeface="+mj-lt"/>
              </a:defRPr>
            </a:lvl3pPr>
            <a:lvl4pPr marL="1527175" marR="0"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latin typeface="+mj-lt"/>
              </a:defRPr>
            </a:lvl4pPr>
            <a:lvl6pPr marL="1885950" marR="0"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latin typeface="+mj-lt"/>
              </a:defRPr>
            </a:lvl6pPr>
          </a:lstStyle>
          <a:p>
            <a:pPr marL="285750" marR="0" lvl="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a:pPr>
            <a:r>
              <a:rPr lang="fr-FR" dirty="0" smtClean="0"/>
              <a:t>First </a:t>
            </a:r>
            <a:r>
              <a:rPr lang="fr-FR" dirty="0" err="1" smtClean="0"/>
              <a:t>level</a:t>
            </a:r>
            <a:endParaRPr lang="fr-FR" dirty="0" smtClean="0"/>
          </a:p>
        </p:txBody>
      </p:sp>
    </p:spTree>
    <p:extLst>
      <p:ext uri="{BB962C8B-B14F-4D97-AF65-F5344CB8AC3E}">
        <p14:creationId xmlns:p14="http://schemas.microsoft.com/office/powerpoint/2010/main" val="14936441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SE 3B">
    <p:spTree>
      <p:nvGrpSpPr>
        <p:cNvPr id="1" name=""/>
        <p:cNvGrpSpPr/>
        <p:nvPr/>
      </p:nvGrpSpPr>
      <p:grpSpPr>
        <a:xfrm>
          <a:off x="0" y="0"/>
          <a:ext cx="0" cy="0"/>
          <a:chOff x="0" y="0"/>
          <a:chExt cx="0" cy="0"/>
        </a:xfrm>
      </p:grpSpPr>
      <p:sp>
        <p:nvSpPr>
          <p:cNvPr id="12" name="Espace réservé du pied de page 6"/>
          <p:cNvSpPr txBox="1">
            <a:spLocks/>
          </p:cNvSpPr>
          <p:nvPr userDrawn="1"/>
        </p:nvSpPr>
        <p:spPr bwMode="auto">
          <a:xfrm>
            <a:off x="7386774" y="6417352"/>
            <a:ext cx="2688000" cy="18000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defPPr>
              <a:defRPr lang="fr-FR"/>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sz="800" noProof="0" dirty="0"/>
          </a:p>
        </p:txBody>
      </p:sp>
      <p:cxnSp>
        <p:nvCxnSpPr>
          <p:cNvPr id="8" name="Connecteur droit 7">
            <a:extLst>
              <a:ext uri="{FF2B5EF4-FFF2-40B4-BE49-F238E27FC236}">
                <a16:creationId xmlns:a16="http://schemas.microsoft.com/office/drawing/2014/main" id="{3AC42FDF-D5C9-1144-A57B-C7C882404001}"/>
              </a:ext>
            </a:extLst>
          </p:cNvPr>
          <p:cNvCxnSpPr/>
          <p:nvPr userDrawn="1"/>
        </p:nvCxnSpPr>
        <p:spPr>
          <a:xfrm>
            <a:off x="0" y="571372"/>
            <a:ext cx="43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Espace réservé du texte 9"/>
          <p:cNvSpPr>
            <a:spLocks noGrp="1"/>
          </p:cNvSpPr>
          <p:nvPr>
            <p:ph type="body" sz="quarter" idx="13" hasCustomPrompt="1"/>
          </p:nvPr>
        </p:nvSpPr>
        <p:spPr>
          <a:xfrm>
            <a:off x="433334" y="51470"/>
            <a:ext cx="11328399" cy="504000"/>
          </a:xfrm>
        </p:spPr>
        <p:txBody>
          <a:bodyPr anchor="b">
            <a:normAutofit/>
          </a:bodyPr>
          <a:lstStyle>
            <a:lvl1pPr algn="l">
              <a:lnSpc>
                <a:spcPct val="100000"/>
              </a:lnSpc>
              <a:spcBef>
                <a:spcPts val="0"/>
              </a:spcBef>
              <a:defRPr sz="2400" b="1" cap="none" spc="300" baseline="0">
                <a:solidFill>
                  <a:schemeClr val="accent1"/>
                </a:solidFill>
                <a:latin typeface="BNPP Sans Condensed" pitchFamily="50" charset="0"/>
              </a:defRPr>
            </a:lvl1pPr>
            <a:lvl2pPr marL="200025" indent="0">
              <a:buNone/>
              <a:defRPr/>
            </a:lvl2pPr>
            <a:lvl3pPr marL="471487" indent="0">
              <a:buNone/>
              <a:defRPr/>
            </a:lvl3pPr>
          </a:lstStyle>
          <a:p>
            <a:pPr lvl="0"/>
            <a:r>
              <a:rPr lang="en-GB" noProof="0" dirty="0" smtClean="0"/>
              <a:t>Insert your title here</a:t>
            </a:r>
            <a:endParaRPr lang="en-GB" noProof="0" dirty="0"/>
          </a:p>
        </p:txBody>
      </p:sp>
      <p:sp>
        <p:nvSpPr>
          <p:cNvPr id="16" name="Espace réservé du texte 9"/>
          <p:cNvSpPr>
            <a:spLocks noGrp="1"/>
          </p:cNvSpPr>
          <p:nvPr>
            <p:ph type="body" sz="quarter" idx="14" hasCustomPrompt="1"/>
          </p:nvPr>
        </p:nvSpPr>
        <p:spPr>
          <a:xfrm>
            <a:off x="551887" y="627782"/>
            <a:ext cx="11209846" cy="431800"/>
          </a:xfrm>
        </p:spPr>
        <p:txBody>
          <a:bodyPr anchor="t">
            <a:normAutofit/>
          </a:bodyPr>
          <a:lstStyle>
            <a:lvl1pPr algn="l">
              <a:defRPr sz="1800" b="1" cap="none" spc="300" baseline="0">
                <a:solidFill>
                  <a:schemeClr val="tx2"/>
                </a:solidFill>
                <a:latin typeface="BNPP Sans Condensed" pitchFamily="50" charset="0"/>
              </a:defRPr>
            </a:lvl1pPr>
            <a:lvl2pPr marL="200025" indent="0">
              <a:buNone/>
              <a:defRPr/>
            </a:lvl2pPr>
            <a:lvl3pPr marL="471487" indent="0">
              <a:buNone/>
              <a:defRPr/>
            </a:lvl3pPr>
          </a:lstStyle>
          <a:p>
            <a:pPr lvl="0"/>
            <a:r>
              <a:rPr lang="en-GB" noProof="0" dirty="0" smtClean="0"/>
              <a:t>Sub-title</a:t>
            </a:r>
            <a:endParaRPr lang="en-GB" noProof="0" dirty="0"/>
          </a:p>
        </p:txBody>
      </p:sp>
      <p:sp>
        <p:nvSpPr>
          <p:cNvPr id="3" name="Espace réservé du texte 2"/>
          <p:cNvSpPr>
            <a:spLocks noGrp="1"/>
          </p:cNvSpPr>
          <p:nvPr>
            <p:ph type="body" sz="quarter" idx="15" hasCustomPrompt="1"/>
          </p:nvPr>
        </p:nvSpPr>
        <p:spPr>
          <a:xfrm>
            <a:off x="431801" y="1196975"/>
            <a:ext cx="3216000" cy="4895850"/>
          </a:xfrm>
        </p:spPr>
        <p:txBody>
          <a:bodyPr/>
          <a:lstStyle>
            <a:lvl1pPr marL="285750" marR="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sz="1600" b="1">
                <a:latin typeface="+mn-lt"/>
              </a:defRPr>
            </a:lvl1pPr>
            <a:lvl2pPr marL="715963" marR="0"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latin typeface="+mj-lt"/>
              </a:defRPr>
            </a:lvl2pPr>
            <a:lvl3pPr marL="1073150" marR="0"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latin typeface="+mj-lt"/>
              </a:defRPr>
            </a:lvl3pPr>
            <a:lvl4pPr marL="1527175" marR="0"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latin typeface="+mj-lt"/>
              </a:defRPr>
            </a:lvl4pPr>
            <a:lvl6pPr marL="1885950" marR="0"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latin typeface="+mj-lt"/>
              </a:defRPr>
            </a:lvl6pPr>
          </a:lstStyle>
          <a:p>
            <a:pPr marL="285750" marR="0" lvl="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a:pPr>
            <a:r>
              <a:rPr lang="fr-FR" dirty="0" smtClean="0"/>
              <a:t>First </a:t>
            </a:r>
            <a:r>
              <a:rPr lang="fr-FR" dirty="0" err="1" smtClean="0"/>
              <a:t>level</a:t>
            </a:r>
            <a:endParaRPr lang="fr-FR" dirty="0" smtClean="0"/>
          </a:p>
          <a:p>
            <a:pPr marL="715963" marR="0" lvl="1"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Second level</a:t>
            </a:r>
          </a:p>
          <a:p>
            <a:pPr marL="1073150" marR="0" lvl="2"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Third level</a:t>
            </a:r>
          </a:p>
          <a:p>
            <a:pPr marL="1527175" marR="0" lvl="3"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Fourth level</a:t>
            </a:r>
          </a:p>
          <a:p>
            <a:pPr marL="1885950" marR="0" lvl="5"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Fifth level</a:t>
            </a:r>
          </a:p>
        </p:txBody>
      </p:sp>
      <p:sp>
        <p:nvSpPr>
          <p:cNvPr id="7" name="Espace réservé du texte 2"/>
          <p:cNvSpPr>
            <a:spLocks noGrp="1"/>
          </p:cNvSpPr>
          <p:nvPr>
            <p:ph type="body" sz="quarter" idx="16" hasCustomPrompt="1"/>
          </p:nvPr>
        </p:nvSpPr>
        <p:spPr>
          <a:xfrm>
            <a:off x="4488766" y="1196975"/>
            <a:ext cx="3216000" cy="4895850"/>
          </a:xfrm>
        </p:spPr>
        <p:txBody>
          <a:bodyPr/>
          <a:lstStyle>
            <a:lvl1pPr marL="285750" marR="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sz="1600" b="1">
                <a:latin typeface="+mn-lt"/>
              </a:defRPr>
            </a:lvl1pPr>
            <a:lvl2pPr marL="715963" marR="0"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latin typeface="+mj-lt"/>
              </a:defRPr>
            </a:lvl2pPr>
            <a:lvl3pPr marL="1073150" marR="0"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latin typeface="+mj-lt"/>
              </a:defRPr>
            </a:lvl3pPr>
            <a:lvl4pPr marL="1527175" marR="0"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latin typeface="+mj-lt"/>
              </a:defRPr>
            </a:lvl4pPr>
            <a:lvl6pPr marL="1885950" marR="0"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latin typeface="+mj-lt"/>
              </a:defRPr>
            </a:lvl6pPr>
          </a:lstStyle>
          <a:p>
            <a:pPr marL="285750" marR="0" lvl="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a:pPr>
            <a:r>
              <a:rPr lang="fr-FR" dirty="0" smtClean="0"/>
              <a:t>First </a:t>
            </a:r>
            <a:r>
              <a:rPr lang="fr-FR" dirty="0" err="1" smtClean="0"/>
              <a:t>level</a:t>
            </a:r>
            <a:endParaRPr lang="fr-FR" dirty="0" smtClean="0"/>
          </a:p>
          <a:p>
            <a:pPr marL="715963" marR="0" lvl="1"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Second level</a:t>
            </a:r>
          </a:p>
          <a:p>
            <a:pPr marL="1073150" marR="0" lvl="2"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Third level</a:t>
            </a:r>
          </a:p>
          <a:p>
            <a:pPr marL="1527175" marR="0" lvl="3"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Fourth level</a:t>
            </a:r>
          </a:p>
          <a:p>
            <a:pPr marL="1885950" marR="0" lvl="5"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Fifth level</a:t>
            </a:r>
          </a:p>
        </p:txBody>
      </p:sp>
      <p:sp>
        <p:nvSpPr>
          <p:cNvPr id="9" name="Espace réservé du texte 2"/>
          <p:cNvSpPr>
            <a:spLocks noGrp="1"/>
          </p:cNvSpPr>
          <p:nvPr>
            <p:ph type="body" sz="quarter" idx="17" hasCustomPrompt="1"/>
          </p:nvPr>
        </p:nvSpPr>
        <p:spPr>
          <a:xfrm>
            <a:off x="8545732" y="1196975"/>
            <a:ext cx="3216000" cy="4895850"/>
          </a:xfrm>
        </p:spPr>
        <p:txBody>
          <a:bodyPr/>
          <a:lstStyle>
            <a:lvl1pPr marL="285750" marR="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sz="1600" b="1">
                <a:latin typeface="+mn-lt"/>
              </a:defRPr>
            </a:lvl1pPr>
            <a:lvl2pPr marL="715963" marR="0"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latin typeface="+mj-lt"/>
              </a:defRPr>
            </a:lvl2pPr>
            <a:lvl3pPr marL="1073150" marR="0"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latin typeface="+mj-lt"/>
              </a:defRPr>
            </a:lvl3pPr>
            <a:lvl4pPr marL="1527175" marR="0"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latin typeface="+mj-lt"/>
              </a:defRPr>
            </a:lvl4pPr>
            <a:lvl6pPr marL="1885950" marR="0"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latin typeface="+mj-lt"/>
              </a:defRPr>
            </a:lvl6pPr>
          </a:lstStyle>
          <a:p>
            <a:pPr marL="285750" marR="0" lvl="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a:pPr>
            <a:r>
              <a:rPr lang="fr-FR" dirty="0" smtClean="0"/>
              <a:t>First </a:t>
            </a:r>
            <a:r>
              <a:rPr lang="fr-FR" dirty="0" err="1" smtClean="0"/>
              <a:t>level</a:t>
            </a:r>
            <a:endParaRPr lang="fr-FR" dirty="0" smtClean="0"/>
          </a:p>
          <a:p>
            <a:pPr marL="715963" marR="0" lvl="1"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Second level</a:t>
            </a:r>
          </a:p>
          <a:p>
            <a:pPr marL="1073150" marR="0" lvl="2"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Third level</a:t>
            </a:r>
          </a:p>
          <a:p>
            <a:pPr marL="1527175" marR="0" lvl="3"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Fourth level</a:t>
            </a:r>
          </a:p>
          <a:p>
            <a:pPr marL="1885950" marR="0" lvl="5"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Fifth level</a:t>
            </a:r>
          </a:p>
        </p:txBody>
      </p:sp>
    </p:spTree>
    <p:extLst>
      <p:ext uri="{BB962C8B-B14F-4D97-AF65-F5344CB8AC3E}">
        <p14:creationId xmlns:p14="http://schemas.microsoft.com/office/powerpoint/2010/main" val="185663925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E 3B T">
    <p:spTree>
      <p:nvGrpSpPr>
        <p:cNvPr id="1" name=""/>
        <p:cNvGrpSpPr/>
        <p:nvPr/>
      </p:nvGrpSpPr>
      <p:grpSpPr>
        <a:xfrm>
          <a:off x="0" y="0"/>
          <a:ext cx="0" cy="0"/>
          <a:chOff x="0" y="0"/>
          <a:chExt cx="0" cy="0"/>
        </a:xfrm>
      </p:grpSpPr>
      <p:sp>
        <p:nvSpPr>
          <p:cNvPr id="12" name="Espace réservé du pied de page 6"/>
          <p:cNvSpPr txBox="1">
            <a:spLocks/>
          </p:cNvSpPr>
          <p:nvPr userDrawn="1"/>
        </p:nvSpPr>
        <p:spPr bwMode="auto">
          <a:xfrm>
            <a:off x="7386774" y="6417352"/>
            <a:ext cx="2688000" cy="18000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defPPr>
              <a:defRPr lang="fr-FR"/>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sz="800" noProof="0" dirty="0"/>
          </a:p>
        </p:txBody>
      </p:sp>
      <p:cxnSp>
        <p:nvCxnSpPr>
          <p:cNvPr id="8" name="Connecteur droit 7">
            <a:extLst>
              <a:ext uri="{FF2B5EF4-FFF2-40B4-BE49-F238E27FC236}">
                <a16:creationId xmlns:a16="http://schemas.microsoft.com/office/drawing/2014/main" id="{3AC42FDF-D5C9-1144-A57B-C7C882404001}"/>
              </a:ext>
            </a:extLst>
          </p:cNvPr>
          <p:cNvCxnSpPr/>
          <p:nvPr userDrawn="1"/>
        </p:nvCxnSpPr>
        <p:spPr>
          <a:xfrm>
            <a:off x="0" y="571372"/>
            <a:ext cx="43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Espace réservé du texte 9"/>
          <p:cNvSpPr>
            <a:spLocks noGrp="1"/>
          </p:cNvSpPr>
          <p:nvPr>
            <p:ph type="body" sz="quarter" idx="13" hasCustomPrompt="1"/>
          </p:nvPr>
        </p:nvSpPr>
        <p:spPr>
          <a:xfrm>
            <a:off x="433334" y="51470"/>
            <a:ext cx="11328399" cy="504000"/>
          </a:xfrm>
        </p:spPr>
        <p:txBody>
          <a:bodyPr anchor="b">
            <a:normAutofit/>
          </a:bodyPr>
          <a:lstStyle>
            <a:lvl1pPr algn="l">
              <a:lnSpc>
                <a:spcPct val="100000"/>
              </a:lnSpc>
              <a:spcBef>
                <a:spcPts val="0"/>
              </a:spcBef>
              <a:defRPr sz="2400" b="1" cap="none" spc="300" baseline="0">
                <a:solidFill>
                  <a:schemeClr val="accent1"/>
                </a:solidFill>
                <a:latin typeface="BNPP Sans Condensed" pitchFamily="50" charset="0"/>
              </a:defRPr>
            </a:lvl1pPr>
            <a:lvl2pPr marL="200025" indent="0">
              <a:buNone/>
              <a:defRPr/>
            </a:lvl2pPr>
            <a:lvl3pPr marL="471487" indent="0">
              <a:buNone/>
              <a:defRPr/>
            </a:lvl3pPr>
          </a:lstStyle>
          <a:p>
            <a:pPr lvl="0"/>
            <a:r>
              <a:rPr lang="en-GB" noProof="0" dirty="0" smtClean="0"/>
              <a:t>Insert your title here</a:t>
            </a:r>
            <a:endParaRPr lang="en-GB" noProof="0" dirty="0"/>
          </a:p>
        </p:txBody>
      </p:sp>
      <p:sp>
        <p:nvSpPr>
          <p:cNvPr id="16" name="Espace réservé du texte 9"/>
          <p:cNvSpPr>
            <a:spLocks noGrp="1"/>
          </p:cNvSpPr>
          <p:nvPr>
            <p:ph type="body" sz="quarter" idx="14" hasCustomPrompt="1"/>
          </p:nvPr>
        </p:nvSpPr>
        <p:spPr>
          <a:xfrm>
            <a:off x="551887" y="627782"/>
            <a:ext cx="11209846" cy="431800"/>
          </a:xfrm>
        </p:spPr>
        <p:txBody>
          <a:bodyPr anchor="t">
            <a:normAutofit/>
          </a:bodyPr>
          <a:lstStyle>
            <a:lvl1pPr algn="l">
              <a:defRPr sz="1800" b="1" cap="none" spc="300" baseline="0">
                <a:solidFill>
                  <a:schemeClr val="tx2"/>
                </a:solidFill>
                <a:latin typeface="BNPP Sans Condensed" pitchFamily="50" charset="0"/>
              </a:defRPr>
            </a:lvl1pPr>
            <a:lvl2pPr marL="200025" indent="0">
              <a:buNone/>
              <a:defRPr/>
            </a:lvl2pPr>
            <a:lvl3pPr marL="471487" indent="0">
              <a:buNone/>
              <a:defRPr/>
            </a:lvl3pPr>
          </a:lstStyle>
          <a:p>
            <a:pPr lvl="0"/>
            <a:r>
              <a:rPr lang="en-GB" noProof="0" dirty="0" smtClean="0"/>
              <a:t>Sub-title</a:t>
            </a:r>
            <a:endParaRPr lang="en-GB" noProof="0" dirty="0"/>
          </a:p>
        </p:txBody>
      </p:sp>
      <p:sp>
        <p:nvSpPr>
          <p:cNvPr id="3" name="Espace réservé du texte 2"/>
          <p:cNvSpPr>
            <a:spLocks noGrp="1"/>
          </p:cNvSpPr>
          <p:nvPr>
            <p:ph type="body" sz="quarter" idx="15" hasCustomPrompt="1"/>
          </p:nvPr>
        </p:nvSpPr>
        <p:spPr>
          <a:xfrm>
            <a:off x="551887" y="1772816"/>
            <a:ext cx="3216000" cy="4320009"/>
          </a:xfrm>
        </p:spPr>
        <p:txBody>
          <a:bodyPr/>
          <a:lstStyle>
            <a:lvl1pPr marL="285750" marR="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sz="1600" b="1">
                <a:latin typeface="+mn-lt"/>
              </a:defRPr>
            </a:lvl1pPr>
            <a:lvl2pPr marL="715963" marR="0"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latin typeface="+mj-lt"/>
              </a:defRPr>
            </a:lvl2pPr>
            <a:lvl3pPr marL="1073150" marR="0"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latin typeface="+mj-lt"/>
              </a:defRPr>
            </a:lvl3pPr>
            <a:lvl4pPr marL="1527175" marR="0"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latin typeface="+mj-lt"/>
              </a:defRPr>
            </a:lvl4pPr>
            <a:lvl6pPr marL="1885950" marR="0"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latin typeface="+mj-lt"/>
              </a:defRPr>
            </a:lvl6pPr>
          </a:lstStyle>
          <a:p>
            <a:pPr marL="285750" marR="0" lvl="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a:pPr>
            <a:r>
              <a:rPr lang="fr-FR" dirty="0" smtClean="0"/>
              <a:t>First </a:t>
            </a:r>
            <a:r>
              <a:rPr lang="fr-FR" dirty="0" err="1" smtClean="0"/>
              <a:t>level</a:t>
            </a:r>
            <a:endParaRPr lang="fr-FR" dirty="0" smtClean="0"/>
          </a:p>
          <a:p>
            <a:pPr marL="715963" marR="0" lvl="1"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Second level</a:t>
            </a:r>
          </a:p>
          <a:p>
            <a:pPr marL="1073150" marR="0" lvl="2"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Third level</a:t>
            </a:r>
          </a:p>
          <a:p>
            <a:pPr marL="1527175" marR="0" lvl="3"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Fourth level</a:t>
            </a:r>
          </a:p>
          <a:p>
            <a:pPr marL="1885950" marR="0" lvl="5"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Fifth level</a:t>
            </a:r>
          </a:p>
        </p:txBody>
      </p:sp>
      <p:sp>
        <p:nvSpPr>
          <p:cNvPr id="7" name="Espace réservé du texte 2"/>
          <p:cNvSpPr>
            <a:spLocks noGrp="1"/>
          </p:cNvSpPr>
          <p:nvPr>
            <p:ph type="body" sz="quarter" idx="16" hasCustomPrompt="1"/>
          </p:nvPr>
        </p:nvSpPr>
        <p:spPr>
          <a:xfrm>
            <a:off x="4548810" y="1772816"/>
            <a:ext cx="3216000" cy="4320009"/>
          </a:xfrm>
        </p:spPr>
        <p:txBody>
          <a:bodyPr/>
          <a:lstStyle>
            <a:lvl1pPr marL="285750" marR="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sz="1600" b="1">
                <a:latin typeface="+mn-lt"/>
              </a:defRPr>
            </a:lvl1pPr>
            <a:lvl2pPr marL="715963" marR="0"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latin typeface="+mj-lt"/>
              </a:defRPr>
            </a:lvl2pPr>
            <a:lvl3pPr marL="1073150" marR="0"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latin typeface="+mj-lt"/>
              </a:defRPr>
            </a:lvl3pPr>
            <a:lvl4pPr marL="1527175" marR="0"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latin typeface="+mj-lt"/>
              </a:defRPr>
            </a:lvl4pPr>
            <a:lvl6pPr marL="1885950" marR="0"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latin typeface="+mj-lt"/>
              </a:defRPr>
            </a:lvl6pPr>
          </a:lstStyle>
          <a:p>
            <a:pPr marL="285750" marR="0" lvl="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a:pPr>
            <a:r>
              <a:rPr lang="fr-FR" dirty="0" smtClean="0"/>
              <a:t>First </a:t>
            </a:r>
            <a:r>
              <a:rPr lang="fr-FR" dirty="0" err="1" smtClean="0"/>
              <a:t>level</a:t>
            </a:r>
            <a:endParaRPr lang="fr-FR" dirty="0" smtClean="0"/>
          </a:p>
          <a:p>
            <a:pPr marL="715963" marR="0" lvl="1"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Second level</a:t>
            </a:r>
          </a:p>
          <a:p>
            <a:pPr marL="1073150" marR="0" lvl="2"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Third level</a:t>
            </a:r>
          </a:p>
          <a:p>
            <a:pPr marL="1527175" marR="0" lvl="3"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Fourth level</a:t>
            </a:r>
          </a:p>
          <a:p>
            <a:pPr marL="1885950" marR="0" lvl="5"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Fifth level</a:t>
            </a:r>
          </a:p>
        </p:txBody>
      </p:sp>
      <p:sp>
        <p:nvSpPr>
          <p:cNvPr id="9" name="Espace réservé du texte 2"/>
          <p:cNvSpPr>
            <a:spLocks noGrp="1"/>
          </p:cNvSpPr>
          <p:nvPr>
            <p:ph type="body" sz="quarter" idx="17" hasCustomPrompt="1"/>
          </p:nvPr>
        </p:nvSpPr>
        <p:spPr>
          <a:xfrm>
            <a:off x="8545732" y="1772816"/>
            <a:ext cx="3216000" cy="4320009"/>
          </a:xfrm>
        </p:spPr>
        <p:txBody>
          <a:bodyPr/>
          <a:lstStyle>
            <a:lvl1pPr marL="285750" marR="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sz="1600" b="1">
                <a:latin typeface="+mn-lt"/>
              </a:defRPr>
            </a:lvl1pPr>
            <a:lvl2pPr marL="715963" marR="0"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latin typeface="+mj-lt"/>
              </a:defRPr>
            </a:lvl2pPr>
            <a:lvl3pPr marL="1073150" marR="0"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latin typeface="+mj-lt"/>
              </a:defRPr>
            </a:lvl3pPr>
            <a:lvl4pPr marL="1527175" marR="0"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latin typeface="+mj-lt"/>
              </a:defRPr>
            </a:lvl4pPr>
            <a:lvl6pPr marL="1885950" marR="0"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latin typeface="+mj-lt"/>
              </a:defRPr>
            </a:lvl6pPr>
          </a:lstStyle>
          <a:p>
            <a:pPr marL="285750" marR="0" lvl="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a:pPr>
            <a:r>
              <a:rPr lang="fr-FR" dirty="0" smtClean="0"/>
              <a:t>First </a:t>
            </a:r>
            <a:r>
              <a:rPr lang="fr-FR" dirty="0" err="1" smtClean="0"/>
              <a:t>level</a:t>
            </a:r>
            <a:endParaRPr lang="fr-FR" dirty="0" smtClean="0"/>
          </a:p>
          <a:p>
            <a:pPr marL="715963" marR="0" lvl="1"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Second level</a:t>
            </a:r>
          </a:p>
          <a:p>
            <a:pPr marL="1073150" marR="0" lvl="2"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Third level</a:t>
            </a:r>
          </a:p>
          <a:p>
            <a:pPr marL="1527175" marR="0" lvl="3"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Fourth level</a:t>
            </a:r>
          </a:p>
          <a:p>
            <a:pPr marL="1885950" marR="0" lvl="5"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pPr>
            <a:r>
              <a:rPr kumimoji="0" lang="en-GB" sz="1400" b="0" i="0" u="none" strike="noStrike" kern="1200" cap="none" spc="0" normalizeH="0" baseline="0" noProof="0" dirty="0" smtClean="0">
                <a:ln>
                  <a:noFill/>
                </a:ln>
                <a:solidFill>
                  <a:srgbClr val="4D4D4D"/>
                </a:solidFill>
                <a:effectLst/>
                <a:uLnTx/>
                <a:uFillTx/>
                <a:latin typeface="Arial Narrow"/>
                <a:ea typeface="+mn-ea"/>
                <a:cs typeface="+mn-cs"/>
              </a:rPr>
              <a:t>Fifth level</a:t>
            </a:r>
          </a:p>
        </p:txBody>
      </p:sp>
      <p:sp>
        <p:nvSpPr>
          <p:cNvPr id="10" name="Espace réservé du texte 2"/>
          <p:cNvSpPr>
            <a:spLocks noGrp="1"/>
          </p:cNvSpPr>
          <p:nvPr>
            <p:ph type="body" sz="quarter" idx="18" hasCustomPrompt="1"/>
          </p:nvPr>
        </p:nvSpPr>
        <p:spPr>
          <a:xfrm>
            <a:off x="551887" y="1196975"/>
            <a:ext cx="11209846" cy="540000"/>
          </a:xfrm>
        </p:spPr>
        <p:txBody>
          <a:bodyPr>
            <a:normAutofit/>
          </a:bodyPr>
          <a:lstStyle>
            <a:lvl1pPr marL="285750" marR="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sz="1600" b="1">
                <a:latin typeface="+mn-lt"/>
              </a:defRPr>
            </a:lvl1pPr>
            <a:lvl2pPr marL="715963" marR="0"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latin typeface="+mj-lt"/>
              </a:defRPr>
            </a:lvl2pPr>
            <a:lvl3pPr marL="1073150" marR="0"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latin typeface="+mj-lt"/>
              </a:defRPr>
            </a:lvl3pPr>
            <a:lvl4pPr marL="1527175" marR="0"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latin typeface="+mj-lt"/>
              </a:defRPr>
            </a:lvl4pPr>
            <a:lvl6pPr marL="1885950" marR="0"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latin typeface="+mj-lt"/>
              </a:defRPr>
            </a:lvl6pPr>
          </a:lstStyle>
          <a:p>
            <a:pPr marL="285750" marR="0" lvl="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a:pPr>
            <a:r>
              <a:rPr lang="fr-FR" dirty="0" smtClean="0"/>
              <a:t>First </a:t>
            </a:r>
            <a:r>
              <a:rPr lang="fr-FR" dirty="0" err="1" smtClean="0"/>
              <a:t>level</a:t>
            </a:r>
            <a:endParaRPr lang="fr-FR" dirty="0" smtClean="0"/>
          </a:p>
        </p:txBody>
      </p:sp>
    </p:spTree>
    <p:extLst>
      <p:ext uri="{BB962C8B-B14F-4D97-AF65-F5344CB8AC3E}">
        <p14:creationId xmlns:p14="http://schemas.microsoft.com/office/powerpoint/2010/main" val="28361115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20081" y="116712"/>
            <a:ext cx="11328000" cy="720000"/>
          </a:xfrm>
          <a:prstGeom prst="rect">
            <a:avLst/>
          </a:prstGeom>
        </p:spPr>
        <p:txBody>
          <a:bodyPr vert="horz" lIns="0" tIns="0" rIns="0" bIns="0" rtlCol="0" anchor="ctr" anchorCtr="0">
            <a:normAutofit/>
          </a:bodyPr>
          <a:lstStyle/>
          <a:p>
            <a:r>
              <a:rPr lang="en-GB" noProof="0" dirty="0" err="1" smtClean="0"/>
              <a:t>Modifiez</a:t>
            </a:r>
            <a:r>
              <a:rPr lang="en-GB" noProof="0" dirty="0" smtClean="0"/>
              <a:t> le style du titre</a:t>
            </a:r>
            <a:endParaRPr lang="en-GB" noProof="0" dirty="0"/>
          </a:p>
        </p:txBody>
      </p:sp>
      <p:sp>
        <p:nvSpPr>
          <p:cNvPr id="3" name="Espace réservé du texte 2"/>
          <p:cNvSpPr>
            <a:spLocks noGrp="1"/>
          </p:cNvSpPr>
          <p:nvPr>
            <p:ph type="body" idx="1"/>
          </p:nvPr>
        </p:nvSpPr>
        <p:spPr>
          <a:xfrm>
            <a:off x="420081" y="1197296"/>
            <a:ext cx="11328000" cy="4896000"/>
          </a:xfrm>
          <a:prstGeom prst="rect">
            <a:avLst/>
          </a:prstGeom>
        </p:spPr>
        <p:txBody>
          <a:bodyPr vert="horz" lIns="0" tIns="0" rIns="0" bIns="0" rtlCol="0" anchor="t" anchorCtr="0">
            <a:normAutofit/>
          </a:bodyPr>
          <a:lstStyle/>
          <a:p>
            <a:pPr marL="285750" marR="0" lvl="0" indent="-285750" algn="l" defTabSz="914400" rtl="0" eaLnBrk="1" fontAlgn="auto" latinLnBrk="0" hangingPunct="1">
              <a:lnSpc>
                <a:spcPct val="90000"/>
              </a:lnSpc>
              <a:spcBef>
                <a:spcPts val="2400"/>
              </a:spcBef>
              <a:spcAft>
                <a:spcPts val="0"/>
              </a:spcAft>
              <a:buClr>
                <a:srgbClr val="31869B"/>
              </a:buClr>
              <a:buSzPct val="100000"/>
              <a:buFont typeface="Wingdings" panose="05000000000000000000" pitchFamily="2" charset="2"/>
              <a:buChar char="§"/>
              <a:tabLst/>
              <a:defRPr/>
            </a:pPr>
            <a:r>
              <a:rPr kumimoji="0" lang="en-GB" sz="1400" b="1" i="0" u="none" strike="noStrike" kern="1200" cap="none" spc="0" normalizeH="0" baseline="0" noProof="0" dirty="0" smtClean="0">
                <a:ln>
                  <a:noFill/>
                </a:ln>
                <a:solidFill>
                  <a:srgbClr val="31869B"/>
                </a:solidFill>
                <a:effectLst/>
                <a:uLnTx/>
                <a:uFillTx/>
                <a:latin typeface="+mn-lt"/>
                <a:ea typeface="+mn-ea"/>
                <a:cs typeface="+mn-cs"/>
              </a:rPr>
              <a:t>First level</a:t>
            </a:r>
          </a:p>
          <a:p>
            <a:pPr marL="715963" marR="0" lvl="1" indent="-265113" algn="l" defTabSz="914400" rtl="0" eaLnBrk="1" fontAlgn="auto" latinLnBrk="0" hangingPunct="1">
              <a:lnSpc>
                <a:spcPct val="90000"/>
              </a:lnSpc>
              <a:spcBef>
                <a:spcPts val="1200"/>
              </a:spcBef>
              <a:spcAft>
                <a:spcPts val="0"/>
              </a:spcAft>
              <a:buClr>
                <a:srgbClr val="31869B"/>
              </a:buClr>
              <a:buSzPct val="100000"/>
              <a:buFont typeface="Wingdings" panose="05000000000000000000" pitchFamily="2" charset="2"/>
              <a:buChar char="§"/>
              <a:tabLst/>
              <a:defRPr/>
            </a:pPr>
            <a:r>
              <a:rPr kumimoji="0" lang="en-GB" sz="1400" b="0" i="0" u="none" strike="noStrike" kern="1200" cap="none" spc="0" normalizeH="0" baseline="0" noProof="0" dirty="0" smtClean="0">
                <a:ln>
                  <a:noFill/>
                </a:ln>
                <a:solidFill>
                  <a:srgbClr val="4D4D4D"/>
                </a:solidFill>
                <a:effectLst/>
                <a:uLnTx/>
                <a:uFillTx/>
                <a:latin typeface="+mn-lt"/>
                <a:ea typeface="+mn-ea"/>
                <a:cs typeface="+mn-cs"/>
              </a:rPr>
              <a:t>Second level</a:t>
            </a:r>
          </a:p>
          <a:p>
            <a:pPr marL="1073150" marR="0" lvl="2" indent="-285750"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
              <a:tabLst/>
              <a:defRPr/>
            </a:pPr>
            <a:r>
              <a:rPr kumimoji="0" lang="en-GB" sz="1400" b="0" i="0" u="none" strike="noStrike" kern="1200" cap="none" spc="0" normalizeH="0" baseline="0" noProof="0" dirty="0" smtClean="0">
                <a:ln>
                  <a:noFill/>
                </a:ln>
                <a:solidFill>
                  <a:srgbClr val="4D4D4D"/>
                </a:solidFill>
                <a:effectLst/>
                <a:uLnTx/>
                <a:uFillTx/>
                <a:latin typeface="+mn-lt"/>
                <a:ea typeface="+mn-ea"/>
                <a:cs typeface="+mn-cs"/>
              </a:rPr>
              <a:t>Third level</a:t>
            </a:r>
          </a:p>
          <a:p>
            <a:pPr marL="1527175" marR="0" lvl="3" indent="-265113" algn="l" defTabSz="914400" rtl="0" eaLnBrk="1" fontAlgn="auto" latinLnBrk="0" hangingPunct="1">
              <a:lnSpc>
                <a:spcPct val="90000"/>
              </a:lnSpc>
              <a:spcBef>
                <a:spcPts val="600"/>
              </a:spcBef>
              <a:spcAft>
                <a:spcPts val="0"/>
              </a:spcAft>
              <a:buClr>
                <a:srgbClr val="31869B"/>
              </a:buClr>
              <a:buSzTx/>
              <a:buFont typeface="Arial" panose="020B0604020202020204" pitchFamily="34" charset="0"/>
              <a:buChar char="&gt;"/>
              <a:tabLst/>
              <a:defRPr/>
            </a:pPr>
            <a:r>
              <a:rPr kumimoji="0" lang="en-GB" sz="1400" b="0" i="0" u="none" strike="noStrike" kern="1200" cap="none" spc="0" normalizeH="0" baseline="0" noProof="0" dirty="0" smtClean="0">
                <a:ln>
                  <a:noFill/>
                </a:ln>
                <a:solidFill>
                  <a:srgbClr val="4D4D4D"/>
                </a:solidFill>
                <a:effectLst/>
                <a:uLnTx/>
                <a:uFillTx/>
                <a:latin typeface="+mn-lt"/>
                <a:ea typeface="+mn-ea"/>
                <a:cs typeface="+mn-cs"/>
              </a:rPr>
              <a:t>Fourth level</a:t>
            </a:r>
          </a:p>
          <a:p>
            <a:pPr marL="1885950" marR="0" lvl="5" indent="-228600" algn="l" defTabSz="914400" rtl="0" eaLnBrk="1" fontAlgn="auto" latinLnBrk="0" hangingPunct="1">
              <a:lnSpc>
                <a:spcPct val="90000"/>
              </a:lnSpc>
              <a:spcBef>
                <a:spcPts val="600"/>
              </a:spcBef>
              <a:spcAft>
                <a:spcPts val="0"/>
              </a:spcAft>
              <a:buClr>
                <a:srgbClr val="31869B"/>
              </a:buClr>
              <a:buSzTx/>
              <a:buFont typeface="Symbol" panose="05050102010706020507" pitchFamily="18" charset="2"/>
              <a:buChar char=""/>
              <a:tabLst/>
              <a:defRPr/>
            </a:pPr>
            <a:r>
              <a:rPr kumimoji="0" lang="en-GB" sz="1400" b="0" i="0" u="none" strike="noStrike" kern="1200" cap="none" spc="0" normalizeH="0" baseline="0" noProof="0" dirty="0" smtClean="0">
                <a:ln>
                  <a:noFill/>
                </a:ln>
                <a:solidFill>
                  <a:srgbClr val="4D4D4D"/>
                </a:solidFill>
                <a:effectLst/>
                <a:uLnTx/>
                <a:uFillTx/>
                <a:latin typeface="+mn-lt"/>
                <a:ea typeface="+mn-ea"/>
                <a:cs typeface="+mn-cs"/>
              </a:rPr>
              <a:t>Fifth level</a:t>
            </a:r>
          </a:p>
        </p:txBody>
      </p:sp>
      <p:cxnSp>
        <p:nvCxnSpPr>
          <p:cNvPr id="11" name="Connecteur droit 10"/>
          <p:cNvCxnSpPr/>
          <p:nvPr/>
        </p:nvCxnSpPr>
        <p:spPr>
          <a:xfrm>
            <a:off x="420081" y="6165304"/>
            <a:ext cx="11328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ZoneTexte 24"/>
          <p:cNvSpPr txBox="1"/>
          <p:nvPr userDrawn="1"/>
        </p:nvSpPr>
        <p:spPr bwMode="gray">
          <a:xfrm>
            <a:off x="7470085" y="6421925"/>
            <a:ext cx="2688000" cy="180000"/>
          </a:xfrm>
          <a:prstGeom prst="rect">
            <a:avLst/>
          </a:prstGeom>
          <a:noFill/>
          <a:ln w="9525">
            <a:noFill/>
            <a:miter lim="800000"/>
            <a:headEnd/>
            <a:tailEnd/>
          </a:ln>
          <a:effectLst/>
        </p:spPr>
        <p:txBody>
          <a:bodyPr vert="horz" wrap="none" lIns="36000" tIns="36000" rIns="36000" bIns="36000" numCol="1" anchor="ctr" anchorCtr="0" compatLnSpc="1">
            <a:prstTxWarp prst="textNoShape">
              <a:avLst/>
            </a:prstTxWarp>
            <a:noAutofit/>
          </a:bodyPr>
          <a:lstStyle>
            <a:defPPr>
              <a:defRPr lang="fr-FR"/>
            </a:defPPr>
            <a:lvl1pPr algn="r">
              <a:defRPr sz="800"/>
            </a:lvl1pPr>
          </a:lstStyle>
          <a:p>
            <a:pPr lvl="0"/>
            <a:r>
              <a:rPr lang="en-GB" sz="800" noProof="1" smtClean="0">
                <a:latin typeface="Arial" panose="020B0604020202020204" pitchFamily="34" charset="0"/>
                <a:cs typeface="Arial" panose="020B0604020202020204" pitchFamily="34" charset="0"/>
              </a:rPr>
              <a:t>Exception request checklist</a:t>
            </a:r>
          </a:p>
        </p:txBody>
      </p:sp>
      <p:sp>
        <p:nvSpPr>
          <p:cNvPr id="26" name="ZoneTexte 25"/>
          <p:cNvSpPr txBox="1"/>
          <p:nvPr userDrawn="1"/>
        </p:nvSpPr>
        <p:spPr bwMode="gray">
          <a:xfrm>
            <a:off x="11203812" y="6414018"/>
            <a:ext cx="173692" cy="195814"/>
          </a:xfrm>
          <a:prstGeom prst="rect">
            <a:avLst/>
          </a:prstGeom>
          <a:noFill/>
          <a:ln w="9525">
            <a:noFill/>
            <a:miter lim="800000"/>
            <a:headEnd/>
            <a:tailEnd/>
          </a:ln>
          <a:effectLst/>
        </p:spPr>
        <p:txBody>
          <a:bodyPr vert="horz" wrap="none" lIns="36000" tIns="36000" rIns="36000" bIns="36000" numCol="1" anchor="ctr" anchorCtr="0" compatLnSpc="1">
            <a:prstTxWarp prst="textNoShape">
              <a:avLst/>
            </a:prstTxWarp>
            <a:spAutoFit/>
          </a:bodyPr>
          <a:lstStyle>
            <a:defPPr>
              <a:defRPr lang="fr-FR"/>
            </a:defPPr>
            <a:lvl1pPr algn="r">
              <a:defRPr sz="800"/>
            </a:lvl1pPr>
          </a:lstStyle>
          <a:p>
            <a:pPr lvl="0" algn="ctr"/>
            <a:fld id="{4B7E1E5B-6EDE-42FC-84B0-E61496EE3728}" type="slidenum">
              <a:rPr lang="en-GB" sz="800" b="1" smtClean="0"/>
              <a:t>‹#›</a:t>
            </a:fld>
            <a:endParaRPr lang="en-GB" sz="800" b="1" dirty="0" smtClean="0"/>
          </a:p>
        </p:txBody>
      </p:sp>
      <p:sp>
        <p:nvSpPr>
          <p:cNvPr id="27" name="ZoneTexte 26"/>
          <p:cNvSpPr txBox="1"/>
          <p:nvPr userDrawn="1"/>
        </p:nvSpPr>
        <p:spPr bwMode="gray">
          <a:xfrm>
            <a:off x="10343203" y="6414018"/>
            <a:ext cx="592076" cy="195814"/>
          </a:xfrm>
          <a:prstGeom prst="rect">
            <a:avLst/>
          </a:prstGeom>
          <a:noFill/>
          <a:ln w="9525">
            <a:noFill/>
            <a:miter lim="800000"/>
            <a:headEnd/>
            <a:tailEnd/>
          </a:ln>
          <a:effectLst/>
        </p:spPr>
        <p:txBody>
          <a:bodyPr vert="horz" wrap="none" lIns="36000" tIns="36000" rIns="36000" bIns="36000" numCol="1" anchor="ctr" anchorCtr="0" compatLnSpc="1">
            <a:prstTxWarp prst="textNoShape">
              <a:avLst/>
            </a:prstTxWarp>
            <a:spAutoFit/>
          </a:bodyPr>
          <a:lstStyle>
            <a:defPPr>
              <a:defRPr lang="fr-FR"/>
            </a:defPPr>
            <a:lvl1pPr algn="r">
              <a:defRPr sz="800"/>
            </a:lvl1pPr>
          </a:lstStyle>
          <a:p>
            <a:pPr lvl="0" algn="ctr"/>
            <a:r>
              <a:rPr lang="en-GB" sz="800" dirty="0" smtClean="0">
                <a:latin typeface="Arial" panose="020B0604020202020204" pitchFamily="34" charset="0"/>
                <a:cs typeface="Arial" panose="020B0604020202020204" pitchFamily="34" charset="0"/>
              </a:rPr>
              <a:t>15/01/2022</a:t>
            </a:r>
          </a:p>
        </p:txBody>
      </p:sp>
      <p:cxnSp>
        <p:nvCxnSpPr>
          <p:cNvPr id="28" name="Connecteur droit 27"/>
          <p:cNvCxnSpPr/>
          <p:nvPr userDrawn="1"/>
        </p:nvCxnSpPr>
        <p:spPr bwMode="gray">
          <a:xfrm>
            <a:off x="10201295" y="6439925"/>
            <a:ext cx="0" cy="144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userDrawn="1"/>
        </p:nvCxnSpPr>
        <p:spPr bwMode="gray">
          <a:xfrm>
            <a:off x="11077148" y="6439925"/>
            <a:ext cx="0" cy="144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30" name="Picture 3" descr="C:\Users\ChristineB\Seenk-D\BNPP\2015-02\PPT_43-07.png"/>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gray">
          <a:xfrm>
            <a:off x="853514" y="6321425"/>
            <a:ext cx="2459567" cy="3810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p:cNvPicPr>
            <a:picLocks noChangeAspect="1" noChangeArrowheads="1"/>
          </p:cNvPicPr>
          <p:nvPr userDrawn="1"/>
        </p:nvPicPr>
        <p:blipFill>
          <a:blip r:embed="rId22" cstate="print">
            <a:extLst>
              <a:ext uri="{28A0092B-C50C-407E-A947-70E740481C1C}">
                <a14:useLocalDpi xmlns:a14="http://schemas.microsoft.com/office/drawing/2010/main" val="0"/>
              </a:ext>
            </a:extLst>
          </a:blip>
          <a:stretch>
            <a:fillRect/>
          </a:stretch>
        </p:blipFill>
        <p:spPr bwMode="gray">
          <a:xfrm>
            <a:off x="4898558" y="6444293"/>
            <a:ext cx="2384817" cy="135273"/>
          </a:xfrm>
          <a:prstGeom prst="rect">
            <a:avLst/>
          </a:prstGeom>
          <a:noFill/>
          <a:extLst>
            <a:ext uri="{909E8E84-426E-40DD-AFC4-6F175D3DCCD1}">
              <a14:hiddenFill xmlns:a14="http://schemas.microsoft.com/office/drawing/2010/main">
                <a:solidFill>
                  <a:srgbClr val="FFFFFF"/>
                </a:solidFill>
              </a14:hiddenFill>
            </a:ext>
          </a:extLst>
        </p:spPr>
      </p:pic>
      <p:sp>
        <p:nvSpPr>
          <p:cNvPr id="4" name="MSIPCMContentMarking" descr="{&quot;HashCode&quot;:1859994762,&quot;Placement&quot;:&quot;Footer&quot;,&quot;Top&quot;:519.343,&quot;Left&quot;:664.5204,&quot;SlideWidth&quot;:780,&quot;SlideHeight&quot;:540}"/>
          <p:cNvSpPr txBox="1"/>
          <p:nvPr userDrawn="1"/>
        </p:nvSpPr>
        <p:spPr>
          <a:xfrm>
            <a:off x="10386966" y="6595656"/>
            <a:ext cx="1805035" cy="262344"/>
          </a:xfrm>
          <a:prstGeom prst="rect">
            <a:avLst/>
          </a:prstGeom>
          <a:noFill/>
        </p:spPr>
        <p:txBody>
          <a:bodyPr vert="horz" wrap="square" lIns="0" tIns="0" rIns="0" bIns="0" rtlCol="0" anchor="ctr" anchorCtr="1">
            <a:noAutofit/>
          </a:bodyPr>
          <a:lstStyle/>
          <a:p>
            <a:pPr algn="r">
              <a:spcBef>
                <a:spcPts val="0"/>
              </a:spcBef>
              <a:spcAft>
                <a:spcPts val="0"/>
              </a:spcAft>
            </a:pPr>
            <a:r>
              <a:rPr lang="en-GB" sz="1000" smtClean="0">
                <a:solidFill>
                  <a:srgbClr val="0000FF"/>
                </a:solidFill>
                <a:latin typeface="Calibri" panose="020F0502020204030204" pitchFamily="34" charset="0"/>
              </a:rPr>
              <a:t>Classification : Internal</a:t>
            </a:r>
            <a:endParaRPr lang="en-GB" sz="1000" dirty="0" smtClean="0">
              <a:solidFill>
                <a:srgbClr val="0000FF"/>
              </a:solidFill>
              <a:latin typeface="Calibri" panose="020F0502020204030204" pitchFamily="34" charset="0"/>
            </a:endParaRPr>
          </a:p>
        </p:txBody>
      </p:sp>
    </p:spTree>
    <p:extLst>
      <p:ext uri="{BB962C8B-B14F-4D97-AF65-F5344CB8AC3E}">
        <p14:creationId xmlns:p14="http://schemas.microsoft.com/office/powerpoint/2010/main" val="25844061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iming>
    <p:tnLst>
      <p:par>
        <p:cTn id="1" dur="indefinite" restart="never" nodeType="tmRoot"/>
      </p:par>
    </p:tnLst>
  </p:timing>
  <p:hf hdr="0"/>
  <p:txStyles>
    <p:titleStyle>
      <a:lvl1pPr algn="l" defTabSz="914400" rtl="0" eaLnBrk="1" latinLnBrk="0" hangingPunct="1">
        <a:spcBef>
          <a:spcPct val="0"/>
        </a:spcBef>
        <a:buNone/>
        <a:defRPr sz="3000" b="1"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marR="0" indent="0" algn="l" defTabSz="914400" rtl="0" eaLnBrk="1" fontAlgn="auto" latinLnBrk="0" hangingPunct="1">
        <a:lnSpc>
          <a:spcPct val="90000"/>
        </a:lnSpc>
        <a:spcBef>
          <a:spcPts val="2400"/>
        </a:spcBef>
        <a:spcAft>
          <a:spcPts val="0"/>
        </a:spcAft>
        <a:buClr>
          <a:schemeClr val="accent3"/>
        </a:buClr>
        <a:buSzPct val="100000"/>
        <a:buFont typeface="Wingdings" panose="05000000000000000000" pitchFamily="2" charset="2"/>
        <a:buNone/>
        <a:tabLst/>
        <a:defRPr sz="1800" kern="1200" baseline="0">
          <a:solidFill>
            <a:schemeClr val="accent3"/>
          </a:solidFill>
          <a:latin typeface="+mj-lt"/>
          <a:ea typeface="+mn-ea"/>
          <a:cs typeface="+mn-cs"/>
        </a:defRPr>
      </a:lvl1pPr>
      <a:lvl2pPr marL="715963" marR="0" indent="-265113" algn="l" defTabSz="914400" rtl="0" eaLnBrk="1" fontAlgn="auto" latinLnBrk="0" hangingPunct="1">
        <a:lnSpc>
          <a:spcPct val="90000"/>
        </a:lnSpc>
        <a:spcBef>
          <a:spcPts val="1200"/>
        </a:spcBef>
        <a:spcAft>
          <a:spcPts val="0"/>
        </a:spcAft>
        <a:buClr>
          <a:schemeClr val="accent3"/>
        </a:buClr>
        <a:buSzPct val="100000"/>
        <a:buFont typeface="Wingdings" panose="05000000000000000000" pitchFamily="2" charset="2"/>
        <a:buChar char="§"/>
        <a:tabLst/>
        <a:defRPr sz="1600" kern="1200">
          <a:solidFill>
            <a:schemeClr val="tx2">
              <a:lumMod val="50000"/>
            </a:schemeClr>
          </a:solidFill>
          <a:latin typeface="+mj-lt"/>
          <a:ea typeface="+mn-ea"/>
          <a:cs typeface="+mn-cs"/>
        </a:defRPr>
      </a:lvl2pPr>
      <a:lvl3pPr marL="1073150" marR="0" indent="-285750" algn="l" defTabSz="914400" rtl="0" eaLnBrk="1" fontAlgn="auto" latinLnBrk="0" hangingPunct="1">
        <a:lnSpc>
          <a:spcPct val="90000"/>
        </a:lnSpc>
        <a:spcBef>
          <a:spcPts val="600"/>
        </a:spcBef>
        <a:spcAft>
          <a:spcPts val="0"/>
        </a:spcAft>
        <a:buClr>
          <a:schemeClr val="accent3"/>
        </a:buClr>
        <a:buSzTx/>
        <a:buFont typeface="Arial" panose="020B0604020202020204" pitchFamily="34" charset="0"/>
        <a:buChar char="•"/>
        <a:tabLst/>
        <a:defRPr sz="1400" kern="1200">
          <a:solidFill>
            <a:schemeClr val="tx2">
              <a:lumMod val="50000"/>
            </a:schemeClr>
          </a:solidFill>
          <a:latin typeface="+mj-lt"/>
          <a:ea typeface="+mn-ea"/>
          <a:cs typeface="+mn-cs"/>
        </a:defRPr>
      </a:lvl3pPr>
      <a:lvl4pPr marL="1527175" marR="0" indent="-265113" algn="l" defTabSz="914400" rtl="0" eaLnBrk="1" fontAlgn="auto" latinLnBrk="0" hangingPunct="1">
        <a:lnSpc>
          <a:spcPct val="90000"/>
        </a:lnSpc>
        <a:spcBef>
          <a:spcPts val="600"/>
        </a:spcBef>
        <a:spcAft>
          <a:spcPts val="0"/>
        </a:spcAft>
        <a:buClr>
          <a:schemeClr val="accent3"/>
        </a:buClr>
        <a:buSzTx/>
        <a:buFont typeface="Arial" panose="020B0604020202020204" pitchFamily="34" charset="0"/>
        <a:buChar char="&gt;"/>
        <a:tabLst/>
        <a:defRPr sz="1200" kern="1200">
          <a:solidFill>
            <a:schemeClr val="tx2">
              <a:lumMod val="50000"/>
            </a:schemeClr>
          </a:solidFill>
          <a:latin typeface="+mj-lt"/>
          <a:ea typeface="+mn-ea"/>
          <a:cs typeface="+mn-cs"/>
        </a:defRPr>
      </a:lvl4pPr>
      <a:lvl5pPr marL="0" indent="0" algn="l" defTabSz="914400" rtl="0" eaLnBrk="1" latinLnBrk="0" hangingPunct="1">
        <a:spcBef>
          <a:spcPts val="200"/>
        </a:spcBef>
        <a:buFontTx/>
        <a:buNone/>
        <a:defRPr sz="1000" kern="1200">
          <a:solidFill>
            <a:schemeClr val="tx2"/>
          </a:solidFill>
          <a:latin typeface="+mn-lt"/>
          <a:ea typeface="+mn-ea"/>
          <a:cs typeface="+mn-cs"/>
        </a:defRPr>
      </a:lvl5pPr>
      <a:lvl6pPr marL="1885950" marR="0" indent="-228600" algn="l" defTabSz="914400" rtl="0" eaLnBrk="1" fontAlgn="auto" latinLnBrk="0" hangingPunct="1">
        <a:lnSpc>
          <a:spcPct val="90000"/>
        </a:lnSpc>
        <a:spcBef>
          <a:spcPts val="600"/>
        </a:spcBef>
        <a:spcAft>
          <a:spcPts val="0"/>
        </a:spcAft>
        <a:buClr>
          <a:schemeClr val="accent3"/>
        </a:buClr>
        <a:buSzTx/>
        <a:buFont typeface="Symbol" panose="05050102010706020507" pitchFamily="18" charset="2"/>
        <a:buChar char=""/>
        <a:tabLst/>
        <a:defRPr sz="2000" kern="1200" baseline="0">
          <a:solidFill>
            <a:schemeClr val="tx2">
              <a:lumMod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5" Type="http://schemas.microsoft.com/office/2007/relationships/hdphoto" Target="../media/hdphoto5.wdp"/><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4" Type="http://schemas.microsoft.com/office/2007/relationships/hdphoto" Target="../media/hdphoto6.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4.xml"/><Relationship Id="rId5" Type="http://schemas.microsoft.com/office/2007/relationships/hdphoto" Target="../media/hdphoto4.wdp"/><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6" Type="http://schemas.openxmlformats.org/officeDocument/2006/relationships/image" Target="../media/image17.png"/><Relationship Id="rId5" Type="http://schemas.microsoft.com/office/2007/relationships/hdphoto" Target="../media/hdphoto7.wdp"/><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7"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2.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4" Type="http://schemas.microsoft.com/office/2007/relationships/hdphoto" Target="../media/hdphoto3.wdp"/></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8.png"/><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3.png"/><Relationship Id="rId11" Type="http://schemas.microsoft.com/office/2007/relationships/hdphoto" Target="../media/hdphoto4.wdp"/><Relationship Id="rId5" Type="http://schemas.openxmlformats.org/officeDocument/2006/relationships/image" Target="../media/image12.png"/><Relationship Id="rId10" Type="http://schemas.openxmlformats.org/officeDocument/2006/relationships/image" Target="../media/image16.png"/><Relationship Id="rId4" Type="http://schemas.microsoft.com/office/2007/relationships/hdphoto" Target="../media/hdphoto2.wdp"/><Relationship Id="rId9"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7.png"/><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2.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482" y="454924"/>
            <a:ext cx="7104789" cy="381834"/>
          </a:xfrm>
        </p:spPr>
        <p:txBody>
          <a:bodyPr/>
          <a:lstStyle/>
          <a:p>
            <a:r>
              <a:rPr lang="en-GB" dirty="0" smtClean="0"/>
              <a:t>Exceptions and Out of Scope processes</a:t>
            </a:r>
            <a:endParaRPr lang="en-GB" dirty="0"/>
          </a:p>
        </p:txBody>
      </p:sp>
      <p:sp>
        <p:nvSpPr>
          <p:cNvPr id="5" name="Subtitle 4"/>
          <p:cNvSpPr>
            <a:spLocks noGrp="1"/>
          </p:cNvSpPr>
          <p:nvPr>
            <p:ph type="subTitle" idx="1"/>
          </p:nvPr>
        </p:nvSpPr>
        <p:spPr/>
        <p:txBody>
          <a:bodyPr>
            <a:normAutofit/>
          </a:bodyPr>
          <a:lstStyle/>
          <a:p>
            <a:r>
              <a:rPr lang="en-GB" dirty="0"/>
              <a:t>Compliance </a:t>
            </a:r>
            <a:r>
              <a:rPr lang="en-GB" dirty="0" smtClean="0"/>
              <a:t>Norm management</a:t>
            </a:r>
            <a:endParaRPr lang="en-GB" dirty="0"/>
          </a:p>
          <a:p>
            <a:endParaRPr lang="en-GB" dirty="0"/>
          </a:p>
        </p:txBody>
      </p:sp>
      <p:sp>
        <p:nvSpPr>
          <p:cNvPr id="6" name="Content Placeholder 5"/>
          <p:cNvSpPr>
            <a:spLocks noGrp="1"/>
          </p:cNvSpPr>
          <p:nvPr>
            <p:ph sz="quarter" idx="10"/>
          </p:nvPr>
        </p:nvSpPr>
        <p:spPr/>
        <p:txBody>
          <a:bodyPr/>
          <a:lstStyle/>
          <a:p>
            <a:r>
              <a:rPr lang="pt-PT" dirty="0" smtClean="0"/>
              <a:t>TRM – Governance </a:t>
            </a:r>
            <a:r>
              <a:rPr lang="pt-PT" dirty="0" err="1" smtClean="0"/>
              <a:t>office</a:t>
            </a:r>
            <a:endParaRPr lang="en-GB" dirty="0"/>
          </a:p>
        </p:txBody>
      </p:sp>
      <p:sp>
        <p:nvSpPr>
          <p:cNvPr id="7" name="Content Placeholder 6"/>
          <p:cNvSpPr>
            <a:spLocks noGrp="1"/>
          </p:cNvSpPr>
          <p:nvPr>
            <p:ph sz="quarter" idx="11"/>
          </p:nvPr>
        </p:nvSpPr>
        <p:spPr/>
        <p:txBody>
          <a:bodyPr/>
          <a:lstStyle/>
          <a:p>
            <a:r>
              <a:rPr lang="pt-PT" dirty="0" smtClean="0"/>
              <a:t>16/02/2022</a:t>
            </a:r>
            <a:endParaRPr lang="en-GB" dirty="0"/>
          </a:p>
        </p:txBody>
      </p:sp>
      <p:pic>
        <p:nvPicPr>
          <p:cNvPr id="8" name="Picture 7"/>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335306" y="1489946"/>
            <a:ext cx="2160111" cy="582694"/>
          </a:xfrm>
          <a:prstGeom prst="rect">
            <a:avLst/>
          </a:prstGeom>
        </p:spPr>
      </p:pic>
    </p:spTree>
    <p:extLst>
      <p:ext uri="{BB962C8B-B14F-4D97-AF65-F5344CB8AC3E}">
        <p14:creationId xmlns:p14="http://schemas.microsoft.com/office/powerpoint/2010/main" val="2766164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05E7BCC0-3CB1-4AC9-A7E0-DD17C8CFC633}"/>
              </a:ext>
            </a:extLst>
          </p:cNvPr>
          <p:cNvPicPr>
            <a:picLocks noChangeAspect="1"/>
          </p:cNvPicPr>
          <p:nvPr/>
        </p:nvPicPr>
        <p:blipFill>
          <a:blip r:embed="rId2"/>
          <a:stretch>
            <a:fillRect/>
          </a:stretch>
        </p:blipFill>
        <p:spPr>
          <a:xfrm>
            <a:off x="263205" y="744936"/>
            <a:ext cx="5998362" cy="3627039"/>
          </a:xfrm>
          <a:prstGeom prst="rect">
            <a:avLst/>
          </a:prstGeom>
          <a:ln w="19050">
            <a:solidFill>
              <a:schemeClr val="tx1"/>
            </a:solidFill>
          </a:ln>
        </p:spPr>
      </p:pic>
      <p:pic>
        <p:nvPicPr>
          <p:cNvPr id="10" name="Image 9">
            <a:extLst>
              <a:ext uri="{FF2B5EF4-FFF2-40B4-BE49-F238E27FC236}">
                <a16:creationId xmlns:a16="http://schemas.microsoft.com/office/drawing/2014/main" id="{AC55A3EA-F178-42AE-A000-5E83BF8FD367}"/>
              </a:ext>
            </a:extLst>
          </p:cNvPr>
          <p:cNvPicPr>
            <a:picLocks noChangeAspect="1"/>
          </p:cNvPicPr>
          <p:nvPr/>
        </p:nvPicPr>
        <p:blipFill>
          <a:blip r:embed="rId3"/>
          <a:stretch>
            <a:fillRect/>
          </a:stretch>
        </p:blipFill>
        <p:spPr>
          <a:xfrm>
            <a:off x="6484461" y="744936"/>
            <a:ext cx="5460208" cy="5255814"/>
          </a:xfrm>
          <a:prstGeom prst="rect">
            <a:avLst/>
          </a:prstGeom>
          <a:ln w="19050">
            <a:solidFill>
              <a:schemeClr val="tx1"/>
            </a:solidFill>
          </a:ln>
        </p:spPr>
      </p:pic>
      <p:sp>
        <p:nvSpPr>
          <p:cNvPr id="17" name="ZoneTexte 16">
            <a:extLst>
              <a:ext uri="{FF2B5EF4-FFF2-40B4-BE49-F238E27FC236}">
                <a16:creationId xmlns:a16="http://schemas.microsoft.com/office/drawing/2014/main" id="{4E133E6A-C77B-49C7-927B-96C6A5EDD9BD}"/>
              </a:ext>
            </a:extLst>
          </p:cNvPr>
          <p:cNvSpPr txBox="1"/>
          <p:nvPr/>
        </p:nvSpPr>
        <p:spPr>
          <a:xfrm>
            <a:off x="4200525" y="5238189"/>
            <a:ext cx="2283936" cy="1185074"/>
          </a:xfrm>
          <a:prstGeom prst="rect">
            <a:avLst/>
          </a:prstGeom>
          <a:noFill/>
        </p:spPr>
        <p:txBody>
          <a:bodyPr wrap="square" lIns="0" tIns="0" rIns="0" bIns="0" rtlCol="0">
            <a:noAutofit/>
          </a:bodyPr>
          <a:lstStyle/>
          <a:p>
            <a:r>
              <a:rPr lang="en-US" sz="1200" b="1" dirty="0" smtClean="0">
                <a:solidFill>
                  <a:schemeClr val="accent3">
                    <a:lumMod val="75000"/>
                  </a:schemeClr>
                </a:solidFill>
              </a:rPr>
              <a:t>Mandatory: </a:t>
            </a:r>
            <a:r>
              <a:rPr lang="en-US" sz="1200" b="1" dirty="0">
                <a:solidFill>
                  <a:schemeClr val="accent3">
                    <a:lumMod val="75000"/>
                  </a:schemeClr>
                </a:solidFill>
              </a:rPr>
              <a:t>‘Request for decision’ tab</a:t>
            </a:r>
          </a:p>
          <a:p>
            <a:r>
              <a:rPr lang="en-US" sz="1200" dirty="0" smtClean="0">
                <a:solidFill>
                  <a:schemeClr val="accent3">
                    <a:lumMod val="75000"/>
                  </a:schemeClr>
                </a:solidFill>
              </a:rPr>
              <a:t>Escalate </a:t>
            </a:r>
            <a:r>
              <a:rPr lang="en-US" sz="1200" dirty="0">
                <a:solidFill>
                  <a:schemeClr val="accent3">
                    <a:lumMod val="75000"/>
                  </a:schemeClr>
                </a:solidFill>
              </a:rPr>
              <a:t>the </a:t>
            </a:r>
            <a:r>
              <a:rPr lang="en-US" sz="1200" dirty="0" smtClean="0">
                <a:solidFill>
                  <a:schemeClr val="accent3">
                    <a:lumMod val="75000"/>
                  </a:schemeClr>
                </a:solidFill>
              </a:rPr>
              <a:t>request</a:t>
            </a:r>
            <a:r>
              <a:rPr lang="en-US" sz="1200" dirty="0" smtClean="0">
                <a:solidFill>
                  <a:schemeClr val="accent3">
                    <a:lumMod val="75000"/>
                  </a:schemeClr>
                </a:solidFill>
              </a:rPr>
              <a:t> </a:t>
            </a:r>
            <a:r>
              <a:rPr lang="en-US" sz="1200" dirty="0">
                <a:solidFill>
                  <a:schemeClr val="accent3">
                    <a:lumMod val="75000"/>
                  </a:schemeClr>
                </a:solidFill>
              </a:rPr>
              <a:t>to the </a:t>
            </a:r>
            <a:r>
              <a:rPr lang="en-US" sz="1200" dirty="0" smtClean="0">
                <a:solidFill>
                  <a:schemeClr val="accent3">
                    <a:lumMod val="75000"/>
                  </a:schemeClr>
                </a:solidFill>
              </a:rPr>
              <a:t>Domain </a:t>
            </a:r>
          </a:p>
          <a:p>
            <a:r>
              <a:rPr lang="en-US" sz="1200" dirty="0" smtClean="0">
                <a:solidFill>
                  <a:schemeClr val="accent3">
                    <a:lumMod val="75000"/>
                  </a:schemeClr>
                </a:solidFill>
              </a:rPr>
              <a:t>(NB: Possibility </a:t>
            </a:r>
            <a:r>
              <a:rPr lang="en-US" sz="1200" dirty="0">
                <a:solidFill>
                  <a:schemeClr val="accent3">
                    <a:lumMod val="75000"/>
                  </a:schemeClr>
                </a:solidFill>
              </a:rPr>
              <a:t>to ‘deselect’ members of the recipients </a:t>
            </a:r>
            <a:r>
              <a:rPr lang="en-US" sz="1200" dirty="0" smtClean="0">
                <a:solidFill>
                  <a:schemeClr val="accent3">
                    <a:lumMod val="75000"/>
                  </a:schemeClr>
                </a:solidFill>
              </a:rPr>
              <a:t>within the Domain) </a:t>
            </a:r>
            <a:endParaRPr lang="en-US" sz="1200" dirty="0">
              <a:solidFill>
                <a:schemeClr val="accent3">
                  <a:lumMod val="75000"/>
                </a:schemeClr>
              </a:solidFill>
            </a:endParaRPr>
          </a:p>
        </p:txBody>
      </p:sp>
      <p:sp>
        <p:nvSpPr>
          <p:cNvPr id="19" name="ZoneTexte 132">
            <a:extLst>
              <a:ext uri="{FF2B5EF4-FFF2-40B4-BE49-F238E27FC236}">
                <a16:creationId xmlns:a16="http://schemas.microsoft.com/office/drawing/2014/main" id="{0A991635-C4EC-40E4-B29F-A26F7714B68C}"/>
              </a:ext>
            </a:extLst>
          </p:cNvPr>
          <p:cNvSpPr txBox="1"/>
          <p:nvPr/>
        </p:nvSpPr>
        <p:spPr>
          <a:xfrm>
            <a:off x="460635" y="4447614"/>
            <a:ext cx="2141724" cy="914400"/>
          </a:xfrm>
          <a:prstGeom prst="rect">
            <a:avLst/>
          </a:prstGeom>
          <a:noFill/>
        </p:spPr>
        <p:txBody>
          <a:bodyPr wrap="square" lIns="0" tIns="0" rIns="0" bIns="0" rtlCol="0">
            <a:noAutofit/>
          </a:bodyPr>
          <a:lstStyle/>
          <a:p>
            <a:r>
              <a:rPr lang="en-US" sz="1200" b="1" dirty="0" smtClean="0">
                <a:solidFill>
                  <a:schemeClr val="accent3">
                    <a:lumMod val="75000"/>
                  </a:schemeClr>
                </a:solidFill>
              </a:rPr>
              <a:t>Optional: ‘Request for decision’ tab</a:t>
            </a:r>
          </a:p>
          <a:p>
            <a:r>
              <a:rPr lang="en-US" sz="1200" dirty="0" smtClean="0">
                <a:solidFill>
                  <a:schemeClr val="accent3">
                    <a:lumMod val="75000"/>
                  </a:schemeClr>
                </a:solidFill>
              </a:rPr>
              <a:t>Escalate it to </a:t>
            </a:r>
            <a:r>
              <a:rPr lang="en-US" sz="1200" dirty="0">
                <a:solidFill>
                  <a:schemeClr val="accent3">
                    <a:lumMod val="75000"/>
                  </a:schemeClr>
                </a:solidFill>
              </a:rPr>
              <a:t>Intermediary body </a:t>
            </a:r>
            <a:endParaRPr lang="en-US" sz="1200" dirty="0" smtClean="0">
              <a:solidFill>
                <a:schemeClr val="accent3">
                  <a:lumMod val="75000"/>
                </a:schemeClr>
              </a:solidFill>
            </a:endParaRPr>
          </a:p>
          <a:p>
            <a:r>
              <a:rPr lang="en-US" sz="1200" dirty="0" smtClean="0">
                <a:solidFill>
                  <a:schemeClr val="accent3">
                    <a:lumMod val="75000"/>
                  </a:schemeClr>
                </a:solidFill>
              </a:rPr>
              <a:t>(NB: </a:t>
            </a:r>
            <a:r>
              <a:rPr lang="en-US" sz="1200" dirty="0">
                <a:solidFill>
                  <a:schemeClr val="accent3">
                    <a:lumMod val="75000"/>
                  </a:schemeClr>
                </a:solidFill>
              </a:rPr>
              <a:t>each level escalated can give its own position</a:t>
            </a:r>
          </a:p>
          <a:p>
            <a:r>
              <a:rPr lang="en-US" sz="1200" dirty="0" smtClean="0">
                <a:solidFill>
                  <a:schemeClr val="accent3">
                    <a:lumMod val="75000"/>
                  </a:schemeClr>
                </a:solidFill>
              </a:rPr>
              <a:t> </a:t>
            </a:r>
            <a:endParaRPr lang="en-US" sz="1200" dirty="0">
              <a:solidFill>
                <a:schemeClr val="accent3">
                  <a:lumMod val="75000"/>
                </a:schemeClr>
              </a:solidFill>
            </a:endParaRPr>
          </a:p>
        </p:txBody>
      </p:sp>
      <p:sp>
        <p:nvSpPr>
          <p:cNvPr id="20" name="Organigramme : Connecteur 84">
            <a:extLst>
              <a:ext uri="{FF2B5EF4-FFF2-40B4-BE49-F238E27FC236}">
                <a16:creationId xmlns:a16="http://schemas.microsoft.com/office/drawing/2014/main" id="{E7F23AF1-6F1B-4D54-9687-F9CB8AB69D29}"/>
              </a:ext>
            </a:extLst>
          </p:cNvPr>
          <p:cNvSpPr/>
          <p:nvPr/>
        </p:nvSpPr>
        <p:spPr>
          <a:xfrm>
            <a:off x="259188" y="4447614"/>
            <a:ext cx="180000" cy="180000"/>
          </a:xfrm>
          <a:prstGeom prst="flowChartConnector">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en-US" sz="1050" dirty="0">
                <a:solidFill>
                  <a:schemeClr val="bg1"/>
                </a:solidFill>
              </a:rPr>
              <a:t>4</a:t>
            </a:r>
            <a:r>
              <a:rPr lang="en-US" sz="1050" dirty="0" smtClean="0">
                <a:solidFill>
                  <a:schemeClr val="bg1"/>
                </a:solidFill>
              </a:rPr>
              <a:t> </a:t>
            </a:r>
            <a:endParaRPr lang="en-US" sz="1050" dirty="0">
              <a:solidFill>
                <a:schemeClr val="bg1"/>
              </a:solidFill>
            </a:endParaRPr>
          </a:p>
        </p:txBody>
      </p:sp>
      <p:sp>
        <p:nvSpPr>
          <p:cNvPr id="21" name="Organigramme : Connecteur 84">
            <a:extLst>
              <a:ext uri="{FF2B5EF4-FFF2-40B4-BE49-F238E27FC236}">
                <a16:creationId xmlns:a16="http://schemas.microsoft.com/office/drawing/2014/main" id="{E7F23AF1-6F1B-4D54-9687-F9CB8AB69D29}"/>
              </a:ext>
            </a:extLst>
          </p:cNvPr>
          <p:cNvSpPr/>
          <p:nvPr/>
        </p:nvSpPr>
        <p:spPr>
          <a:xfrm>
            <a:off x="4001475" y="5255703"/>
            <a:ext cx="180000" cy="180000"/>
          </a:xfrm>
          <a:prstGeom prst="flowChartConnector">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en-US" sz="1050" dirty="0">
                <a:solidFill>
                  <a:schemeClr val="bg1"/>
                </a:solidFill>
              </a:rPr>
              <a:t>5</a:t>
            </a:r>
            <a:r>
              <a:rPr lang="en-US" sz="1050" dirty="0" smtClean="0">
                <a:solidFill>
                  <a:schemeClr val="bg1"/>
                </a:solidFill>
              </a:rPr>
              <a:t> </a:t>
            </a:r>
            <a:endParaRPr lang="en-US" sz="1050" dirty="0">
              <a:solidFill>
                <a:schemeClr val="bg1"/>
              </a:solidFill>
            </a:endParaRPr>
          </a:p>
        </p:txBody>
      </p:sp>
      <p:sp>
        <p:nvSpPr>
          <p:cNvPr id="22" name="Text Placeholder 4"/>
          <p:cNvSpPr>
            <a:spLocks noGrp="1"/>
          </p:cNvSpPr>
          <p:nvPr>
            <p:ph type="body" sz="quarter" idx="13"/>
          </p:nvPr>
        </p:nvSpPr>
        <p:spPr>
          <a:xfrm>
            <a:off x="433334" y="51470"/>
            <a:ext cx="11328399" cy="504000"/>
          </a:xfrm>
        </p:spPr>
        <p:txBody>
          <a:bodyPr/>
          <a:lstStyle/>
          <a:p>
            <a:r>
              <a:rPr lang="pt-PT" dirty="0" smtClean="0"/>
              <a:t>1.1 Zoom </a:t>
            </a:r>
            <a:r>
              <a:rPr lang="pt-PT" dirty="0"/>
              <a:t>on EP tool – Exception </a:t>
            </a:r>
            <a:r>
              <a:rPr lang="pt-PT" dirty="0" err="1"/>
              <a:t>request</a:t>
            </a:r>
            <a:r>
              <a:rPr lang="pt-PT" dirty="0"/>
              <a:t> </a:t>
            </a:r>
            <a:r>
              <a:rPr lang="en-US" dirty="0" smtClean="0"/>
              <a:t>process</a:t>
            </a:r>
            <a:r>
              <a:rPr lang="pt-PT" dirty="0" smtClean="0"/>
              <a:t> (3/3</a:t>
            </a:r>
            <a:r>
              <a:rPr lang="pt-PT" dirty="0"/>
              <a:t>)  </a:t>
            </a:r>
            <a:endParaRPr lang="en-GB" dirty="0"/>
          </a:p>
        </p:txBody>
      </p:sp>
    </p:spTree>
    <p:extLst>
      <p:ext uri="{BB962C8B-B14F-4D97-AF65-F5344CB8AC3E}">
        <p14:creationId xmlns:p14="http://schemas.microsoft.com/office/powerpoint/2010/main" val="201689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2">
            <a:extLst>
              <a:ext uri="{FF2B5EF4-FFF2-40B4-BE49-F238E27FC236}">
                <a16:creationId xmlns:a16="http://schemas.microsoft.com/office/drawing/2014/main" id="{637FCF46-01FD-4E79-AD48-84FA4B4C76F3}"/>
              </a:ext>
            </a:extLst>
          </p:cNvPr>
          <p:cNvPicPr>
            <a:picLocks noChangeAspect="1"/>
          </p:cNvPicPr>
          <p:nvPr/>
        </p:nvPicPr>
        <p:blipFill rotWithShape="1">
          <a:blip r:embed="rId2"/>
          <a:srcRect l="2074" b="6444"/>
          <a:stretch/>
        </p:blipFill>
        <p:spPr>
          <a:xfrm>
            <a:off x="5262113" y="1625140"/>
            <a:ext cx="6277175" cy="4292582"/>
          </a:xfrm>
          <a:prstGeom prst="rect">
            <a:avLst/>
          </a:prstGeom>
        </p:spPr>
      </p:pic>
      <p:sp>
        <p:nvSpPr>
          <p:cNvPr id="5" name="Text Placeholder 4"/>
          <p:cNvSpPr>
            <a:spLocks noGrp="1"/>
          </p:cNvSpPr>
          <p:nvPr>
            <p:ph type="body" sz="quarter" idx="13"/>
          </p:nvPr>
        </p:nvSpPr>
        <p:spPr/>
        <p:txBody>
          <a:bodyPr/>
          <a:lstStyle/>
          <a:p>
            <a:r>
              <a:rPr lang="en-US" dirty="0" smtClean="0"/>
              <a:t>1.2 Zoom on CRMS – Library of Exceptions and Out of Scope  (1/2)</a:t>
            </a:r>
            <a:endParaRPr lang="en-US" dirty="0"/>
          </a:p>
        </p:txBody>
      </p:sp>
      <p:sp>
        <p:nvSpPr>
          <p:cNvPr id="6" name="Text Placeholder 5"/>
          <p:cNvSpPr>
            <a:spLocks noGrp="1"/>
          </p:cNvSpPr>
          <p:nvPr>
            <p:ph type="body" sz="quarter" idx="14"/>
          </p:nvPr>
        </p:nvSpPr>
        <p:spPr/>
        <p:txBody>
          <a:bodyPr/>
          <a:lstStyle/>
          <a:p>
            <a:r>
              <a:rPr lang="en-US" dirty="0" smtClean="0"/>
              <a:t>Dashboard view</a:t>
            </a:r>
            <a:endParaRPr lang="en-US" dirty="0"/>
          </a:p>
        </p:txBody>
      </p:sp>
      <p:sp>
        <p:nvSpPr>
          <p:cNvPr id="4" name="Espace réservé du texte 3">
            <a:extLst>
              <a:ext uri="{FF2B5EF4-FFF2-40B4-BE49-F238E27FC236}">
                <a16:creationId xmlns:a16="http://schemas.microsoft.com/office/drawing/2014/main" id="{9CF6BBBC-C126-4D13-AE23-0CA88E6EDE35}"/>
              </a:ext>
            </a:extLst>
          </p:cNvPr>
          <p:cNvSpPr txBox="1">
            <a:spLocks/>
          </p:cNvSpPr>
          <p:nvPr/>
        </p:nvSpPr>
        <p:spPr>
          <a:xfrm>
            <a:off x="973568" y="1178513"/>
            <a:ext cx="5123203" cy="432000"/>
          </a:xfrm>
          <a:prstGeom prst="rect">
            <a:avLst/>
          </a:prstGeom>
        </p:spPr>
        <p:txBody>
          <a:bodyPr vert="horz" lIns="0" tIns="0" rIns="0" bIns="0" rtlCol="0" anchor="t" anchorCtr="0">
            <a:normAutofit/>
          </a:bodyPr>
          <a:lstStyle>
            <a:lvl1pPr marL="0" marR="0" indent="0" algn="l" defTabSz="914400" rtl="0" eaLnBrk="1" fontAlgn="auto" latinLnBrk="0" hangingPunct="1">
              <a:lnSpc>
                <a:spcPct val="90000"/>
              </a:lnSpc>
              <a:spcBef>
                <a:spcPts val="2400"/>
              </a:spcBef>
              <a:spcAft>
                <a:spcPts val="0"/>
              </a:spcAft>
              <a:buClr>
                <a:schemeClr val="accent3"/>
              </a:buClr>
              <a:buSzPct val="100000"/>
              <a:buFont typeface="Wingdings" panose="05000000000000000000" pitchFamily="2" charset="2"/>
              <a:buNone/>
              <a:tabLst/>
              <a:defRPr sz="1800" kern="1200" baseline="0">
                <a:solidFill>
                  <a:schemeClr val="accent3"/>
                </a:solidFill>
                <a:latin typeface="+mj-lt"/>
                <a:ea typeface="+mn-ea"/>
                <a:cs typeface="+mn-cs"/>
              </a:defRPr>
            </a:lvl1pPr>
            <a:lvl2pPr marL="715963" marR="0" indent="-265113" algn="l" defTabSz="914400" rtl="0" eaLnBrk="1" fontAlgn="auto" latinLnBrk="0" hangingPunct="1">
              <a:lnSpc>
                <a:spcPct val="90000"/>
              </a:lnSpc>
              <a:spcBef>
                <a:spcPts val="1200"/>
              </a:spcBef>
              <a:spcAft>
                <a:spcPts val="0"/>
              </a:spcAft>
              <a:buClr>
                <a:schemeClr val="accent3"/>
              </a:buClr>
              <a:buSzPct val="100000"/>
              <a:buFont typeface="Wingdings" panose="05000000000000000000" pitchFamily="2" charset="2"/>
              <a:buChar char="§"/>
              <a:tabLst/>
              <a:defRPr sz="1600" kern="1200">
                <a:solidFill>
                  <a:schemeClr val="tx2">
                    <a:lumMod val="50000"/>
                  </a:schemeClr>
                </a:solidFill>
                <a:latin typeface="+mj-lt"/>
                <a:ea typeface="+mn-ea"/>
                <a:cs typeface="+mn-cs"/>
              </a:defRPr>
            </a:lvl2pPr>
            <a:lvl3pPr marL="1073150" marR="0" indent="-285750" algn="l" defTabSz="914400" rtl="0" eaLnBrk="1" fontAlgn="auto" latinLnBrk="0" hangingPunct="1">
              <a:lnSpc>
                <a:spcPct val="90000"/>
              </a:lnSpc>
              <a:spcBef>
                <a:spcPts val="600"/>
              </a:spcBef>
              <a:spcAft>
                <a:spcPts val="0"/>
              </a:spcAft>
              <a:buClr>
                <a:schemeClr val="accent3"/>
              </a:buClr>
              <a:buSzTx/>
              <a:buFont typeface="Arial" panose="020B0604020202020204" pitchFamily="34" charset="0"/>
              <a:buChar char="•"/>
              <a:tabLst/>
              <a:defRPr sz="1400" kern="1200">
                <a:solidFill>
                  <a:schemeClr val="tx2">
                    <a:lumMod val="50000"/>
                  </a:schemeClr>
                </a:solidFill>
                <a:latin typeface="+mj-lt"/>
                <a:ea typeface="+mn-ea"/>
                <a:cs typeface="+mn-cs"/>
              </a:defRPr>
            </a:lvl3pPr>
            <a:lvl4pPr marL="1527175" marR="0" indent="-265113" algn="l" defTabSz="914400" rtl="0" eaLnBrk="1" fontAlgn="auto" latinLnBrk="0" hangingPunct="1">
              <a:lnSpc>
                <a:spcPct val="90000"/>
              </a:lnSpc>
              <a:spcBef>
                <a:spcPts val="600"/>
              </a:spcBef>
              <a:spcAft>
                <a:spcPts val="0"/>
              </a:spcAft>
              <a:buClr>
                <a:schemeClr val="accent3"/>
              </a:buClr>
              <a:buSzTx/>
              <a:buFont typeface="Arial" panose="020B0604020202020204" pitchFamily="34" charset="0"/>
              <a:buChar char="&gt;"/>
              <a:tabLst/>
              <a:defRPr sz="1200" kern="1200">
                <a:solidFill>
                  <a:schemeClr val="tx2">
                    <a:lumMod val="50000"/>
                  </a:schemeClr>
                </a:solidFill>
                <a:latin typeface="+mj-lt"/>
                <a:ea typeface="+mn-ea"/>
                <a:cs typeface="+mn-cs"/>
              </a:defRPr>
            </a:lvl4pPr>
            <a:lvl5pPr marL="0" indent="0" algn="l" defTabSz="914400" rtl="0" eaLnBrk="1" latinLnBrk="0" hangingPunct="1">
              <a:spcBef>
                <a:spcPts val="200"/>
              </a:spcBef>
              <a:buFontTx/>
              <a:buNone/>
              <a:defRPr sz="1000" kern="1200">
                <a:solidFill>
                  <a:schemeClr val="tx2"/>
                </a:solidFill>
                <a:latin typeface="+mn-lt"/>
                <a:ea typeface="+mn-ea"/>
                <a:cs typeface="+mn-cs"/>
              </a:defRPr>
            </a:lvl5pPr>
            <a:lvl6pPr marL="1885950" marR="0" indent="-228600" algn="l" defTabSz="914400" rtl="0" eaLnBrk="1" fontAlgn="auto" latinLnBrk="0" hangingPunct="1">
              <a:lnSpc>
                <a:spcPct val="90000"/>
              </a:lnSpc>
              <a:spcBef>
                <a:spcPts val="600"/>
              </a:spcBef>
              <a:spcAft>
                <a:spcPts val="0"/>
              </a:spcAft>
              <a:buClr>
                <a:schemeClr val="accent3"/>
              </a:buClr>
              <a:buSzTx/>
              <a:buFont typeface="Symbol" panose="05050102010706020507" pitchFamily="18" charset="2"/>
              <a:buChar char=""/>
              <a:tabLst/>
              <a:defRPr sz="2000" kern="1200" baseline="0">
                <a:solidFill>
                  <a:schemeClr val="tx2">
                    <a:lumMod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dirty="0" smtClean="0"/>
              <a:t>Library of Exceptions and Out of Scope as a mirror of the Procedures dashboard</a:t>
            </a:r>
            <a:endParaRPr lang="en-US" dirty="0"/>
          </a:p>
        </p:txBody>
      </p:sp>
      <p:pic>
        <p:nvPicPr>
          <p:cNvPr id="7" name="Image 4">
            <a:extLst>
              <a:ext uri="{FF2B5EF4-FFF2-40B4-BE49-F238E27FC236}">
                <a16:creationId xmlns:a16="http://schemas.microsoft.com/office/drawing/2014/main" id="{A817572A-6644-4AC1-AEFA-AADD8D1809A9}"/>
              </a:ext>
            </a:extLst>
          </p:cNvPr>
          <p:cNvPicPr>
            <a:picLocks noChangeAspect="1"/>
          </p:cNvPicPr>
          <p:nvPr/>
        </p:nvPicPr>
        <p:blipFill>
          <a:blip r:embed="rId3"/>
          <a:stretch>
            <a:fillRect/>
          </a:stretch>
        </p:blipFill>
        <p:spPr>
          <a:xfrm>
            <a:off x="600771" y="1698890"/>
            <a:ext cx="4672200" cy="4223514"/>
          </a:xfrm>
          <a:prstGeom prst="rect">
            <a:avLst/>
          </a:prstGeom>
          <a:ln>
            <a:solidFill>
              <a:schemeClr val="tx1"/>
            </a:solidFill>
          </a:ln>
        </p:spPr>
      </p:pic>
      <p:sp>
        <p:nvSpPr>
          <p:cNvPr id="8" name="Rectangle : coins arrondis 13">
            <a:extLst>
              <a:ext uri="{FF2B5EF4-FFF2-40B4-BE49-F238E27FC236}">
                <a16:creationId xmlns:a16="http://schemas.microsoft.com/office/drawing/2014/main" id="{7732CAFF-E30C-409F-9E2E-C88A8D6D9BDD}"/>
              </a:ext>
            </a:extLst>
          </p:cNvPr>
          <p:cNvSpPr/>
          <p:nvPr/>
        </p:nvSpPr>
        <p:spPr>
          <a:xfrm>
            <a:off x="3659282" y="1716143"/>
            <a:ext cx="670560" cy="162694"/>
          </a:xfrm>
          <a:prstGeom prst="round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en-US" sz="500" dirty="0" smtClean="0">
                <a:solidFill>
                  <a:schemeClr val="bg1"/>
                </a:solidFill>
              </a:rPr>
              <a:t>Library of exceptions &amp; OOS</a:t>
            </a:r>
            <a:endParaRPr lang="en-US" sz="500" dirty="0">
              <a:solidFill>
                <a:schemeClr val="bg1"/>
              </a:solidFill>
            </a:endParaRPr>
          </a:p>
        </p:txBody>
      </p:sp>
      <p:sp>
        <p:nvSpPr>
          <p:cNvPr id="9" name="Ellipse 22">
            <a:extLst>
              <a:ext uri="{FF2B5EF4-FFF2-40B4-BE49-F238E27FC236}">
                <a16:creationId xmlns:a16="http://schemas.microsoft.com/office/drawing/2014/main" id="{9A0736EE-54C9-423B-9BD8-3110C4DDFDB8}"/>
              </a:ext>
            </a:extLst>
          </p:cNvPr>
          <p:cNvSpPr/>
          <p:nvPr/>
        </p:nvSpPr>
        <p:spPr>
          <a:xfrm>
            <a:off x="3500846" y="1566473"/>
            <a:ext cx="966651" cy="432000"/>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US" sz="1400" dirty="0">
              <a:solidFill>
                <a:schemeClr val="tx1"/>
              </a:solidFill>
            </a:endParaRPr>
          </a:p>
        </p:txBody>
      </p:sp>
      <p:cxnSp>
        <p:nvCxnSpPr>
          <p:cNvPr id="10" name="Connecteur droit avec flèche 24">
            <a:extLst>
              <a:ext uri="{FF2B5EF4-FFF2-40B4-BE49-F238E27FC236}">
                <a16:creationId xmlns:a16="http://schemas.microsoft.com/office/drawing/2014/main" id="{777A82D2-74BF-4635-BD8A-53E76B8D7E6F}"/>
              </a:ext>
            </a:extLst>
          </p:cNvPr>
          <p:cNvCxnSpPr/>
          <p:nvPr/>
        </p:nvCxnSpPr>
        <p:spPr>
          <a:xfrm>
            <a:off x="4467497" y="1824032"/>
            <a:ext cx="1629274" cy="295101"/>
          </a:xfrm>
          <a:prstGeom prst="straightConnector1">
            <a:avLst/>
          </a:prstGeom>
          <a:ln>
            <a:solidFill>
              <a:srgbClr val="FF0000"/>
            </a:solidFill>
            <a:tailEnd type="triangle"/>
          </a:ln>
        </p:spPr>
        <p:style>
          <a:lnRef idx="1">
            <a:schemeClr val="accent5"/>
          </a:lnRef>
          <a:fillRef idx="0">
            <a:schemeClr val="accent5"/>
          </a:fillRef>
          <a:effectRef idx="0">
            <a:schemeClr val="accent5"/>
          </a:effectRef>
          <a:fontRef idx="minor">
            <a:schemeClr val="tx1"/>
          </a:fontRef>
        </p:style>
      </p:cxnSp>
      <p:pic>
        <p:nvPicPr>
          <p:cNvPr id="2" name="Picture 1"/>
          <p:cNvPicPr>
            <a:picLocks noChangeAspect="1"/>
          </p:cNvPicPr>
          <p:nvPr/>
        </p:nvPicPr>
        <p:blipFill>
          <a:blip r:embed="rId4">
            <a:duotone>
              <a:schemeClr val="accent3">
                <a:shade val="45000"/>
                <a:satMod val="135000"/>
              </a:schemeClr>
              <a:prstClr val="white"/>
            </a:duotone>
            <a:extLst>
              <a:ext uri="{BEBA8EAE-BF5A-486C-A8C5-ECC9F3942E4B}">
                <a14:imgProps xmlns:a14="http://schemas.microsoft.com/office/drawing/2010/main">
                  <a14:imgLayer r:embed="rId5">
                    <a14:imgEffect>
                      <a14:backgroundRemoval t="4375" b="90000" l="9972" r="89751">
                        <a14:foregroundMark x1="50693" y1="67500" x2="50693" y2="67500"/>
                      </a14:backgroundRemoval>
                    </a14:imgEffect>
                  </a14:imgLayer>
                </a14:imgProps>
              </a:ext>
            </a:extLst>
          </a:blip>
          <a:stretch>
            <a:fillRect/>
          </a:stretch>
        </p:blipFill>
        <p:spPr>
          <a:xfrm>
            <a:off x="475631" y="1090136"/>
            <a:ext cx="497937" cy="441385"/>
          </a:xfrm>
          <a:prstGeom prst="rect">
            <a:avLst/>
          </a:prstGeom>
        </p:spPr>
      </p:pic>
    </p:spTree>
    <p:extLst>
      <p:ext uri="{BB962C8B-B14F-4D97-AF65-F5344CB8AC3E}">
        <p14:creationId xmlns:p14="http://schemas.microsoft.com/office/powerpoint/2010/main" val="2217303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1.2 Zoom on CRMS – Library of Exceptions and Out of Scope (2/2)  </a:t>
            </a:r>
            <a:endParaRPr lang="en-US" dirty="0"/>
          </a:p>
        </p:txBody>
      </p:sp>
      <p:sp>
        <p:nvSpPr>
          <p:cNvPr id="6" name="Text Placeholder 5"/>
          <p:cNvSpPr>
            <a:spLocks noGrp="1"/>
          </p:cNvSpPr>
          <p:nvPr>
            <p:ph type="body" sz="quarter" idx="14"/>
          </p:nvPr>
        </p:nvSpPr>
        <p:spPr/>
        <p:txBody>
          <a:bodyPr/>
          <a:lstStyle/>
          <a:p>
            <a:r>
              <a:rPr lang="en-US" dirty="0" smtClean="0"/>
              <a:t>Exception ID card </a:t>
            </a:r>
            <a:endParaRPr lang="en-US" dirty="0"/>
          </a:p>
        </p:txBody>
      </p:sp>
      <p:pic>
        <p:nvPicPr>
          <p:cNvPr id="7" name="Picture 6"/>
          <p:cNvPicPr>
            <a:picLocks noChangeAspect="1"/>
          </p:cNvPicPr>
          <p:nvPr/>
        </p:nvPicPr>
        <p:blipFill rotWithShape="1">
          <a:blip r:embed="rId2"/>
          <a:srcRect l="2316" r="14496" b="6927"/>
          <a:stretch/>
        </p:blipFill>
        <p:spPr>
          <a:xfrm>
            <a:off x="7099907" y="627782"/>
            <a:ext cx="4131686" cy="5531929"/>
          </a:xfrm>
          <a:prstGeom prst="rect">
            <a:avLst/>
          </a:prstGeom>
        </p:spPr>
      </p:pic>
      <p:sp>
        <p:nvSpPr>
          <p:cNvPr id="12" name="Rectangle 11"/>
          <p:cNvSpPr/>
          <p:nvPr/>
        </p:nvSpPr>
        <p:spPr>
          <a:xfrm>
            <a:off x="551887" y="1131894"/>
            <a:ext cx="8784976" cy="3743332"/>
          </a:xfrm>
          <a:prstGeom prst="rect">
            <a:avLst/>
          </a:prstGeom>
        </p:spPr>
        <p:txBody>
          <a:bodyPr wrap="square" numCol="1">
            <a:spAutoFit/>
          </a:bodyPr>
          <a:lstStyle/>
          <a:p>
            <a:pPr marL="180975" lvl="3">
              <a:lnSpc>
                <a:spcPct val="99000"/>
              </a:lnSpc>
              <a:spcBef>
                <a:spcPts val="600"/>
              </a:spcBef>
              <a:buClr>
                <a:srgbClr val="31869B"/>
              </a:buClr>
              <a:defRPr/>
            </a:pPr>
            <a:r>
              <a:rPr lang="en-US" dirty="0" smtClean="0">
                <a:solidFill>
                  <a:schemeClr val="accent3"/>
                </a:solidFill>
                <a:latin typeface="+mj-lt"/>
              </a:rPr>
              <a:t>Exception ID card </a:t>
            </a:r>
          </a:p>
          <a:p>
            <a:pPr marL="0" lvl="3">
              <a:lnSpc>
                <a:spcPct val="99000"/>
              </a:lnSpc>
              <a:spcBef>
                <a:spcPts val="600"/>
              </a:spcBef>
              <a:buClr>
                <a:srgbClr val="31869B"/>
              </a:buClr>
              <a:defRPr/>
            </a:pPr>
            <a:r>
              <a:rPr lang="en-US" sz="1200" kern="0" dirty="0" smtClean="0">
                <a:solidFill>
                  <a:srgbClr val="31869B"/>
                </a:solidFill>
              </a:rPr>
              <a:t>Exception reference: </a:t>
            </a:r>
            <a:r>
              <a:rPr lang="en-US" sz="1200" kern="0" dirty="0" smtClean="0"/>
              <a:t>Reference given by EP at the time of the validation </a:t>
            </a:r>
          </a:p>
          <a:p>
            <a:pPr marL="0" lvl="3">
              <a:lnSpc>
                <a:spcPct val="99000"/>
              </a:lnSpc>
              <a:spcBef>
                <a:spcPts val="600"/>
              </a:spcBef>
              <a:buClr>
                <a:srgbClr val="31869B"/>
              </a:buClr>
              <a:defRPr/>
            </a:pPr>
            <a:r>
              <a:rPr lang="en-US" sz="1200" kern="0" dirty="0" smtClean="0">
                <a:solidFill>
                  <a:srgbClr val="31869B"/>
                </a:solidFill>
              </a:rPr>
              <a:t>Status: </a:t>
            </a:r>
            <a:r>
              <a:rPr lang="en-US" sz="1200" kern="0" dirty="0" smtClean="0"/>
              <a:t>Status of the ID car (e.g. created; draft)</a:t>
            </a:r>
          </a:p>
          <a:p>
            <a:pPr marL="0" lvl="3">
              <a:lnSpc>
                <a:spcPct val="99000"/>
              </a:lnSpc>
              <a:spcBef>
                <a:spcPts val="600"/>
              </a:spcBef>
              <a:buClr>
                <a:srgbClr val="31869B"/>
              </a:buClr>
              <a:defRPr/>
            </a:pPr>
            <a:r>
              <a:rPr lang="en-US" sz="1200" kern="0" dirty="0" smtClean="0">
                <a:solidFill>
                  <a:schemeClr val="accent3"/>
                </a:solidFill>
              </a:rPr>
              <a:t>Norm:</a:t>
            </a:r>
            <a:r>
              <a:rPr lang="en-US" sz="1200" kern="0" dirty="0" smtClean="0">
                <a:solidFill>
                  <a:srgbClr val="4D4D4D">
                    <a:lumMod val="50000"/>
                  </a:srgbClr>
                </a:solidFill>
              </a:rPr>
              <a:t> </a:t>
            </a:r>
            <a:r>
              <a:rPr lang="en-US" sz="1200" kern="0" dirty="0" smtClean="0"/>
              <a:t>Reference of the Norm where the exception is being requested (e.g. CPL0233, CCC0016, etc.)</a:t>
            </a:r>
          </a:p>
          <a:p>
            <a:pPr marL="0" lvl="3">
              <a:lnSpc>
                <a:spcPct val="99000"/>
              </a:lnSpc>
              <a:spcBef>
                <a:spcPts val="600"/>
              </a:spcBef>
              <a:buClr>
                <a:srgbClr val="31869B"/>
              </a:buClr>
              <a:defRPr/>
            </a:pPr>
            <a:r>
              <a:rPr lang="en-US" sz="1200" kern="0" dirty="0" smtClean="0">
                <a:solidFill>
                  <a:schemeClr val="accent3"/>
                </a:solidFill>
              </a:rPr>
              <a:t>Domain: </a:t>
            </a:r>
          </a:p>
          <a:p>
            <a:pPr marL="0" lvl="3">
              <a:lnSpc>
                <a:spcPct val="99000"/>
              </a:lnSpc>
              <a:spcBef>
                <a:spcPts val="600"/>
              </a:spcBef>
              <a:buClr>
                <a:srgbClr val="31869B"/>
              </a:buClr>
              <a:defRPr/>
            </a:pPr>
            <a:r>
              <a:rPr lang="en-US" sz="1200" kern="0" dirty="0" smtClean="0">
                <a:solidFill>
                  <a:srgbClr val="31869B"/>
                </a:solidFill>
              </a:rPr>
              <a:t>Effective date: </a:t>
            </a:r>
            <a:r>
              <a:rPr lang="en-US" sz="1200" kern="0" dirty="0" smtClean="0"/>
              <a:t>Date that the procedure comes into force </a:t>
            </a:r>
          </a:p>
          <a:p>
            <a:pPr marL="0" lvl="3">
              <a:lnSpc>
                <a:spcPct val="99000"/>
              </a:lnSpc>
              <a:spcBef>
                <a:spcPts val="600"/>
              </a:spcBef>
              <a:buClr>
                <a:srgbClr val="31869B"/>
              </a:buClr>
              <a:defRPr/>
            </a:pPr>
            <a:r>
              <a:rPr lang="en-US" sz="1200" kern="0" dirty="0" smtClean="0">
                <a:solidFill>
                  <a:srgbClr val="31869B"/>
                </a:solidFill>
              </a:rPr>
              <a:t>Next review date: </a:t>
            </a:r>
            <a:r>
              <a:rPr lang="en-US" sz="1200" kern="0" dirty="0" smtClean="0"/>
              <a:t>Date that the procedure will be reviewed</a:t>
            </a:r>
          </a:p>
          <a:p>
            <a:pPr marL="0" lvl="3">
              <a:lnSpc>
                <a:spcPct val="99000"/>
              </a:lnSpc>
              <a:spcBef>
                <a:spcPts val="600"/>
              </a:spcBef>
              <a:buClr>
                <a:srgbClr val="31869B"/>
              </a:buClr>
              <a:defRPr/>
            </a:pPr>
            <a:r>
              <a:rPr lang="en-US" sz="1200" kern="0" dirty="0" smtClean="0">
                <a:solidFill>
                  <a:schemeClr val="accent3"/>
                </a:solidFill>
              </a:rPr>
              <a:t>Request date: </a:t>
            </a:r>
            <a:r>
              <a:rPr lang="en-US" sz="1200" kern="0" dirty="0" smtClean="0"/>
              <a:t>When the request was sent in EP</a:t>
            </a:r>
          </a:p>
          <a:p>
            <a:pPr marL="0" lvl="3">
              <a:lnSpc>
                <a:spcPct val="99000"/>
              </a:lnSpc>
              <a:spcBef>
                <a:spcPts val="600"/>
              </a:spcBef>
              <a:buClr>
                <a:srgbClr val="31869B"/>
              </a:buClr>
              <a:defRPr/>
            </a:pPr>
            <a:r>
              <a:rPr lang="en-US" sz="1200" kern="0" dirty="0" smtClean="0">
                <a:solidFill>
                  <a:schemeClr val="accent3"/>
                </a:solidFill>
              </a:rPr>
              <a:t>Validation date: </a:t>
            </a:r>
            <a:r>
              <a:rPr lang="en-US" sz="1200" kern="0" dirty="0" smtClean="0"/>
              <a:t>When was the Exception validated in EP</a:t>
            </a:r>
          </a:p>
          <a:p>
            <a:pPr marL="0" lvl="3">
              <a:lnSpc>
                <a:spcPct val="99000"/>
              </a:lnSpc>
              <a:spcBef>
                <a:spcPts val="600"/>
              </a:spcBef>
              <a:buClr>
                <a:srgbClr val="31869B"/>
              </a:buClr>
              <a:defRPr/>
            </a:pPr>
            <a:r>
              <a:rPr lang="en-US" sz="1200" kern="0" dirty="0" smtClean="0">
                <a:solidFill>
                  <a:schemeClr val="accent3"/>
                </a:solidFill>
              </a:rPr>
              <a:t>Next review date: </a:t>
            </a:r>
            <a:r>
              <a:rPr lang="en-US" sz="1200" kern="0" dirty="0" smtClean="0"/>
              <a:t>When should the exception be reviewed </a:t>
            </a:r>
          </a:p>
          <a:p>
            <a:pPr marL="0" lvl="3">
              <a:lnSpc>
                <a:spcPct val="99000"/>
              </a:lnSpc>
              <a:spcBef>
                <a:spcPts val="600"/>
              </a:spcBef>
              <a:buClr>
                <a:srgbClr val="31869B"/>
              </a:buClr>
              <a:defRPr/>
            </a:pPr>
            <a:r>
              <a:rPr lang="en-US" sz="1200" kern="0" dirty="0" smtClean="0">
                <a:solidFill>
                  <a:schemeClr val="accent3"/>
                </a:solidFill>
              </a:rPr>
              <a:t>Requester:</a:t>
            </a:r>
            <a:r>
              <a:rPr lang="en-US" sz="1200" kern="0" dirty="0" smtClean="0">
                <a:solidFill>
                  <a:srgbClr val="4D4D4D"/>
                </a:solidFill>
              </a:rPr>
              <a:t> </a:t>
            </a:r>
            <a:r>
              <a:rPr lang="en-US" sz="1200" kern="0" dirty="0" smtClean="0"/>
              <a:t>Team that issued the request</a:t>
            </a:r>
          </a:p>
          <a:p>
            <a:pPr marL="0" lvl="3">
              <a:lnSpc>
                <a:spcPct val="99000"/>
              </a:lnSpc>
              <a:spcBef>
                <a:spcPts val="600"/>
              </a:spcBef>
              <a:buClr>
                <a:srgbClr val="31869B"/>
              </a:buClr>
              <a:defRPr/>
            </a:pPr>
            <a:r>
              <a:rPr lang="en-US" sz="1200" kern="0" dirty="0" smtClean="0">
                <a:solidFill>
                  <a:schemeClr val="accent3"/>
                </a:solidFill>
              </a:rPr>
              <a:t>Validator:</a:t>
            </a:r>
            <a:r>
              <a:rPr lang="en-US" sz="1200" kern="0" dirty="0" smtClean="0">
                <a:solidFill>
                  <a:srgbClr val="4D4D4D"/>
                </a:solidFill>
              </a:rPr>
              <a:t> </a:t>
            </a:r>
            <a:r>
              <a:rPr lang="en-US" sz="1200" kern="0" dirty="0" smtClean="0"/>
              <a:t>Team that validated the request</a:t>
            </a:r>
          </a:p>
          <a:p>
            <a:pPr marL="0" lvl="3">
              <a:lnSpc>
                <a:spcPct val="99000"/>
              </a:lnSpc>
              <a:spcBef>
                <a:spcPts val="600"/>
              </a:spcBef>
              <a:buClr>
                <a:srgbClr val="31869B"/>
              </a:buClr>
              <a:defRPr/>
            </a:pPr>
            <a:r>
              <a:rPr lang="en-US" sz="1200" kern="0" dirty="0" smtClean="0">
                <a:solidFill>
                  <a:schemeClr val="accent3"/>
                </a:solidFill>
              </a:rPr>
              <a:t>Scope of application: </a:t>
            </a:r>
          </a:p>
          <a:p>
            <a:pPr marL="0" lvl="3">
              <a:lnSpc>
                <a:spcPct val="99000"/>
              </a:lnSpc>
              <a:spcBef>
                <a:spcPts val="600"/>
              </a:spcBef>
              <a:buClr>
                <a:srgbClr val="31869B"/>
              </a:buClr>
              <a:defRPr/>
            </a:pPr>
            <a:r>
              <a:rPr lang="en-US" sz="1200" kern="0" dirty="0" smtClean="0">
                <a:solidFill>
                  <a:schemeClr val="accent3"/>
                </a:solidFill>
              </a:rPr>
              <a:t>Documentation:</a:t>
            </a:r>
            <a:r>
              <a:rPr lang="en-US" sz="1200" kern="0" dirty="0" smtClean="0">
                <a:solidFill>
                  <a:srgbClr val="4D4D4D"/>
                </a:solidFill>
              </a:rPr>
              <a:t> </a:t>
            </a:r>
            <a:r>
              <a:rPr lang="en-US" sz="1200" kern="0" dirty="0" smtClean="0"/>
              <a:t>Exception form to be attached</a:t>
            </a:r>
            <a:endParaRPr lang="en-US" sz="1200" kern="0" dirty="0"/>
          </a:p>
        </p:txBody>
      </p:sp>
      <p:pic>
        <p:nvPicPr>
          <p:cNvPr id="13" name="Picture 12"/>
          <p:cNvPicPr>
            <a:picLocks noChangeAspect="1"/>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backgroundRemoval t="3762" b="89969" l="9966" r="93127">
                        <a14:foregroundMark x1="49485" y1="52038" x2="49485" y2="52038"/>
                        <a14:foregroundMark x1="49141" y1="56426" x2="49141" y2="56426"/>
                        <a14:foregroundMark x1="48454" y1="63323" x2="48454" y2="63323"/>
                        <a14:foregroundMark x1="48797" y1="68652" x2="48797" y2="68652"/>
                        <a14:foregroundMark x1="37801" y1="69279" x2="37801" y2="69279"/>
                        <a14:foregroundMark x1="38488" y1="62696" x2="38488" y2="62696"/>
                        <a14:foregroundMark x1="38488" y1="56740" x2="38488" y2="56740"/>
                        <a14:foregroundMark x1="38488" y1="37304" x2="38488" y2="37304"/>
                        <a14:foregroundMark x1="79725" y1="64577" x2="79725" y2="64577"/>
                      </a14:backgroundRemoval>
                    </a14:imgEffect>
                  </a14:imgLayer>
                </a14:imgProps>
              </a:ext>
            </a:extLst>
          </a:blip>
          <a:stretch>
            <a:fillRect/>
          </a:stretch>
        </p:blipFill>
        <p:spPr>
          <a:xfrm>
            <a:off x="433334" y="1131894"/>
            <a:ext cx="391677" cy="429364"/>
          </a:xfrm>
          <a:prstGeom prst="rect">
            <a:avLst/>
          </a:prstGeom>
        </p:spPr>
      </p:pic>
      <p:sp>
        <p:nvSpPr>
          <p:cNvPr id="8" name="Rectangle 7"/>
          <p:cNvSpPr/>
          <p:nvPr/>
        </p:nvSpPr>
        <p:spPr>
          <a:xfrm>
            <a:off x="495819" y="5781675"/>
            <a:ext cx="6426700" cy="28754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en-US" sz="1200" dirty="0" smtClean="0">
                <a:solidFill>
                  <a:srgbClr val="C00000"/>
                </a:solidFill>
              </a:rPr>
              <a:t>Please note that the ‘Region’ scope is still under discussion and there may be modifications to this document</a:t>
            </a:r>
            <a:endParaRPr lang="en-US" sz="1200" dirty="0" smtClean="0">
              <a:solidFill>
                <a:srgbClr val="C00000"/>
              </a:solidFill>
            </a:endParaRPr>
          </a:p>
        </p:txBody>
      </p:sp>
    </p:spTree>
    <p:extLst>
      <p:ext uri="{BB962C8B-B14F-4D97-AF65-F5344CB8AC3E}">
        <p14:creationId xmlns:p14="http://schemas.microsoft.com/office/powerpoint/2010/main" val="1939527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How do I request a re-application of an existing exception</a:t>
            </a:r>
          </a:p>
        </p:txBody>
      </p:sp>
      <p:sp>
        <p:nvSpPr>
          <p:cNvPr id="3" name="Text Placeholder 2"/>
          <p:cNvSpPr>
            <a:spLocks noGrp="1"/>
          </p:cNvSpPr>
          <p:nvPr>
            <p:ph type="body" sz="quarter" idx="14"/>
          </p:nvPr>
        </p:nvSpPr>
        <p:spPr/>
        <p:txBody>
          <a:bodyPr/>
          <a:lstStyle/>
          <a:p>
            <a:r>
              <a:rPr lang="en-US" dirty="0" smtClean="0"/>
              <a:t>2</a:t>
            </a:r>
            <a:endParaRPr lang="en-US" dirty="0"/>
          </a:p>
        </p:txBody>
      </p:sp>
    </p:spTree>
    <p:extLst>
      <p:ext uri="{BB962C8B-B14F-4D97-AF65-F5344CB8AC3E}">
        <p14:creationId xmlns:p14="http://schemas.microsoft.com/office/powerpoint/2010/main" val="1768762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2. How </a:t>
            </a:r>
            <a:r>
              <a:rPr lang="en-US" dirty="0"/>
              <a:t>do I request </a:t>
            </a:r>
            <a:r>
              <a:rPr lang="en-US" dirty="0" smtClean="0"/>
              <a:t>a re-application of an existing </a:t>
            </a:r>
            <a:r>
              <a:rPr lang="en-US" dirty="0" smtClean="0"/>
              <a:t>exception</a:t>
            </a:r>
            <a:endParaRPr lang="en-US" dirty="0"/>
          </a:p>
        </p:txBody>
      </p:sp>
      <p:sp>
        <p:nvSpPr>
          <p:cNvPr id="7" name="Flèche droite 2"/>
          <p:cNvSpPr/>
          <p:nvPr/>
        </p:nvSpPr>
        <p:spPr>
          <a:xfrm>
            <a:off x="3756217" y="2842051"/>
            <a:ext cx="3830346" cy="713792"/>
          </a:xfrm>
          <a:prstGeom prst="rightArrow">
            <a:avLst/>
          </a:prstGeom>
          <a:solidFill>
            <a:srgbClr val="FFFFFF">
              <a:lumMod val="95000"/>
            </a:srgbClr>
          </a:solidFill>
          <a:ln w="3175" cap="flat" cmpd="sng" algn="ctr">
            <a:noFill/>
            <a:prstDash val="solid"/>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dirty="0" smtClean="0">
              <a:ln>
                <a:noFill/>
              </a:ln>
              <a:solidFill>
                <a:srgbClr val="FFFFFF"/>
              </a:solidFill>
              <a:effectLst/>
              <a:uLnTx/>
              <a:uFillTx/>
              <a:latin typeface="Arial"/>
              <a:ea typeface="+mn-ea"/>
              <a:cs typeface="+mn-cs"/>
            </a:endParaRPr>
          </a:p>
        </p:txBody>
      </p:sp>
      <p:sp>
        <p:nvSpPr>
          <p:cNvPr id="23" name="ZoneTexte 32"/>
          <p:cNvSpPr txBox="1"/>
          <p:nvPr/>
        </p:nvSpPr>
        <p:spPr>
          <a:xfrm>
            <a:off x="4015006" y="3058634"/>
            <a:ext cx="2437917" cy="288032"/>
          </a:xfrm>
          <a:prstGeom prst="rect">
            <a:avLst/>
          </a:prstGeom>
          <a:noFill/>
        </p:spPr>
        <p:txBody>
          <a:bodyPr wrap="none" lIns="0" tIns="0" rIns="0" bIns="0" rtlCol="0" anchor="ctr">
            <a:noAutofit/>
          </a:bodyPr>
          <a:lstStyle/>
          <a:p>
            <a:pPr algn="ctr"/>
            <a:r>
              <a:rPr lang="en-GB" sz="1050" dirty="0" smtClean="0">
                <a:solidFill>
                  <a:srgbClr val="939598">
                    <a:lumMod val="50000"/>
                  </a:srgbClr>
                </a:solidFill>
                <a:latin typeface="Arial"/>
              </a:rPr>
              <a:t>Re-application of </a:t>
            </a:r>
            <a:r>
              <a:rPr lang="en-GB" sz="1050" dirty="0">
                <a:solidFill>
                  <a:srgbClr val="939598">
                    <a:lumMod val="50000"/>
                  </a:srgbClr>
                </a:solidFill>
                <a:latin typeface="Arial"/>
              </a:rPr>
              <a:t>a Structural </a:t>
            </a:r>
            <a:r>
              <a:rPr lang="en-GB" sz="1050" dirty="0" smtClean="0">
                <a:solidFill>
                  <a:srgbClr val="939598">
                    <a:lumMod val="50000"/>
                  </a:srgbClr>
                </a:solidFill>
                <a:latin typeface="Arial"/>
              </a:rPr>
              <a:t>Exception</a:t>
            </a:r>
          </a:p>
        </p:txBody>
      </p:sp>
      <p:sp>
        <p:nvSpPr>
          <p:cNvPr id="24" name="Rectangle à coins arrondis 38"/>
          <p:cNvSpPr/>
          <p:nvPr/>
        </p:nvSpPr>
        <p:spPr>
          <a:xfrm>
            <a:off x="3756217" y="1252918"/>
            <a:ext cx="1800482" cy="653185"/>
          </a:xfrm>
          <a:prstGeom prst="roundRect">
            <a:avLst/>
          </a:prstGeom>
          <a:noFill/>
          <a:ln w="3175" cap="flat" cmpd="sng" algn="ctr">
            <a:noFill/>
            <a:prstDash val="solid"/>
          </a:ln>
          <a:effectLst/>
        </p:spPr>
        <p:txBody>
          <a:bodyPr rot="0" spcFirstLastPara="0" vertOverflow="overflow" horzOverflow="overflow" vert="horz" wrap="square" lIns="36000" tIns="90000" rIns="36000" bIns="90000" numCol="1" spcCol="0" rtlCol="0" fromWordArt="0" anchor="ctr" anchorCtr="0" forceAA="0" compatLnSpc="1">
            <a:prstTxWarp prst="textNoShape">
              <a:avLst/>
            </a:prstTxWarp>
            <a:noAutofit/>
          </a:bodyPr>
          <a:lstStyle/>
          <a:p>
            <a:pPr marL="0" marR="0" lvl="3"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lumMod val="75000"/>
                    <a:lumOff val="25000"/>
                  </a:srgbClr>
                </a:solidFill>
                <a:effectLst/>
                <a:uLnTx/>
                <a:uFillTx/>
                <a:latin typeface="Arial"/>
                <a:ea typeface="+mn-ea"/>
                <a:cs typeface="+mn-cs"/>
              </a:rPr>
              <a:t>Identify if previously granted exceptions will remain the same</a:t>
            </a:r>
          </a:p>
          <a:p>
            <a:pPr marL="0" marR="0" lvl="3" indent="0" algn="ctr" defTabSz="914400" eaLnBrk="1" fontAlgn="auto" latinLnBrk="0" hangingPunct="1">
              <a:lnSpc>
                <a:spcPct val="100000"/>
              </a:lnSpc>
              <a:spcBef>
                <a:spcPts val="0"/>
              </a:spcBef>
              <a:spcAft>
                <a:spcPts val="0"/>
              </a:spcAft>
              <a:buClrTx/>
              <a:buSzTx/>
              <a:buFontTx/>
              <a:buNone/>
              <a:tabLst/>
              <a:defRPr/>
            </a:pPr>
            <a:r>
              <a:rPr lang="en-US" sz="1000" b="1" kern="0" dirty="0" smtClean="0">
                <a:solidFill>
                  <a:schemeClr val="tx2">
                    <a:lumMod val="60000"/>
                    <a:lumOff val="40000"/>
                  </a:schemeClr>
                </a:solidFill>
                <a:latin typeface="Arial"/>
              </a:rPr>
              <a:t>(CPL entity)</a:t>
            </a:r>
            <a:endParaRPr kumimoji="0" lang="en-US" sz="1000" b="1" i="0" u="none" strike="noStrike" kern="0" cap="none" spc="0" normalizeH="0" baseline="0" noProof="0" dirty="0" smtClean="0">
              <a:ln>
                <a:noFill/>
              </a:ln>
              <a:solidFill>
                <a:schemeClr val="tx2">
                  <a:lumMod val="60000"/>
                  <a:lumOff val="40000"/>
                </a:schemeClr>
              </a:solidFill>
              <a:effectLst/>
              <a:uLnTx/>
              <a:uFillTx/>
              <a:latin typeface="Arial"/>
            </a:endParaRPr>
          </a:p>
        </p:txBody>
      </p:sp>
      <p:sp>
        <p:nvSpPr>
          <p:cNvPr id="38" name="Ellipse 51"/>
          <p:cNvSpPr/>
          <p:nvPr/>
        </p:nvSpPr>
        <p:spPr>
          <a:xfrm>
            <a:off x="4412230" y="1956167"/>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200" b="1" i="0" u="none" strike="noStrike" kern="0" cap="none" spc="0" normalizeH="0" baseline="0" noProof="0" dirty="0" smtClean="0">
              <a:ln>
                <a:noFill/>
              </a:ln>
              <a:solidFill>
                <a:srgbClr val="FFFFFF"/>
              </a:solidFill>
              <a:effectLst/>
              <a:uLnTx/>
              <a:uFillTx/>
              <a:latin typeface="Arial"/>
              <a:ea typeface="+mn-ea"/>
              <a:cs typeface="+mn-cs"/>
            </a:endParaRPr>
          </a:p>
        </p:txBody>
      </p:sp>
      <p:cxnSp>
        <p:nvCxnSpPr>
          <p:cNvPr id="48" name="Connecteur droit 25"/>
          <p:cNvCxnSpPr/>
          <p:nvPr/>
        </p:nvCxnSpPr>
        <p:spPr>
          <a:xfrm>
            <a:off x="4600675" y="2384867"/>
            <a:ext cx="0" cy="579412"/>
          </a:xfrm>
          <a:prstGeom prst="line">
            <a:avLst/>
          </a:prstGeom>
          <a:noFill/>
          <a:ln w="9525" cap="flat" cmpd="sng" algn="ctr">
            <a:solidFill>
              <a:srgbClr val="1C7791"/>
            </a:solidFill>
            <a:prstDash val="sysDot"/>
          </a:ln>
          <a:effectLst/>
        </p:spPr>
      </p:cxnSp>
      <p:sp>
        <p:nvSpPr>
          <p:cNvPr id="52" name="Rectangle à coins arrondis 26"/>
          <p:cNvSpPr/>
          <p:nvPr/>
        </p:nvSpPr>
        <p:spPr>
          <a:xfrm>
            <a:off x="5011266" y="4474934"/>
            <a:ext cx="1577347" cy="767952"/>
          </a:xfrm>
          <a:prstGeom prst="roundRect">
            <a:avLst/>
          </a:prstGeom>
          <a:noFill/>
          <a:ln w="3175" cap="flat" cmpd="sng" algn="ctr">
            <a:noFill/>
            <a:prstDash val="solid"/>
          </a:ln>
          <a:effectLst/>
        </p:spPr>
        <p:txBody>
          <a:bodyPr rot="0" spcFirstLastPara="0" vertOverflow="overflow" horzOverflow="overflow" vert="horz" wrap="square" lIns="36000" tIns="90000" rIns="36000" bIns="90000" numCol="1" spcCol="0" rtlCol="0" fromWordArt="0" anchor="ctr" anchorCtr="0" forceAA="0" compatLnSpc="1">
            <a:prstTxWarp prst="textNoShape">
              <a:avLst/>
            </a:prstTxWarp>
            <a:noAutofit/>
          </a:bodyPr>
          <a:lstStyle/>
          <a:p>
            <a:pPr lvl="0" algn="ctr"/>
            <a:r>
              <a:rPr kumimoji="0" lang="en-GB" sz="1000" b="1" i="0" u="none" strike="noStrike" kern="0" cap="none" spc="0" normalizeH="0" baseline="0" noProof="0" dirty="0" smtClean="0">
                <a:ln>
                  <a:noFill/>
                </a:ln>
                <a:solidFill>
                  <a:srgbClr val="000000">
                    <a:lumMod val="75000"/>
                    <a:lumOff val="25000"/>
                  </a:srgbClr>
                </a:solidFill>
                <a:effectLst/>
                <a:uLnTx/>
                <a:uFillTx/>
                <a:latin typeface="Arial"/>
                <a:ea typeface="+mn-ea"/>
                <a:cs typeface="+mn-cs"/>
              </a:rPr>
              <a:t>Send</a:t>
            </a:r>
            <a:r>
              <a:rPr kumimoji="0" lang="en-GB" sz="1000" b="1" i="0" u="none" strike="noStrike" kern="0" cap="none" spc="0" normalizeH="0" noProof="0" dirty="0" smtClean="0">
                <a:ln>
                  <a:noFill/>
                </a:ln>
                <a:solidFill>
                  <a:srgbClr val="000000">
                    <a:lumMod val="75000"/>
                    <a:lumOff val="25000"/>
                  </a:srgbClr>
                </a:solidFill>
                <a:effectLst/>
                <a:uLnTx/>
                <a:uFillTx/>
                <a:latin typeface="Arial"/>
                <a:ea typeface="+mn-ea"/>
                <a:cs typeface="+mn-cs"/>
              </a:rPr>
              <a:t> the request to BL or Region for validation</a:t>
            </a:r>
          </a:p>
          <a:p>
            <a:pPr lvl="0" algn="ctr"/>
            <a:r>
              <a:rPr lang="pt-PT" sz="1000" b="1" kern="0" baseline="0" dirty="0" smtClean="0">
                <a:solidFill>
                  <a:schemeClr val="tx2">
                    <a:lumMod val="60000"/>
                    <a:lumOff val="40000"/>
                  </a:schemeClr>
                </a:solidFill>
                <a:latin typeface="Arial"/>
              </a:rPr>
              <a:t>(Email – CPL </a:t>
            </a:r>
            <a:r>
              <a:rPr lang="en-US" sz="1000" b="1" kern="0" baseline="0" dirty="0" smtClean="0">
                <a:solidFill>
                  <a:schemeClr val="tx2">
                    <a:lumMod val="60000"/>
                    <a:lumOff val="40000"/>
                  </a:schemeClr>
                </a:solidFill>
                <a:latin typeface="Arial"/>
              </a:rPr>
              <a:t>entity</a:t>
            </a:r>
            <a:r>
              <a:rPr lang="pt-PT" sz="1000" b="1" kern="0" baseline="0" dirty="0" smtClean="0">
                <a:solidFill>
                  <a:schemeClr val="tx2">
                    <a:lumMod val="60000"/>
                    <a:lumOff val="40000"/>
                  </a:schemeClr>
                </a:solidFill>
                <a:latin typeface="Arial"/>
              </a:rPr>
              <a:t>)</a:t>
            </a:r>
            <a:endParaRPr kumimoji="0" lang="en-GB" sz="1000" b="1" i="0" u="none" strike="noStrike" kern="0" cap="none" spc="0" normalizeH="0" baseline="0" noProof="0" dirty="0" smtClean="0">
              <a:ln>
                <a:noFill/>
              </a:ln>
              <a:solidFill>
                <a:schemeClr val="tx2">
                  <a:lumMod val="60000"/>
                  <a:lumOff val="40000"/>
                </a:schemeClr>
              </a:solidFill>
              <a:effectLst/>
              <a:uLnTx/>
              <a:uFillTx/>
              <a:latin typeface="Arial"/>
            </a:endParaRPr>
          </a:p>
        </p:txBody>
      </p:sp>
      <p:sp>
        <p:nvSpPr>
          <p:cNvPr id="53" name="Ellipse 28"/>
          <p:cNvSpPr/>
          <p:nvPr/>
        </p:nvSpPr>
        <p:spPr>
          <a:xfrm>
            <a:off x="5594927" y="4188147"/>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200" b="1" i="0" u="none" strike="noStrike" kern="0" cap="none" spc="0" normalizeH="0" baseline="0" noProof="0" dirty="0" smtClean="0">
              <a:ln>
                <a:noFill/>
              </a:ln>
              <a:solidFill>
                <a:srgbClr val="FFFFFF"/>
              </a:solidFill>
              <a:effectLst/>
              <a:uLnTx/>
              <a:uFillTx/>
              <a:latin typeface="Arial"/>
              <a:ea typeface="+mn-ea"/>
              <a:cs typeface="+mn-cs"/>
            </a:endParaRPr>
          </a:p>
        </p:txBody>
      </p:sp>
      <p:cxnSp>
        <p:nvCxnSpPr>
          <p:cNvPr id="54" name="Connecteur droit 29"/>
          <p:cNvCxnSpPr/>
          <p:nvPr/>
        </p:nvCxnSpPr>
        <p:spPr>
          <a:xfrm>
            <a:off x="5775675" y="3480496"/>
            <a:ext cx="0" cy="687412"/>
          </a:xfrm>
          <a:prstGeom prst="line">
            <a:avLst/>
          </a:prstGeom>
          <a:noFill/>
          <a:ln w="9525" cap="flat" cmpd="sng" algn="ctr">
            <a:solidFill>
              <a:srgbClr val="1C7791"/>
            </a:solidFill>
            <a:prstDash val="sysDot"/>
          </a:ln>
          <a:effectLst/>
        </p:spPr>
      </p:cxnSp>
      <p:pic>
        <p:nvPicPr>
          <p:cNvPr id="55" name="Picture 3" descr="C:\Users\CHATAING\Downloads\maili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8911" y="4242131"/>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56" name="Ellipse 51"/>
          <p:cNvSpPr/>
          <p:nvPr/>
        </p:nvSpPr>
        <p:spPr>
          <a:xfrm>
            <a:off x="6537262" y="1935780"/>
            <a:ext cx="396000" cy="396000"/>
          </a:xfrm>
          <a:prstGeom prst="ellipse">
            <a:avLst/>
          </a:prstGeom>
          <a:solidFill>
            <a:schemeClr val="accent2">
              <a:lumMod val="20000"/>
              <a:lumOff val="80000"/>
            </a:schemeClr>
          </a:solidFill>
          <a:ln w="12700" cap="flat" cmpd="sng" algn="ctr">
            <a:solidFill>
              <a:schemeClr val="accent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200" b="1" i="0" u="none" strike="noStrike" kern="0" cap="none" spc="0" normalizeH="0" baseline="0" noProof="0" dirty="0" smtClean="0">
              <a:ln>
                <a:noFill/>
              </a:ln>
              <a:solidFill>
                <a:srgbClr val="FFFFFF"/>
              </a:solidFill>
              <a:effectLst/>
              <a:uLnTx/>
              <a:uFillTx/>
              <a:latin typeface="Arial"/>
              <a:ea typeface="+mn-ea"/>
              <a:cs typeface="+mn-cs"/>
            </a:endParaRPr>
          </a:p>
        </p:txBody>
      </p:sp>
      <p:cxnSp>
        <p:nvCxnSpPr>
          <p:cNvPr id="57" name="Connecteur droit 25"/>
          <p:cNvCxnSpPr/>
          <p:nvPr/>
        </p:nvCxnSpPr>
        <p:spPr>
          <a:xfrm>
            <a:off x="6741318" y="2384867"/>
            <a:ext cx="0" cy="579412"/>
          </a:xfrm>
          <a:prstGeom prst="line">
            <a:avLst/>
          </a:prstGeom>
          <a:noFill/>
          <a:ln w="9525" cap="flat" cmpd="sng" algn="ctr">
            <a:solidFill>
              <a:schemeClr val="accent1"/>
            </a:solidFill>
            <a:prstDash val="dash"/>
          </a:ln>
          <a:effectLst/>
        </p:spPr>
      </p:cxnSp>
      <p:sp>
        <p:nvSpPr>
          <p:cNvPr id="58" name="Rectangle 57"/>
          <p:cNvSpPr/>
          <p:nvPr/>
        </p:nvSpPr>
        <p:spPr>
          <a:xfrm>
            <a:off x="5848426" y="1334094"/>
            <a:ext cx="1773672" cy="549526"/>
          </a:xfrm>
          <a:prstGeom prst="rect">
            <a:avLst/>
          </a:prstGeom>
          <a:noFill/>
          <a:ln w="3175" cap="flat" cmpd="sng" algn="ctr">
            <a:noFill/>
            <a:prstDash val="solid"/>
          </a:ln>
          <a:effectLst/>
        </p:spPr>
        <p:txBody>
          <a:bodyPr rot="0" spcFirstLastPara="0" vertOverflow="overflow" horzOverflow="overflow" vert="horz" wrap="square" lIns="36000" tIns="90000" rIns="36000" bIns="90000" numCol="1" spcCol="0" rtlCol="0" fromWordArt="0" anchor="ctr" anchorCtr="0" forceAA="0" compatLnSpc="1">
            <a:prstTxWarp prst="textNoShape">
              <a:avLst/>
            </a:prstTxWarp>
            <a:noAutofit/>
          </a:bodyPr>
          <a:lstStyle/>
          <a:p>
            <a:pPr marL="0" lvl="3" algn="ctr">
              <a:defRPr/>
            </a:pPr>
            <a:r>
              <a:rPr kumimoji="0" lang="en-US" sz="1000" b="1" i="0" u="none" strike="noStrike" kern="0" cap="none" spc="0" normalizeH="0" baseline="0" noProof="0" dirty="0" smtClean="0">
                <a:ln>
                  <a:noFill/>
                </a:ln>
                <a:solidFill>
                  <a:srgbClr val="000000">
                    <a:lumMod val="75000"/>
                    <a:lumOff val="25000"/>
                  </a:srgbClr>
                </a:solidFill>
                <a:effectLst/>
                <a:uLnTx/>
                <a:uFillTx/>
                <a:latin typeface="Arial"/>
                <a:ea typeface="+mn-ea"/>
                <a:cs typeface="+mn-cs"/>
              </a:rPr>
              <a:t>If validated,</a:t>
            </a:r>
            <a:r>
              <a:rPr kumimoji="0" lang="en-US" sz="1000" b="1" i="0" u="none" strike="noStrike" kern="0" cap="none" spc="0" normalizeH="0" noProof="0" dirty="0" smtClean="0">
                <a:ln>
                  <a:noFill/>
                </a:ln>
                <a:solidFill>
                  <a:srgbClr val="000000">
                    <a:lumMod val="75000"/>
                    <a:lumOff val="25000"/>
                  </a:srgbClr>
                </a:solidFill>
                <a:effectLst/>
                <a:uLnTx/>
                <a:uFillTx/>
                <a:latin typeface="Arial"/>
                <a:ea typeface="+mn-ea"/>
                <a:cs typeface="+mn-cs"/>
              </a:rPr>
              <a:t> </a:t>
            </a:r>
            <a:r>
              <a:rPr lang="en-US" sz="1000" b="1" kern="0" dirty="0" smtClean="0">
                <a:solidFill>
                  <a:srgbClr val="000000">
                    <a:lumMod val="75000"/>
                    <a:lumOff val="25000"/>
                  </a:srgbClr>
                </a:solidFill>
                <a:latin typeface="Arial"/>
              </a:rPr>
              <a:t>feed </a:t>
            </a:r>
            <a:r>
              <a:rPr lang="en-US" sz="1000" b="1" kern="0" dirty="0">
                <a:solidFill>
                  <a:srgbClr val="000000">
                    <a:lumMod val="75000"/>
                    <a:lumOff val="25000"/>
                  </a:srgbClr>
                </a:solidFill>
                <a:latin typeface="Arial"/>
              </a:rPr>
              <a:t>information into CRMS </a:t>
            </a:r>
          </a:p>
          <a:p>
            <a:pPr marL="0" marR="0" lvl="3"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chemeClr val="tx2">
                    <a:lumMod val="60000"/>
                    <a:lumOff val="40000"/>
                  </a:schemeClr>
                </a:solidFill>
                <a:effectLst/>
                <a:uLnTx/>
                <a:uFillTx/>
                <a:latin typeface="Arial"/>
                <a:ea typeface="+mn-ea"/>
                <a:cs typeface="+mn-cs"/>
              </a:rPr>
              <a:t>(CRMS – BL or Region)</a:t>
            </a:r>
          </a:p>
        </p:txBody>
      </p:sp>
      <p:pic>
        <p:nvPicPr>
          <p:cNvPr id="67" name="Imag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7919" y="2041477"/>
            <a:ext cx="256734" cy="252000"/>
          </a:xfrm>
          <a:prstGeom prst="rect">
            <a:avLst/>
          </a:prstGeom>
        </p:spPr>
      </p:pic>
      <p:pic>
        <p:nvPicPr>
          <p:cNvPr id="59" name="Picture 58"/>
          <p:cNvPicPr>
            <a:picLocks noChangeAspect="1"/>
          </p:cNvPicPr>
          <p:nvPr/>
        </p:nvPicPr>
        <p:blipFill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colorTemperature colorTemp="11200"/>
                    </a14:imgEffect>
                    <a14:imgEffect>
                      <a14:saturation sat="0"/>
                    </a14:imgEffect>
                  </a14:imgLayer>
                </a14:imgProps>
              </a:ext>
            </a:extLst>
          </a:blip>
          <a:srcRect l="21592" t="18645" r="30169" b="34724"/>
          <a:stretch/>
        </p:blipFill>
        <p:spPr>
          <a:xfrm>
            <a:off x="6588613" y="2012591"/>
            <a:ext cx="258793" cy="250167"/>
          </a:xfrm>
          <a:prstGeom prst="rect">
            <a:avLst/>
          </a:prstGeom>
        </p:spPr>
      </p:pic>
      <p:sp>
        <p:nvSpPr>
          <p:cNvPr id="61" name="Rectangle 60"/>
          <p:cNvSpPr/>
          <p:nvPr/>
        </p:nvSpPr>
        <p:spPr>
          <a:xfrm>
            <a:off x="6220537" y="3383515"/>
            <a:ext cx="1029449" cy="415498"/>
          </a:xfrm>
          <a:prstGeom prst="rect">
            <a:avLst/>
          </a:prstGeom>
        </p:spPr>
        <p:txBody>
          <a:bodyPr wrap="none">
            <a:spAutoFit/>
          </a:bodyPr>
          <a:lstStyle/>
          <a:p>
            <a:pPr algn="ctr"/>
            <a:r>
              <a:rPr lang="en-US" sz="1050" b="1" dirty="0" smtClean="0">
                <a:solidFill>
                  <a:srgbClr val="000000">
                    <a:lumMod val="75000"/>
                    <a:lumOff val="25000"/>
                  </a:srgbClr>
                </a:solidFill>
                <a:latin typeface="Arial"/>
              </a:rPr>
              <a:t>Re-validation</a:t>
            </a:r>
          </a:p>
          <a:p>
            <a:pPr algn="ctr"/>
            <a:r>
              <a:rPr lang="en-US" sz="1050" b="1" dirty="0" smtClean="0">
                <a:solidFill>
                  <a:schemeClr val="tx2">
                    <a:lumMod val="60000"/>
                    <a:lumOff val="40000"/>
                  </a:schemeClr>
                </a:solidFill>
                <a:latin typeface="Arial"/>
              </a:rPr>
              <a:t>(if needed)</a:t>
            </a:r>
            <a:endParaRPr lang="fr-FR" sz="1050" dirty="0">
              <a:solidFill>
                <a:schemeClr val="tx2">
                  <a:lumMod val="60000"/>
                  <a:lumOff val="40000"/>
                </a:schemeClr>
              </a:solidFill>
              <a:latin typeface="Arial"/>
            </a:endParaRPr>
          </a:p>
        </p:txBody>
      </p:sp>
      <p:sp>
        <p:nvSpPr>
          <p:cNvPr id="62" name="Chevron 61"/>
          <p:cNvSpPr/>
          <p:nvPr/>
        </p:nvSpPr>
        <p:spPr>
          <a:xfrm>
            <a:off x="6645247" y="2993586"/>
            <a:ext cx="180028" cy="360000"/>
          </a:xfrm>
          <a:prstGeom prst="chevron">
            <a:avLst/>
          </a:prstGeom>
          <a:solidFill>
            <a:srgbClr val="FFFFFF"/>
          </a:solidFill>
          <a:ln w="3175" cap="flat" cmpd="sng" algn="ctr">
            <a:noFill/>
            <a:prstDash val="solid"/>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dirty="0" smtClean="0">
              <a:ln>
                <a:noFill/>
              </a:ln>
              <a:solidFill>
                <a:srgbClr val="FFFFFF"/>
              </a:solidFill>
              <a:effectLst/>
              <a:uLnTx/>
              <a:uFillTx/>
              <a:latin typeface="Arial"/>
              <a:ea typeface="+mn-ea"/>
              <a:cs typeface="+mn-cs"/>
            </a:endParaRPr>
          </a:p>
        </p:txBody>
      </p:sp>
      <p:sp>
        <p:nvSpPr>
          <p:cNvPr id="60" name="Ellipse 52"/>
          <p:cNvSpPr/>
          <p:nvPr/>
        </p:nvSpPr>
        <p:spPr>
          <a:xfrm>
            <a:off x="6672999" y="3135952"/>
            <a:ext cx="144016" cy="137620"/>
          </a:xfrm>
          <a:prstGeom prst="ellipse">
            <a:avLst/>
          </a:prstGeom>
          <a:solidFill>
            <a:srgbClr val="1C7791"/>
          </a:solidFill>
          <a:ln w="3175" cap="flat" cmpd="sng" algn="ctr">
            <a:noFill/>
            <a:prstDash val="solid"/>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dirty="0" smtClean="0">
              <a:ln>
                <a:noFill/>
              </a:ln>
              <a:solidFill>
                <a:srgbClr val="FFFFFF"/>
              </a:solidFill>
              <a:effectLst/>
              <a:uLnTx/>
              <a:uFillTx/>
              <a:latin typeface="Arial"/>
              <a:ea typeface="+mn-ea"/>
              <a:cs typeface="+mn-cs"/>
            </a:endParaRPr>
          </a:p>
        </p:txBody>
      </p:sp>
      <p:grpSp>
        <p:nvGrpSpPr>
          <p:cNvPr id="10" name="Group 9"/>
          <p:cNvGrpSpPr/>
          <p:nvPr/>
        </p:nvGrpSpPr>
        <p:grpSpPr>
          <a:xfrm>
            <a:off x="10162803" y="5539291"/>
            <a:ext cx="1543249" cy="568210"/>
            <a:chOff x="10162803" y="5556543"/>
            <a:chExt cx="1543249" cy="568210"/>
          </a:xfrm>
        </p:grpSpPr>
        <p:cxnSp>
          <p:nvCxnSpPr>
            <p:cNvPr id="70" name="Connecteur droit 19"/>
            <p:cNvCxnSpPr/>
            <p:nvPr/>
          </p:nvCxnSpPr>
          <p:spPr>
            <a:xfrm>
              <a:off x="10303242" y="5844846"/>
              <a:ext cx="576000" cy="3987"/>
            </a:xfrm>
            <a:prstGeom prst="line">
              <a:avLst/>
            </a:prstGeom>
            <a:noFill/>
            <a:ln w="19050" cap="flat" cmpd="sng" algn="ctr">
              <a:solidFill>
                <a:srgbClr val="FFC000"/>
              </a:solidFill>
              <a:prstDash val="dash"/>
            </a:ln>
            <a:effectLst/>
          </p:spPr>
        </p:cxnSp>
        <p:sp>
          <p:nvSpPr>
            <p:cNvPr id="72" name="ZoneTexte 94"/>
            <p:cNvSpPr txBox="1"/>
            <p:nvPr/>
          </p:nvSpPr>
          <p:spPr>
            <a:xfrm>
              <a:off x="11029241" y="5591047"/>
              <a:ext cx="540000" cy="156051"/>
            </a:xfrm>
            <a:prstGeom prst="rect">
              <a:avLst/>
            </a:prstGeom>
            <a:noFill/>
          </p:spPr>
          <p:txBody>
            <a:bodyPr wrap="square" lIns="0" tIns="0" rIns="0" bIns="0" rtlCol="0">
              <a:noAutofit/>
            </a:bodyPr>
            <a:lstStyle/>
            <a:p>
              <a:r>
                <a:rPr lang="en-US" sz="900" dirty="0" smtClean="0">
                  <a:solidFill>
                    <a:sysClr val="windowText" lastClr="000000"/>
                  </a:solidFill>
                  <a:latin typeface="Arial" panose="020B0604020202020204" pitchFamily="34" charset="0"/>
                  <a:cs typeface="Arial" panose="020B0604020202020204" pitchFamily="34" charset="0"/>
                </a:rPr>
                <a:t>Always</a:t>
              </a:r>
            </a:p>
          </p:txBody>
        </p:sp>
        <p:sp>
          <p:nvSpPr>
            <p:cNvPr id="73" name="ZoneTexte 95"/>
            <p:cNvSpPr txBox="1"/>
            <p:nvPr/>
          </p:nvSpPr>
          <p:spPr>
            <a:xfrm>
              <a:off x="11020615" y="5765871"/>
              <a:ext cx="648000" cy="156051"/>
            </a:xfrm>
            <a:prstGeom prst="rect">
              <a:avLst/>
            </a:prstGeom>
            <a:noFill/>
          </p:spPr>
          <p:txBody>
            <a:bodyPr wrap="square" lIns="0" tIns="0" rIns="0" bIns="0" rtlCol="0">
              <a:noAutofit/>
            </a:bodyPr>
            <a:lstStyle/>
            <a:p>
              <a:r>
                <a:rPr lang="en-US" sz="900" dirty="0" smtClean="0">
                  <a:solidFill>
                    <a:sysClr val="windowText" lastClr="000000"/>
                  </a:solidFill>
                  <a:latin typeface="Arial" panose="020B0604020202020204" pitchFamily="34" charset="0"/>
                  <a:cs typeface="Arial" panose="020B0604020202020204" pitchFamily="34" charset="0"/>
                </a:rPr>
                <a:t>Optional</a:t>
              </a:r>
            </a:p>
          </p:txBody>
        </p:sp>
        <p:sp>
          <p:nvSpPr>
            <p:cNvPr id="74" name="ZoneTexte 96"/>
            <p:cNvSpPr txBox="1"/>
            <p:nvPr/>
          </p:nvSpPr>
          <p:spPr>
            <a:xfrm>
              <a:off x="11020615" y="5932069"/>
              <a:ext cx="648000" cy="156051"/>
            </a:xfrm>
            <a:prstGeom prst="rect">
              <a:avLst/>
            </a:prstGeom>
            <a:noFill/>
          </p:spPr>
          <p:txBody>
            <a:bodyPr wrap="square" lIns="0" tIns="0" rIns="0" bIns="0" rtlCol="0">
              <a:noAutofit/>
            </a:bodyPr>
            <a:lstStyle/>
            <a:p>
              <a:r>
                <a:rPr lang="en-US" sz="900" dirty="0" smtClean="0">
                  <a:solidFill>
                    <a:sysClr val="windowText" lastClr="000000"/>
                  </a:solidFill>
                  <a:latin typeface="Arial" panose="020B0604020202020204" pitchFamily="34" charset="0"/>
                  <a:cs typeface="Arial" panose="020B0604020202020204" pitchFamily="34" charset="0"/>
                </a:rPr>
                <a:t>Conditioned</a:t>
              </a:r>
            </a:p>
          </p:txBody>
        </p:sp>
        <p:cxnSp>
          <p:nvCxnSpPr>
            <p:cNvPr id="75" name="Connecteur droit 19"/>
            <p:cNvCxnSpPr/>
            <p:nvPr/>
          </p:nvCxnSpPr>
          <p:spPr>
            <a:xfrm>
              <a:off x="10303242" y="6018410"/>
              <a:ext cx="576000" cy="3987"/>
            </a:xfrm>
            <a:prstGeom prst="line">
              <a:avLst/>
            </a:prstGeom>
            <a:noFill/>
            <a:ln w="19050" cap="flat" cmpd="sng" algn="ctr">
              <a:solidFill>
                <a:schemeClr val="accent1"/>
              </a:solidFill>
              <a:prstDash val="dash"/>
            </a:ln>
            <a:effectLst/>
          </p:spPr>
        </p:cxnSp>
        <p:cxnSp>
          <p:nvCxnSpPr>
            <p:cNvPr id="76" name="Connecteur droit 19"/>
            <p:cNvCxnSpPr/>
            <p:nvPr/>
          </p:nvCxnSpPr>
          <p:spPr>
            <a:xfrm>
              <a:off x="10303242" y="5671283"/>
              <a:ext cx="576000" cy="3987"/>
            </a:xfrm>
            <a:prstGeom prst="line">
              <a:avLst/>
            </a:prstGeom>
            <a:noFill/>
            <a:ln w="19050" cap="flat" cmpd="sng" algn="ctr">
              <a:solidFill>
                <a:schemeClr val="accent3"/>
              </a:solidFill>
              <a:prstDash val="solid"/>
            </a:ln>
            <a:effectLst/>
          </p:spPr>
        </p:cxnSp>
        <p:sp>
          <p:nvSpPr>
            <p:cNvPr id="6" name="Rectangle 5"/>
            <p:cNvSpPr/>
            <p:nvPr/>
          </p:nvSpPr>
          <p:spPr>
            <a:xfrm>
              <a:off x="10162803" y="5556543"/>
              <a:ext cx="1543249" cy="56821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dirty="0" smtClean="0">
                <a:solidFill>
                  <a:schemeClr val="tx1"/>
                </a:solidFill>
              </a:endParaRPr>
            </a:p>
          </p:txBody>
        </p:sp>
      </p:grpSp>
    </p:spTree>
    <p:extLst>
      <p:ext uri="{BB962C8B-B14F-4D97-AF65-F5344CB8AC3E}">
        <p14:creationId xmlns:p14="http://schemas.microsoft.com/office/powerpoint/2010/main" val="3255201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681490" y="698740"/>
            <a:ext cx="5253486" cy="655607"/>
          </a:xfrm>
          <a:prstGeom prst="roundRect">
            <a:avLst/>
          </a:prstGeom>
          <a:solidFill>
            <a:schemeClr val="tx2">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lvl="1">
              <a:defRPr/>
            </a:pPr>
            <a:r>
              <a:rPr lang="en-US" sz="1400" b="1" kern="0" dirty="0">
                <a:solidFill>
                  <a:schemeClr val="accent3"/>
                </a:solidFill>
                <a:latin typeface="Arial"/>
              </a:rPr>
              <a:t>Identify if previously granted exceptions will remain the same</a:t>
            </a:r>
          </a:p>
        </p:txBody>
      </p:sp>
      <p:sp>
        <p:nvSpPr>
          <p:cNvPr id="70" name="Rounded Rectangle 69"/>
          <p:cNvSpPr/>
          <p:nvPr/>
        </p:nvSpPr>
        <p:spPr>
          <a:xfrm>
            <a:off x="6242647" y="698739"/>
            <a:ext cx="5253486" cy="655607"/>
          </a:xfrm>
          <a:prstGeom prst="roundRect">
            <a:avLst/>
          </a:prstGeom>
          <a:solidFill>
            <a:schemeClr val="tx2">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lvl="1">
              <a:defRPr/>
            </a:pPr>
            <a:r>
              <a:rPr lang="en-GB" sz="1400" b="1" kern="0" dirty="0" smtClean="0">
                <a:solidFill>
                  <a:schemeClr val="accent3"/>
                </a:solidFill>
                <a:latin typeface="Arial"/>
              </a:rPr>
              <a:t>Send </a:t>
            </a:r>
            <a:r>
              <a:rPr lang="en-GB" sz="1400" b="1" kern="0" dirty="0">
                <a:solidFill>
                  <a:schemeClr val="accent3"/>
                </a:solidFill>
                <a:latin typeface="Arial"/>
              </a:rPr>
              <a:t>the request to </a:t>
            </a:r>
            <a:r>
              <a:rPr lang="en-GB" sz="1400" b="1" kern="0" dirty="0" smtClean="0">
                <a:solidFill>
                  <a:schemeClr val="accent3"/>
                </a:solidFill>
                <a:latin typeface="Arial"/>
              </a:rPr>
              <a:t>Business Line </a:t>
            </a:r>
            <a:r>
              <a:rPr lang="en-GB" sz="1400" b="1" kern="0" dirty="0">
                <a:solidFill>
                  <a:schemeClr val="accent3"/>
                </a:solidFill>
                <a:latin typeface="Arial"/>
              </a:rPr>
              <a:t>or </a:t>
            </a:r>
            <a:r>
              <a:rPr lang="en-GB" sz="1400" b="1" kern="0" dirty="0" smtClean="0">
                <a:solidFill>
                  <a:schemeClr val="accent3"/>
                </a:solidFill>
                <a:latin typeface="Arial"/>
              </a:rPr>
              <a:t>Region for validation</a:t>
            </a:r>
            <a:endParaRPr lang="en-GB" sz="1400" b="1" kern="0" dirty="0">
              <a:solidFill>
                <a:schemeClr val="accent3"/>
              </a:solidFill>
              <a:latin typeface="Arial"/>
            </a:endParaRPr>
          </a:p>
        </p:txBody>
      </p:sp>
      <p:cxnSp>
        <p:nvCxnSpPr>
          <p:cNvPr id="71" name="Connecteur droit 17"/>
          <p:cNvCxnSpPr/>
          <p:nvPr/>
        </p:nvCxnSpPr>
        <p:spPr>
          <a:xfrm>
            <a:off x="6081623" y="1354346"/>
            <a:ext cx="14377" cy="4738950"/>
          </a:xfrm>
          <a:prstGeom prst="line">
            <a:avLst/>
          </a:prstGeom>
          <a:ln>
            <a:solidFill>
              <a:schemeClr val="tx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72" name="Ellipse 16"/>
          <p:cNvSpPr/>
          <p:nvPr/>
        </p:nvSpPr>
        <p:spPr>
          <a:xfrm>
            <a:off x="766191" y="823835"/>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200" b="1" i="0" u="none" strike="noStrike" kern="0" cap="none" spc="0" normalizeH="0" baseline="0" noProof="0" dirty="0" smtClean="0">
              <a:ln>
                <a:noFill/>
              </a:ln>
              <a:solidFill>
                <a:srgbClr val="FFFFFF"/>
              </a:solidFill>
              <a:effectLst/>
              <a:uLnTx/>
              <a:uFillTx/>
              <a:latin typeface="Arial"/>
              <a:ea typeface="+mn-ea"/>
              <a:cs typeface="+mn-cs"/>
            </a:endParaRPr>
          </a:p>
        </p:txBody>
      </p:sp>
      <p:pic>
        <p:nvPicPr>
          <p:cNvPr id="73" name="Image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071" y="899183"/>
            <a:ext cx="256734" cy="252000"/>
          </a:xfrm>
          <a:prstGeom prst="rect">
            <a:avLst/>
          </a:prstGeom>
        </p:spPr>
      </p:pic>
      <p:sp>
        <p:nvSpPr>
          <p:cNvPr id="74" name="Ellipse 11"/>
          <p:cNvSpPr/>
          <p:nvPr/>
        </p:nvSpPr>
        <p:spPr>
          <a:xfrm>
            <a:off x="6365609" y="823835"/>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200" b="1" i="0" u="none" strike="noStrike" kern="0" cap="none" spc="0" normalizeH="0" baseline="0" noProof="0" dirty="0" smtClean="0">
              <a:ln>
                <a:noFill/>
              </a:ln>
              <a:solidFill>
                <a:srgbClr val="FFFFFF"/>
              </a:solidFill>
              <a:effectLst/>
              <a:uLnTx/>
              <a:uFillTx/>
              <a:latin typeface="Arial"/>
              <a:ea typeface="+mn-ea"/>
              <a:cs typeface="+mn-cs"/>
            </a:endParaRPr>
          </a:p>
        </p:txBody>
      </p:sp>
      <p:pic>
        <p:nvPicPr>
          <p:cNvPr id="11" name="Picture 3" descr="C:\Users\CHATAING\Downloads\maili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9593" y="871777"/>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948908" y="1664897"/>
            <a:ext cx="4718649" cy="3683479"/>
          </a:xfrm>
          <a:prstGeom prst="rect">
            <a:avLst/>
          </a:prstGeom>
          <a:noFill/>
        </p:spPr>
        <p:txBody>
          <a:bodyPr wrap="square" lIns="0" tIns="0" rIns="0" bIns="0" rtlCol="0">
            <a:noAutofit/>
          </a:bodyPr>
          <a:lstStyle/>
          <a:p>
            <a:pPr marL="171450" indent="-171450">
              <a:spcAft>
                <a:spcPts val="600"/>
              </a:spcAft>
              <a:buFont typeface="Wingdings" panose="05000000000000000000" pitchFamily="2" charset="2"/>
              <a:buChar char="ü"/>
            </a:pPr>
            <a:r>
              <a:rPr lang="en-US" sz="1200" dirty="0"/>
              <a:t>When a Norm is updated and the portion that was the subject to a validated Structural Exception has not been updated</a:t>
            </a:r>
            <a:r>
              <a:rPr lang="en-US" sz="1200" dirty="0" smtClean="0"/>
              <a:t>, or the Exception becomes overdue a </a:t>
            </a:r>
            <a:r>
              <a:rPr lang="en-US" sz="1200" dirty="0"/>
              <a:t>reapplication is allowed. </a:t>
            </a:r>
          </a:p>
          <a:p>
            <a:pPr marL="171450" indent="-171450">
              <a:spcAft>
                <a:spcPts val="600"/>
              </a:spcAft>
              <a:buFont typeface="Wingdings" panose="05000000000000000000" pitchFamily="2" charset="2"/>
              <a:buChar char="ü"/>
            </a:pPr>
            <a:r>
              <a:rPr lang="en-US" sz="1200" dirty="0"/>
              <a:t>The maximum period after which any exception must be re-submitted for approval is 36 months by default, unless a shorter review period is required by local regulations, or unless the procedure itself is reviewed during this time.</a:t>
            </a:r>
          </a:p>
        </p:txBody>
      </p:sp>
      <p:sp>
        <p:nvSpPr>
          <p:cNvPr id="15" name="TextBox 14"/>
          <p:cNvSpPr txBox="1"/>
          <p:nvPr/>
        </p:nvSpPr>
        <p:spPr>
          <a:xfrm>
            <a:off x="6510065" y="1656271"/>
            <a:ext cx="4718649" cy="3683479"/>
          </a:xfrm>
          <a:prstGeom prst="rect">
            <a:avLst/>
          </a:prstGeom>
          <a:noFill/>
        </p:spPr>
        <p:txBody>
          <a:bodyPr wrap="square" lIns="0" tIns="0" rIns="0" bIns="0" rtlCol="0">
            <a:noAutofit/>
          </a:bodyPr>
          <a:lstStyle/>
          <a:p>
            <a:pPr marL="171450" indent="-171450">
              <a:spcAft>
                <a:spcPts val="600"/>
              </a:spcAft>
              <a:buFont typeface="Wingdings" panose="05000000000000000000" pitchFamily="2" charset="2"/>
              <a:buChar char="ü"/>
            </a:pPr>
            <a:r>
              <a:rPr lang="en-US" sz="1200" dirty="0"/>
              <a:t>Reapplications are managed at </a:t>
            </a:r>
            <a:r>
              <a:rPr lang="en-US" sz="1200" dirty="0" smtClean="0"/>
              <a:t>Business Line, Proximity Perimeters or </a:t>
            </a:r>
            <a:r>
              <a:rPr lang="en-US" sz="1200" dirty="0"/>
              <a:t>Region level, by the respective expert of </a:t>
            </a:r>
            <a:r>
              <a:rPr lang="en-US" sz="1200" dirty="0" smtClean="0"/>
              <a:t>the entity. </a:t>
            </a:r>
          </a:p>
          <a:p>
            <a:pPr marL="444500" indent="-174625">
              <a:spcAft>
                <a:spcPts val="600"/>
              </a:spcAft>
              <a:buFont typeface="Arial" panose="020B0604020202020204" pitchFamily="34" charset="0"/>
              <a:buChar char="•"/>
            </a:pPr>
            <a:r>
              <a:rPr lang="en-US" sz="1200" dirty="0" smtClean="0"/>
              <a:t>Business lines will manage </a:t>
            </a:r>
            <a:r>
              <a:rPr lang="en-US" sz="1200" dirty="0" smtClean="0"/>
              <a:t>Assessment </a:t>
            </a:r>
            <a:r>
              <a:rPr lang="en-US" sz="1200" dirty="0"/>
              <a:t>U</a:t>
            </a:r>
            <a:r>
              <a:rPr lang="en-US" sz="1200" dirty="0" smtClean="0"/>
              <a:t>nits requests</a:t>
            </a:r>
          </a:p>
          <a:p>
            <a:pPr marL="444500" indent="-174625">
              <a:spcAft>
                <a:spcPts val="600"/>
              </a:spcAft>
              <a:buFont typeface="Arial" panose="020B0604020202020204" pitchFamily="34" charset="0"/>
              <a:buChar char="•"/>
            </a:pPr>
            <a:r>
              <a:rPr lang="en-US" sz="1200" dirty="0"/>
              <a:t>Proximity Perimeters will manage </a:t>
            </a:r>
            <a:r>
              <a:rPr lang="en-US" sz="1200" dirty="0" smtClean="0"/>
              <a:t>Business </a:t>
            </a:r>
            <a:r>
              <a:rPr lang="en-US" sz="1200" dirty="0"/>
              <a:t>lines </a:t>
            </a:r>
            <a:r>
              <a:rPr lang="en-US" sz="1200" dirty="0" smtClean="0"/>
              <a:t>requests</a:t>
            </a:r>
          </a:p>
          <a:p>
            <a:pPr marL="444500" indent="-174625">
              <a:spcAft>
                <a:spcPts val="600"/>
              </a:spcAft>
              <a:buFont typeface="Arial" panose="020B0604020202020204" pitchFamily="34" charset="0"/>
              <a:buChar char="•"/>
            </a:pPr>
            <a:r>
              <a:rPr lang="en-US" sz="1200" dirty="0" smtClean="0"/>
              <a:t>Domains will manage Proximity Perimeters requests</a:t>
            </a:r>
          </a:p>
          <a:p>
            <a:pPr marL="171450" indent="-171450">
              <a:spcAft>
                <a:spcPts val="600"/>
              </a:spcAft>
              <a:buFont typeface="Wingdings" panose="05000000000000000000" pitchFamily="2" charset="2"/>
              <a:buChar char="ü"/>
            </a:pPr>
            <a:endParaRPr lang="en-US" sz="1200" dirty="0"/>
          </a:p>
        </p:txBody>
      </p:sp>
      <p:sp>
        <p:nvSpPr>
          <p:cNvPr id="12" name="Text Placeholder 3"/>
          <p:cNvSpPr>
            <a:spLocks noGrp="1"/>
          </p:cNvSpPr>
          <p:nvPr>
            <p:ph type="body" sz="quarter" idx="13"/>
          </p:nvPr>
        </p:nvSpPr>
        <p:spPr>
          <a:xfrm>
            <a:off x="433334" y="51470"/>
            <a:ext cx="11328399" cy="504000"/>
          </a:xfrm>
        </p:spPr>
        <p:txBody>
          <a:bodyPr/>
          <a:lstStyle/>
          <a:p>
            <a:r>
              <a:rPr lang="en-US" dirty="0" smtClean="0"/>
              <a:t>2. How </a:t>
            </a:r>
            <a:r>
              <a:rPr lang="en-US" dirty="0"/>
              <a:t>do I request </a:t>
            </a:r>
            <a:r>
              <a:rPr lang="en-US" dirty="0" smtClean="0"/>
              <a:t>a re-application of an existing exception?</a:t>
            </a:r>
            <a:endParaRPr lang="en-US" dirty="0"/>
          </a:p>
        </p:txBody>
      </p:sp>
    </p:spTree>
    <p:extLst>
      <p:ext uri="{BB962C8B-B14F-4D97-AF65-F5344CB8AC3E}">
        <p14:creationId xmlns:p14="http://schemas.microsoft.com/office/powerpoint/2010/main" val="176871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681490" y="698740"/>
            <a:ext cx="5253486" cy="655607"/>
          </a:xfrm>
          <a:prstGeom prst="roundRect">
            <a:avLst/>
          </a:prstGeom>
          <a:solidFill>
            <a:schemeClr val="tx2">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lvl="1">
              <a:defRPr/>
            </a:pPr>
            <a:r>
              <a:rPr lang="en-US" sz="1400" b="1" kern="0" dirty="0" smtClean="0">
                <a:solidFill>
                  <a:schemeClr val="accent1"/>
                </a:solidFill>
                <a:latin typeface="Arial"/>
              </a:rPr>
              <a:t>Register the validation in CRMS </a:t>
            </a:r>
            <a:r>
              <a:rPr lang="en-US" sz="1000" b="1" kern="0" dirty="0">
                <a:solidFill>
                  <a:schemeClr val="accent1"/>
                </a:solidFill>
                <a:latin typeface="Arial"/>
              </a:rPr>
              <a:t>- Conditioned</a:t>
            </a:r>
          </a:p>
        </p:txBody>
      </p:sp>
      <p:cxnSp>
        <p:nvCxnSpPr>
          <p:cNvPr id="71" name="Connecteur droit 17"/>
          <p:cNvCxnSpPr/>
          <p:nvPr/>
        </p:nvCxnSpPr>
        <p:spPr>
          <a:xfrm>
            <a:off x="6081623" y="1354346"/>
            <a:ext cx="14377" cy="4738950"/>
          </a:xfrm>
          <a:prstGeom prst="line">
            <a:avLst/>
          </a:prstGeom>
          <a:ln>
            <a:solidFill>
              <a:schemeClr val="tx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 name="Ellipse 28"/>
          <p:cNvSpPr/>
          <p:nvPr/>
        </p:nvSpPr>
        <p:spPr>
          <a:xfrm>
            <a:off x="762874" y="823835"/>
            <a:ext cx="396000" cy="396000"/>
          </a:xfrm>
          <a:prstGeom prst="ellipse">
            <a:avLst/>
          </a:prstGeom>
          <a:solidFill>
            <a:schemeClr val="accent2">
              <a:lumMod val="20000"/>
              <a:lumOff val="80000"/>
            </a:schemeClr>
          </a:solidFill>
          <a:ln w="12700" cap="flat" cmpd="sng" algn="ctr">
            <a:solidFill>
              <a:schemeClr val="accent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200" b="1" i="0" u="none" strike="noStrike" kern="0" cap="none" spc="0" normalizeH="0" baseline="0" noProof="0" dirty="0" smtClean="0">
              <a:ln>
                <a:noFill/>
              </a:ln>
              <a:solidFill>
                <a:srgbClr val="FFFFFF"/>
              </a:solidFill>
              <a:effectLst/>
              <a:uLnTx/>
              <a:uFillTx/>
              <a:latin typeface="Arial"/>
              <a:ea typeface="+mn-ea"/>
              <a:cs typeface="+mn-cs"/>
            </a:endParaRPr>
          </a:p>
        </p:txBody>
      </p:sp>
      <p:sp>
        <p:nvSpPr>
          <p:cNvPr id="16" name="TextBox 15"/>
          <p:cNvSpPr txBox="1"/>
          <p:nvPr/>
        </p:nvSpPr>
        <p:spPr>
          <a:xfrm>
            <a:off x="948908" y="1673523"/>
            <a:ext cx="4718649" cy="3683479"/>
          </a:xfrm>
          <a:prstGeom prst="rect">
            <a:avLst/>
          </a:prstGeom>
          <a:noFill/>
        </p:spPr>
        <p:txBody>
          <a:bodyPr wrap="square" lIns="0" tIns="0" rIns="0" bIns="0" rtlCol="0">
            <a:noAutofit/>
          </a:bodyPr>
          <a:lstStyle/>
          <a:p>
            <a:pPr marL="171450" indent="-171450">
              <a:spcAft>
                <a:spcPts val="600"/>
              </a:spcAft>
              <a:buFont typeface="Wingdings" panose="05000000000000000000" pitchFamily="2" charset="2"/>
              <a:buChar char="ü"/>
            </a:pPr>
            <a:r>
              <a:rPr lang="en-US" sz="1200" dirty="0"/>
              <a:t>The </a:t>
            </a:r>
            <a:r>
              <a:rPr lang="en-US" sz="1200" dirty="0" smtClean="0"/>
              <a:t>entity entitled </a:t>
            </a:r>
            <a:r>
              <a:rPr lang="en-US" sz="1200" dirty="0"/>
              <a:t>to validate the </a:t>
            </a:r>
            <a:r>
              <a:rPr lang="en-US" sz="1200" dirty="0" smtClean="0"/>
              <a:t>reapplication should do so by registering </a:t>
            </a:r>
            <a:r>
              <a:rPr lang="en-US" sz="1200" dirty="0"/>
              <a:t>the answer in </a:t>
            </a:r>
            <a:r>
              <a:rPr lang="en-US" sz="1200" dirty="0" smtClean="0"/>
              <a:t>CRMS. Or refuse it by archiving the ID card.</a:t>
            </a:r>
            <a:endParaRPr lang="en-US" sz="1200" dirty="0"/>
          </a:p>
          <a:p>
            <a:pPr marL="171450" indent="-171450">
              <a:spcAft>
                <a:spcPts val="600"/>
              </a:spcAft>
              <a:buFont typeface="Wingdings" panose="05000000000000000000" pitchFamily="2" charset="2"/>
              <a:buChar char="ü"/>
            </a:pPr>
            <a:r>
              <a:rPr lang="en-US" sz="1200" dirty="0"/>
              <a:t>Additionally, </a:t>
            </a:r>
            <a:r>
              <a:rPr lang="en-US" sz="1200" dirty="0" smtClean="0"/>
              <a:t>the validator should </a:t>
            </a:r>
            <a:r>
              <a:rPr lang="en-US" sz="1200" dirty="0"/>
              <a:t>inform other levels of the </a:t>
            </a:r>
            <a:r>
              <a:rPr lang="en-US" sz="1200" dirty="0" smtClean="0"/>
              <a:t>reapplication </a:t>
            </a:r>
            <a:r>
              <a:rPr lang="en-US" sz="1200" dirty="0"/>
              <a:t>i.e. Domain, Proximity Perimeters and/or Regions</a:t>
            </a:r>
            <a:r>
              <a:rPr lang="en-US" sz="1200" dirty="0" smtClean="0"/>
              <a:t>.</a:t>
            </a:r>
          </a:p>
          <a:p>
            <a:pPr>
              <a:spcAft>
                <a:spcPts val="600"/>
              </a:spcAft>
            </a:pPr>
            <a:endParaRPr lang="en-US" sz="1200" dirty="0" smtClean="0"/>
          </a:p>
          <a:p>
            <a:pPr>
              <a:spcAft>
                <a:spcPts val="600"/>
              </a:spcAft>
            </a:pPr>
            <a:r>
              <a:rPr lang="en-US" sz="1200" dirty="0" smtClean="0">
                <a:solidFill>
                  <a:schemeClr val="accent5"/>
                </a:solidFill>
              </a:rPr>
              <a:t>See next slide for a more detailed view on this part of the process </a:t>
            </a:r>
            <a:endParaRPr lang="en-US" sz="1200" dirty="0">
              <a:solidFill>
                <a:schemeClr val="accent5"/>
              </a:solidFill>
            </a:endParaRPr>
          </a:p>
          <a:p>
            <a:pPr marL="171450" indent="-171450">
              <a:spcAft>
                <a:spcPts val="600"/>
              </a:spcAft>
              <a:buFont typeface="Wingdings" panose="05000000000000000000" pitchFamily="2" charset="2"/>
              <a:buChar char="ü"/>
            </a:pPr>
            <a:endParaRPr lang="en-US" sz="1200" dirty="0" smtClean="0"/>
          </a:p>
          <a:p>
            <a:pPr marL="171450" indent="-171450">
              <a:spcAft>
                <a:spcPts val="600"/>
              </a:spcAft>
              <a:buFont typeface="Wingdings" panose="05000000000000000000" pitchFamily="2" charset="2"/>
              <a:buChar char="ü"/>
            </a:pPr>
            <a:endParaRPr lang="en-US" sz="1200" dirty="0"/>
          </a:p>
        </p:txBody>
      </p:sp>
      <p:pic>
        <p:nvPicPr>
          <p:cNvPr id="7" name="Picture 6"/>
          <p:cNvPicPr>
            <a:picLocks noChangeAspect="1"/>
          </p:cNvPicPr>
          <p:nvPr/>
        </p:nvPicPr>
        <p:blipFill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0"/>
                    </a14:imgEffect>
                  </a14:imgLayer>
                </a14:imgProps>
              </a:ext>
            </a:extLst>
          </a:blip>
          <a:srcRect l="21592" t="18645" r="30169" b="34724"/>
          <a:stretch/>
        </p:blipFill>
        <p:spPr>
          <a:xfrm>
            <a:off x="819511" y="905377"/>
            <a:ext cx="258793" cy="250167"/>
          </a:xfrm>
          <a:prstGeom prst="rect">
            <a:avLst/>
          </a:prstGeom>
        </p:spPr>
      </p:pic>
      <p:pic>
        <p:nvPicPr>
          <p:cNvPr id="8" name="Image 42"/>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10348" y="2794953"/>
            <a:ext cx="218326" cy="200132"/>
          </a:xfrm>
          <a:prstGeom prst="rect">
            <a:avLst/>
          </a:prstGeom>
        </p:spPr>
      </p:pic>
      <p:sp>
        <p:nvSpPr>
          <p:cNvPr id="9" name="Text Placeholder 3"/>
          <p:cNvSpPr>
            <a:spLocks noGrp="1"/>
          </p:cNvSpPr>
          <p:nvPr>
            <p:ph type="body" sz="quarter" idx="13"/>
          </p:nvPr>
        </p:nvSpPr>
        <p:spPr>
          <a:xfrm>
            <a:off x="433334" y="51470"/>
            <a:ext cx="11328399" cy="504000"/>
          </a:xfrm>
        </p:spPr>
        <p:txBody>
          <a:bodyPr/>
          <a:lstStyle/>
          <a:p>
            <a:r>
              <a:rPr lang="en-US" dirty="0" smtClean="0"/>
              <a:t>2. How </a:t>
            </a:r>
            <a:r>
              <a:rPr lang="en-US" dirty="0"/>
              <a:t>do I request </a:t>
            </a:r>
            <a:r>
              <a:rPr lang="en-US" dirty="0" smtClean="0"/>
              <a:t>a re-application of an existing exception?</a:t>
            </a:r>
            <a:endParaRPr lang="en-US" dirty="0"/>
          </a:p>
        </p:txBody>
      </p:sp>
    </p:spTree>
    <p:extLst>
      <p:ext uri="{BB962C8B-B14F-4D97-AF65-F5344CB8AC3E}">
        <p14:creationId xmlns:p14="http://schemas.microsoft.com/office/powerpoint/2010/main" val="2270315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2.1 Zoom on CRMS – Library of Exceptions and Out of Scope (1/1)  </a:t>
            </a:r>
            <a:endParaRPr lang="en-US" dirty="0"/>
          </a:p>
        </p:txBody>
      </p:sp>
      <p:sp>
        <p:nvSpPr>
          <p:cNvPr id="3" name="Text Placeholder 2"/>
          <p:cNvSpPr>
            <a:spLocks noGrp="1"/>
          </p:cNvSpPr>
          <p:nvPr>
            <p:ph type="body" sz="quarter" idx="14"/>
          </p:nvPr>
        </p:nvSpPr>
        <p:spPr/>
        <p:txBody>
          <a:bodyPr/>
          <a:lstStyle/>
          <a:p>
            <a:r>
              <a:rPr lang="en-US" dirty="0" smtClean="0"/>
              <a:t>Re-application of an Exception   </a:t>
            </a:r>
            <a:endParaRPr lang="en-US" dirty="0"/>
          </a:p>
        </p:txBody>
      </p:sp>
      <p:pic>
        <p:nvPicPr>
          <p:cNvPr id="4" name="Image 11">
            <a:extLst>
              <a:ext uri="{FF2B5EF4-FFF2-40B4-BE49-F238E27FC236}">
                <a16:creationId xmlns:a16="http://schemas.microsoft.com/office/drawing/2014/main" id="{6E5F0D14-E5BA-4319-BD38-4226C66B04F2}"/>
              </a:ext>
            </a:extLst>
          </p:cNvPr>
          <p:cNvPicPr>
            <a:picLocks noChangeAspect="1"/>
          </p:cNvPicPr>
          <p:nvPr/>
        </p:nvPicPr>
        <p:blipFill>
          <a:blip r:embed="rId2"/>
          <a:stretch>
            <a:fillRect/>
          </a:stretch>
        </p:blipFill>
        <p:spPr>
          <a:xfrm>
            <a:off x="5429390" y="930659"/>
            <a:ext cx="1877184" cy="647962"/>
          </a:xfrm>
          <a:prstGeom prst="rect">
            <a:avLst/>
          </a:prstGeom>
        </p:spPr>
      </p:pic>
      <p:pic>
        <p:nvPicPr>
          <p:cNvPr id="5" name="Image 2">
            <a:extLst>
              <a:ext uri="{FF2B5EF4-FFF2-40B4-BE49-F238E27FC236}">
                <a16:creationId xmlns:a16="http://schemas.microsoft.com/office/drawing/2014/main" id="{BAF7CD87-59EA-457D-8E4D-70D6FE377323}"/>
              </a:ext>
            </a:extLst>
          </p:cNvPr>
          <p:cNvPicPr>
            <a:picLocks noChangeAspect="1"/>
          </p:cNvPicPr>
          <p:nvPr/>
        </p:nvPicPr>
        <p:blipFill rotWithShape="1">
          <a:blip r:embed="rId3"/>
          <a:srcRect l="2379" r="5621" b="7995"/>
          <a:stretch/>
        </p:blipFill>
        <p:spPr>
          <a:xfrm>
            <a:off x="7177177" y="627782"/>
            <a:ext cx="4235569" cy="5441434"/>
          </a:xfrm>
          <a:prstGeom prst="rect">
            <a:avLst/>
          </a:prstGeom>
        </p:spPr>
      </p:pic>
      <p:sp>
        <p:nvSpPr>
          <p:cNvPr id="6" name="Rectangle 5"/>
          <p:cNvSpPr/>
          <p:nvPr/>
        </p:nvSpPr>
        <p:spPr>
          <a:xfrm>
            <a:off x="572018" y="1214753"/>
            <a:ext cx="6435509" cy="367216"/>
          </a:xfrm>
          <a:prstGeom prst="rect">
            <a:avLst/>
          </a:prstGeom>
        </p:spPr>
        <p:txBody>
          <a:bodyPr wrap="square" numCol="1">
            <a:spAutoFit/>
          </a:bodyPr>
          <a:lstStyle/>
          <a:p>
            <a:pPr marL="180975" lvl="3">
              <a:lnSpc>
                <a:spcPct val="99000"/>
              </a:lnSpc>
              <a:spcBef>
                <a:spcPts val="600"/>
              </a:spcBef>
              <a:buClr>
                <a:srgbClr val="31869B"/>
              </a:buClr>
              <a:defRPr/>
            </a:pPr>
            <a:r>
              <a:rPr lang="en-US" dirty="0" smtClean="0">
                <a:solidFill>
                  <a:schemeClr val="accent3"/>
                </a:solidFill>
                <a:latin typeface="+mj-lt"/>
              </a:rPr>
              <a:t>Re-application of Exceptions process</a:t>
            </a:r>
            <a:endParaRPr lang="en-US" dirty="0">
              <a:solidFill>
                <a:schemeClr val="accent3"/>
              </a:solidFill>
              <a:latin typeface="+mj-lt"/>
            </a:endParaRPr>
          </a:p>
        </p:txBody>
      </p:sp>
      <p:sp>
        <p:nvSpPr>
          <p:cNvPr id="7" name="Rectangle à coins arrondis 12">
            <a:extLst>
              <a:ext uri="{FF2B5EF4-FFF2-40B4-BE49-F238E27FC236}">
                <a16:creationId xmlns:a16="http://schemas.microsoft.com/office/drawing/2014/main" id="{EF17705A-25E4-4DF2-A742-FA8ADFE60730}"/>
              </a:ext>
            </a:extLst>
          </p:cNvPr>
          <p:cNvSpPr/>
          <p:nvPr/>
        </p:nvSpPr>
        <p:spPr>
          <a:xfrm>
            <a:off x="7306574" y="2377170"/>
            <a:ext cx="3976777" cy="21938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8" name="Ellipse 13">
            <a:extLst>
              <a:ext uri="{FF2B5EF4-FFF2-40B4-BE49-F238E27FC236}">
                <a16:creationId xmlns:a16="http://schemas.microsoft.com/office/drawing/2014/main" id="{391F4291-879D-4C3F-B002-D4173934908D}"/>
              </a:ext>
            </a:extLst>
          </p:cNvPr>
          <p:cNvSpPr/>
          <p:nvPr/>
        </p:nvSpPr>
        <p:spPr>
          <a:xfrm>
            <a:off x="6000954" y="1088026"/>
            <a:ext cx="1082772" cy="440272"/>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US" sz="1400" dirty="0">
              <a:solidFill>
                <a:schemeClr val="tx1"/>
              </a:solidFill>
            </a:endParaRPr>
          </a:p>
        </p:txBody>
      </p:sp>
      <p:pic>
        <p:nvPicPr>
          <p:cNvPr id="9" name="Picture 8"/>
          <p:cNvPicPr>
            <a:picLocks noChangeAspect="1"/>
          </p:cNvPicPr>
          <p:nvPr/>
        </p:nvPicPr>
        <p:blipFill>
          <a:blip r:embed="rId4">
            <a:duotone>
              <a:schemeClr val="accent3">
                <a:shade val="45000"/>
                <a:satMod val="135000"/>
              </a:schemeClr>
              <a:prstClr val="white"/>
            </a:duotone>
            <a:extLst>
              <a:ext uri="{BEBA8EAE-BF5A-486C-A8C5-ECC9F3942E4B}">
                <a14:imgProps xmlns:a14="http://schemas.microsoft.com/office/drawing/2010/main">
                  <a14:imgLayer r:embed="rId5">
                    <a14:imgEffect>
                      <a14:backgroundRemoval t="5136" b="89728" l="9896" r="89844">
                        <a14:foregroundMark x1="24219" y1="22356" x2="24219" y2="22356"/>
                        <a14:foregroundMark x1="21615" y1="49245" x2="21615" y2="49245"/>
                        <a14:foregroundMark x1="55990" y1="22054" x2="55990" y2="22054"/>
                        <a14:foregroundMark x1="40365" y1="34441" x2="40365" y2="34441"/>
                        <a14:foregroundMark x1="45573" y1="32326" x2="45573" y2="32326"/>
                        <a14:foregroundMark x1="51302" y1="31118" x2="51302" y2="31118"/>
                        <a14:foregroundMark x1="56510" y1="34441" x2="56510" y2="34441"/>
                        <a14:foregroundMark x1="60156" y1="39879" x2="60156" y2="39879"/>
                        <a14:foregroundMark x1="60938" y1="46828" x2="60938" y2="46828"/>
                        <a14:foregroundMark x1="58854" y1="53172" x2="58854" y2="53172"/>
                        <a14:foregroundMark x1="54688" y1="57402" x2="54688" y2="57402"/>
                        <a14:foregroundMark x1="48698" y1="60725" x2="48698" y2="60725"/>
                        <a14:foregroundMark x1="43229" y1="58308" x2="43229" y2="58308"/>
                        <a14:foregroundMark x1="38802" y1="54381" x2="38802" y2="54381"/>
                        <a14:foregroundMark x1="36979" y1="48338" x2="36979" y2="48338"/>
                        <a14:foregroundMark x1="36979" y1="41088" x2="36979" y2="41088"/>
                      </a14:backgroundRemoval>
                    </a14:imgEffect>
                  </a14:imgLayer>
                </a14:imgProps>
              </a:ext>
            </a:extLst>
          </a:blip>
          <a:stretch>
            <a:fillRect/>
          </a:stretch>
        </p:blipFill>
        <p:spPr>
          <a:xfrm>
            <a:off x="459875" y="1214753"/>
            <a:ext cx="413863" cy="356741"/>
          </a:xfrm>
          <a:prstGeom prst="rect">
            <a:avLst/>
          </a:prstGeom>
        </p:spPr>
      </p:pic>
      <p:sp>
        <p:nvSpPr>
          <p:cNvPr id="10" name="Espace réservé du contenu 2"/>
          <p:cNvSpPr txBox="1">
            <a:spLocks/>
          </p:cNvSpPr>
          <p:nvPr/>
        </p:nvSpPr>
        <p:spPr>
          <a:xfrm>
            <a:off x="572018" y="1662423"/>
            <a:ext cx="6639668" cy="2065196"/>
          </a:xfrm>
          <a:prstGeom prst="rect">
            <a:avLst/>
          </a:prstGeom>
        </p:spPr>
        <p:txBody>
          <a:bodyPr/>
          <a:lstStyle>
            <a:lvl1pPr marL="0" marR="0" indent="0" algn="l" defTabSz="914400" rtl="0" eaLnBrk="1" fontAlgn="auto" latinLnBrk="0" hangingPunct="1">
              <a:lnSpc>
                <a:spcPct val="90000"/>
              </a:lnSpc>
              <a:spcBef>
                <a:spcPts val="2400"/>
              </a:spcBef>
              <a:spcAft>
                <a:spcPts val="0"/>
              </a:spcAft>
              <a:buClr>
                <a:schemeClr val="accent3"/>
              </a:buClr>
              <a:buSzPct val="100000"/>
              <a:buFont typeface="Wingdings" panose="05000000000000000000" pitchFamily="2" charset="2"/>
              <a:buNone/>
              <a:tabLst/>
              <a:defRPr sz="1800" kern="1200" baseline="0">
                <a:solidFill>
                  <a:schemeClr val="accent3"/>
                </a:solidFill>
                <a:latin typeface="+mj-lt"/>
                <a:ea typeface="+mn-ea"/>
                <a:cs typeface="+mn-cs"/>
              </a:defRPr>
            </a:lvl1pPr>
            <a:lvl2pPr marL="715963" marR="0" indent="-265113" algn="l" defTabSz="914400" rtl="0" eaLnBrk="1" fontAlgn="auto" latinLnBrk="0" hangingPunct="1">
              <a:lnSpc>
                <a:spcPct val="90000"/>
              </a:lnSpc>
              <a:spcBef>
                <a:spcPts val="1200"/>
              </a:spcBef>
              <a:spcAft>
                <a:spcPts val="0"/>
              </a:spcAft>
              <a:buClr>
                <a:schemeClr val="accent3"/>
              </a:buClr>
              <a:buSzPct val="100000"/>
              <a:buFont typeface="Wingdings" panose="05000000000000000000" pitchFamily="2" charset="2"/>
              <a:buChar char="§"/>
              <a:tabLst/>
              <a:defRPr sz="1600" kern="1200">
                <a:solidFill>
                  <a:schemeClr val="tx2">
                    <a:lumMod val="50000"/>
                  </a:schemeClr>
                </a:solidFill>
                <a:latin typeface="+mj-lt"/>
                <a:ea typeface="+mn-ea"/>
                <a:cs typeface="+mn-cs"/>
              </a:defRPr>
            </a:lvl2pPr>
            <a:lvl3pPr marL="1073150" marR="0" indent="-285750" algn="l" defTabSz="914400" rtl="0" eaLnBrk="1" fontAlgn="auto" latinLnBrk="0" hangingPunct="1">
              <a:lnSpc>
                <a:spcPct val="90000"/>
              </a:lnSpc>
              <a:spcBef>
                <a:spcPts val="600"/>
              </a:spcBef>
              <a:spcAft>
                <a:spcPts val="0"/>
              </a:spcAft>
              <a:buClr>
                <a:schemeClr val="accent3"/>
              </a:buClr>
              <a:buSzTx/>
              <a:buFont typeface="Arial" panose="020B0604020202020204" pitchFamily="34" charset="0"/>
              <a:buChar char="•"/>
              <a:tabLst/>
              <a:defRPr sz="1400" kern="1200">
                <a:solidFill>
                  <a:schemeClr val="tx2">
                    <a:lumMod val="50000"/>
                  </a:schemeClr>
                </a:solidFill>
                <a:latin typeface="+mj-lt"/>
                <a:ea typeface="+mn-ea"/>
                <a:cs typeface="+mn-cs"/>
              </a:defRPr>
            </a:lvl3pPr>
            <a:lvl4pPr marL="1527175" marR="0" indent="-265113" algn="l" defTabSz="914400" rtl="0" eaLnBrk="1" fontAlgn="auto" latinLnBrk="0" hangingPunct="1">
              <a:lnSpc>
                <a:spcPct val="90000"/>
              </a:lnSpc>
              <a:spcBef>
                <a:spcPts val="600"/>
              </a:spcBef>
              <a:spcAft>
                <a:spcPts val="0"/>
              </a:spcAft>
              <a:buClr>
                <a:schemeClr val="accent3"/>
              </a:buClr>
              <a:buSzTx/>
              <a:buFont typeface="Arial" panose="020B0604020202020204" pitchFamily="34" charset="0"/>
              <a:buChar char="&gt;"/>
              <a:tabLst/>
              <a:defRPr sz="1200" kern="1200">
                <a:solidFill>
                  <a:schemeClr val="tx2">
                    <a:lumMod val="50000"/>
                  </a:schemeClr>
                </a:solidFill>
                <a:latin typeface="+mj-lt"/>
                <a:ea typeface="+mn-ea"/>
                <a:cs typeface="+mn-cs"/>
              </a:defRPr>
            </a:lvl4pPr>
            <a:lvl5pPr marL="0" indent="0" algn="l" defTabSz="914400" rtl="0" eaLnBrk="1" latinLnBrk="0" hangingPunct="1">
              <a:spcBef>
                <a:spcPts val="200"/>
              </a:spcBef>
              <a:buFontTx/>
              <a:buNone/>
              <a:defRPr sz="1000" kern="1200">
                <a:solidFill>
                  <a:schemeClr val="tx2"/>
                </a:solidFill>
                <a:latin typeface="+mn-lt"/>
                <a:ea typeface="+mn-ea"/>
                <a:cs typeface="+mn-cs"/>
              </a:defRPr>
            </a:lvl5pPr>
            <a:lvl6pPr marL="1885950" marR="0" indent="-228600" algn="l" defTabSz="914400" rtl="0" eaLnBrk="1" fontAlgn="auto" latinLnBrk="0" hangingPunct="1">
              <a:lnSpc>
                <a:spcPct val="90000"/>
              </a:lnSpc>
              <a:spcBef>
                <a:spcPts val="600"/>
              </a:spcBef>
              <a:spcAft>
                <a:spcPts val="0"/>
              </a:spcAft>
              <a:buClr>
                <a:schemeClr val="accent3"/>
              </a:buClr>
              <a:buSzTx/>
              <a:buFont typeface="Symbol" panose="05050102010706020507" pitchFamily="18" charset="2"/>
              <a:buChar char=""/>
              <a:tabLst/>
              <a:defRPr sz="2000" kern="1200" baseline="0">
                <a:solidFill>
                  <a:schemeClr val="tx2">
                    <a:lumMod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nSpc>
                <a:spcPct val="100000"/>
              </a:lnSpc>
              <a:spcBef>
                <a:spcPts val="0"/>
              </a:spcBef>
              <a:buFont typeface="Wingdings" panose="05000000000000000000" pitchFamily="2" charset="2"/>
              <a:buChar char="Ø"/>
              <a:tabLst>
                <a:tab pos="361950" algn="l"/>
              </a:tabLst>
            </a:pPr>
            <a:r>
              <a:rPr lang="en-US" sz="1200" kern="0" dirty="0" smtClean="0">
                <a:solidFill>
                  <a:schemeClr val="tx1"/>
                </a:solidFill>
                <a:latin typeface="+mn-lt"/>
              </a:rPr>
              <a:t>Dashboard will flag exceptions which are </a:t>
            </a:r>
            <a:r>
              <a:rPr lang="en-US" sz="1200" b="1" kern="0" dirty="0" smtClean="0">
                <a:latin typeface="+mn-lt"/>
              </a:rPr>
              <a:t>overdue</a:t>
            </a:r>
            <a:r>
              <a:rPr lang="en-US" sz="1200" kern="0" dirty="0" smtClean="0">
                <a:solidFill>
                  <a:schemeClr val="tx1"/>
                </a:solidFill>
                <a:latin typeface="+mn-lt"/>
              </a:rPr>
              <a:t> and the exceptions for which </a:t>
            </a:r>
            <a:r>
              <a:rPr lang="en-US" sz="1200" b="1" kern="0" dirty="0" smtClean="0">
                <a:latin typeface="+mn-lt"/>
              </a:rPr>
              <a:t>a new version of the norm is created</a:t>
            </a:r>
            <a:endParaRPr lang="en-US" sz="1200" kern="0" dirty="0" smtClean="0">
              <a:solidFill>
                <a:schemeClr val="tx1"/>
              </a:solidFill>
              <a:latin typeface="+mn-lt"/>
            </a:endParaRPr>
          </a:p>
          <a:p>
            <a:pPr marL="285750" indent="-285750">
              <a:lnSpc>
                <a:spcPct val="100000"/>
              </a:lnSpc>
              <a:spcBef>
                <a:spcPts val="0"/>
              </a:spcBef>
              <a:buFont typeface="Wingdings" panose="05000000000000000000" pitchFamily="2" charset="2"/>
              <a:buChar char="Ø"/>
              <a:tabLst>
                <a:tab pos="361950" algn="l"/>
              </a:tabLst>
            </a:pPr>
            <a:r>
              <a:rPr lang="en-US" sz="1200" kern="0" dirty="0" smtClean="0">
                <a:solidFill>
                  <a:schemeClr val="tx1"/>
                </a:solidFill>
                <a:latin typeface="+mn-lt"/>
              </a:rPr>
              <a:t>The action button is activated depending on the role of the user</a:t>
            </a:r>
          </a:p>
          <a:p>
            <a:pPr marL="285750" indent="-285750">
              <a:lnSpc>
                <a:spcPct val="100000"/>
              </a:lnSpc>
              <a:spcBef>
                <a:spcPts val="0"/>
              </a:spcBef>
              <a:buFont typeface="Wingdings" panose="05000000000000000000" pitchFamily="2" charset="2"/>
              <a:buChar char="Ø"/>
              <a:tabLst>
                <a:tab pos="361950" algn="l"/>
              </a:tabLst>
            </a:pPr>
            <a:r>
              <a:rPr lang="en-US" sz="1200" kern="0" dirty="0" smtClean="0">
                <a:solidFill>
                  <a:schemeClr val="tx1"/>
                </a:solidFill>
                <a:latin typeface="+mn-lt"/>
              </a:rPr>
              <a:t>Activation rule :</a:t>
            </a:r>
          </a:p>
          <a:p>
            <a:pPr marL="630238" lvl="1" indent="-180975">
              <a:lnSpc>
                <a:spcPct val="100000"/>
              </a:lnSpc>
              <a:spcBef>
                <a:spcPts val="0"/>
              </a:spcBef>
              <a:buFont typeface="Arial" panose="020B0604020202020204" pitchFamily="34" charset="0"/>
              <a:buChar char="•"/>
              <a:tabLst>
                <a:tab pos="361950" algn="l"/>
              </a:tabLst>
            </a:pPr>
            <a:r>
              <a:rPr lang="en-US" sz="1200" kern="0" dirty="0" smtClean="0">
                <a:solidFill>
                  <a:schemeClr val="tx1"/>
                </a:solidFill>
                <a:latin typeface="+mn-lt"/>
              </a:rPr>
              <a:t>Button « Renewal» is activated for Domain admin in case the exception is « PP level »</a:t>
            </a:r>
          </a:p>
          <a:p>
            <a:pPr marL="630238" lvl="1" indent="-180975">
              <a:lnSpc>
                <a:spcPct val="100000"/>
              </a:lnSpc>
              <a:spcBef>
                <a:spcPts val="0"/>
              </a:spcBef>
              <a:buFont typeface="Arial" panose="020B0604020202020204" pitchFamily="34" charset="0"/>
              <a:buChar char="•"/>
              <a:tabLst>
                <a:tab pos="361950" algn="l"/>
              </a:tabLst>
            </a:pPr>
            <a:r>
              <a:rPr lang="en-US" sz="1200" kern="0" dirty="0" smtClean="0">
                <a:solidFill>
                  <a:schemeClr val="tx1"/>
                </a:solidFill>
                <a:latin typeface="+mn-lt"/>
              </a:rPr>
              <a:t>Button «  Renewal» is activated for Proximity Perimeters administrators in case the exception is « BL level »</a:t>
            </a:r>
          </a:p>
          <a:p>
            <a:pPr marL="630238" lvl="1" indent="-180975">
              <a:lnSpc>
                <a:spcPct val="100000"/>
              </a:lnSpc>
              <a:spcBef>
                <a:spcPts val="0"/>
              </a:spcBef>
              <a:buFont typeface="Arial" panose="020B0604020202020204" pitchFamily="34" charset="0"/>
              <a:buChar char="•"/>
              <a:tabLst>
                <a:tab pos="361950" algn="l"/>
              </a:tabLst>
            </a:pPr>
            <a:r>
              <a:rPr lang="en-US" sz="1200" kern="0" dirty="0" smtClean="0">
                <a:solidFill>
                  <a:schemeClr val="tx1"/>
                </a:solidFill>
                <a:latin typeface="+mn-lt"/>
              </a:rPr>
              <a:t>Button «  Renewal» is activated for Business Line admin in case the exception is « AU level »</a:t>
            </a:r>
          </a:p>
          <a:p>
            <a:pPr marL="285750" indent="-285750">
              <a:lnSpc>
                <a:spcPct val="100000"/>
              </a:lnSpc>
              <a:spcBef>
                <a:spcPts val="0"/>
              </a:spcBef>
              <a:buFont typeface="Wingdings" panose="05000000000000000000" pitchFamily="2" charset="2"/>
              <a:buChar char="Ø"/>
              <a:tabLst>
                <a:tab pos="361950" algn="l"/>
              </a:tabLst>
            </a:pPr>
            <a:r>
              <a:rPr lang="en-US" sz="1200" kern="0" dirty="0" smtClean="0">
                <a:solidFill>
                  <a:schemeClr val="tx1"/>
                </a:solidFill>
                <a:latin typeface="+mn-lt"/>
              </a:rPr>
              <a:t>Next review date is not manually modifiable</a:t>
            </a:r>
          </a:p>
          <a:p>
            <a:pPr marL="285750" indent="-285750">
              <a:lnSpc>
                <a:spcPct val="100000"/>
              </a:lnSpc>
              <a:spcBef>
                <a:spcPts val="0"/>
              </a:spcBef>
              <a:buFont typeface="Wingdings" panose="05000000000000000000" pitchFamily="2" charset="2"/>
              <a:buChar char="Ø"/>
              <a:tabLst>
                <a:tab pos="361950" algn="l"/>
              </a:tabLst>
            </a:pPr>
            <a:r>
              <a:rPr lang="en-US" sz="1200" kern="0" dirty="0" smtClean="0">
                <a:solidFill>
                  <a:schemeClr val="tx1"/>
                </a:solidFill>
                <a:latin typeface="+mn-lt"/>
              </a:rPr>
              <a:t>The historic of the modifications are displayed in the tabs at the </a:t>
            </a:r>
            <a:r>
              <a:rPr lang="en-US" sz="1200" kern="0" dirty="0" err="1" smtClean="0">
                <a:solidFill>
                  <a:schemeClr val="tx1"/>
                </a:solidFill>
                <a:latin typeface="+mn-lt"/>
              </a:rPr>
              <a:t>bottem</a:t>
            </a:r>
            <a:r>
              <a:rPr lang="en-US" sz="1200" kern="0" dirty="0" smtClean="0">
                <a:solidFill>
                  <a:schemeClr val="tx1"/>
                </a:solidFill>
                <a:latin typeface="+mn-lt"/>
              </a:rPr>
              <a:t> of the ID card</a:t>
            </a:r>
          </a:p>
          <a:p>
            <a:pPr marL="285750" indent="-285750">
              <a:lnSpc>
                <a:spcPct val="100000"/>
              </a:lnSpc>
              <a:spcBef>
                <a:spcPts val="0"/>
              </a:spcBef>
              <a:buFont typeface="Arial" panose="020B0604020202020204" pitchFamily="34" charset="0"/>
              <a:buChar char="•"/>
            </a:pPr>
            <a:endParaRPr lang="en-US" dirty="0" smtClean="0"/>
          </a:p>
          <a:p>
            <a:pPr marL="285750" indent="-285750">
              <a:lnSpc>
                <a:spcPct val="100000"/>
              </a:lnSpc>
              <a:spcBef>
                <a:spcPts val="0"/>
              </a:spcBef>
              <a:buFont typeface="Arial" panose="020B0604020202020204" pitchFamily="34" charset="0"/>
              <a:buChar char="•"/>
            </a:pPr>
            <a:endParaRPr lang="en-US" dirty="0" smtClean="0"/>
          </a:p>
          <a:p>
            <a:pPr marL="285750" indent="-285750">
              <a:lnSpc>
                <a:spcPct val="100000"/>
              </a:lnSpc>
              <a:spcBef>
                <a:spcPts val="0"/>
              </a:spcBef>
              <a:buFont typeface="Arial" panose="020B0604020202020204" pitchFamily="34" charset="0"/>
              <a:buChar char="•"/>
            </a:pPr>
            <a:endParaRPr lang="en-US" dirty="0"/>
          </a:p>
        </p:txBody>
      </p:sp>
      <p:sp>
        <p:nvSpPr>
          <p:cNvPr id="13" name="Rectangle 12"/>
          <p:cNvSpPr/>
          <p:nvPr/>
        </p:nvSpPr>
        <p:spPr>
          <a:xfrm>
            <a:off x="572018" y="3740492"/>
            <a:ext cx="6096000" cy="1679755"/>
          </a:xfrm>
          <a:prstGeom prst="rect">
            <a:avLst/>
          </a:prstGeom>
        </p:spPr>
        <p:txBody>
          <a:bodyPr>
            <a:spAutoFit/>
          </a:bodyPr>
          <a:lstStyle/>
          <a:p>
            <a:pPr marL="0" lvl="3">
              <a:lnSpc>
                <a:spcPct val="99000"/>
              </a:lnSpc>
              <a:spcBef>
                <a:spcPts val="600"/>
              </a:spcBef>
              <a:buClr>
                <a:srgbClr val="31869B"/>
              </a:buClr>
              <a:defRPr/>
            </a:pPr>
            <a:r>
              <a:rPr lang="en-US" sz="1200" kern="0" dirty="0" smtClean="0">
                <a:solidFill>
                  <a:srgbClr val="31869B"/>
                </a:solidFill>
              </a:rPr>
              <a:t>Fields that will change on the re-validation by upper level : </a:t>
            </a:r>
            <a:endParaRPr lang="en-US" sz="1200" kern="0" dirty="0" smtClean="0"/>
          </a:p>
          <a:p>
            <a:pPr marL="171450" lvl="3" indent="-171450">
              <a:lnSpc>
                <a:spcPct val="99000"/>
              </a:lnSpc>
              <a:spcBef>
                <a:spcPts val="600"/>
              </a:spcBef>
              <a:buClr>
                <a:srgbClr val="31869B"/>
              </a:buClr>
              <a:buFont typeface="Wingdings" panose="05000000000000000000" pitchFamily="2" charset="2"/>
              <a:buChar char="Ø"/>
              <a:defRPr/>
            </a:pPr>
            <a:r>
              <a:rPr lang="en-US" sz="1200" kern="0" dirty="0" smtClean="0"/>
              <a:t>Tick the box to confirm the renewal</a:t>
            </a:r>
          </a:p>
          <a:p>
            <a:pPr marL="171450" lvl="3" indent="-171450">
              <a:lnSpc>
                <a:spcPct val="99000"/>
              </a:lnSpc>
              <a:spcBef>
                <a:spcPts val="600"/>
              </a:spcBef>
              <a:buClr>
                <a:srgbClr val="31869B"/>
              </a:buClr>
              <a:buFont typeface="Wingdings" panose="05000000000000000000" pitchFamily="2" charset="2"/>
              <a:buChar char="Ø"/>
              <a:defRPr/>
            </a:pPr>
            <a:r>
              <a:rPr lang="en-US" sz="1200" kern="0" dirty="0" smtClean="0"/>
              <a:t>Next review date will be automatically updated according to the timeframe given by the Domain (e.g. If the Domain validated an Exception requested by an AU for a year, the exception will be re-validated by the BL for one more year) </a:t>
            </a:r>
          </a:p>
          <a:p>
            <a:pPr marL="171450" lvl="3" indent="-171450">
              <a:lnSpc>
                <a:spcPct val="99000"/>
              </a:lnSpc>
              <a:spcBef>
                <a:spcPts val="600"/>
              </a:spcBef>
              <a:buClr>
                <a:srgbClr val="31869B"/>
              </a:buClr>
              <a:buFont typeface="Wingdings" panose="05000000000000000000" pitchFamily="2" charset="2"/>
              <a:buChar char="Ø"/>
              <a:defRPr/>
            </a:pPr>
            <a:endParaRPr lang="en-US" sz="1200" kern="0" dirty="0" smtClean="0"/>
          </a:p>
          <a:p>
            <a:pPr marL="0" lvl="3">
              <a:lnSpc>
                <a:spcPct val="99000"/>
              </a:lnSpc>
              <a:spcBef>
                <a:spcPts val="600"/>
              </a:spcBef>
              <a:buClr>
                <a:srgbClr val="31869B"/>
              </a:buClr>
              <a:defRPr/>
            </a:pPr>
            <a:r>
              <a:rPr lang="en-US" sz="1200" kern="0" dirty="0" smtClean="0">
                <a:solidFill>
                  <a:schemeClr val="accent5"/>
                </a:solidFill>
              </a:rPr>
              <a:t>No other modification is allowed except for comments</a:t>
            </a:r>
            <a:endParaRPr lang="en-US" sz="1200" kern="0" dirty="0">
              <a:solidFill>
                <a:schemeClr val="accent5"/>
              </a:solidFill>
            </a:endParaRPr>
          </a:p>
        </p:txBody>
      </p:sp>
      <p:pic>
        <p:nvPicPr>
          <p:cNvPr id="14" name="Image 42"/>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86656" y="5144041"/>
            <a:ext cx="218326" cy="200132"/>
          </a:xfrm>
          <a:prstGeom prst="rect">
            <a:avLst/>
          </a:prstGeom>
        </p:spPr>
      </p:pic>
      <p:sp>
        <p:nvSpPr>
          <p:cNvPr id="11" name="Rectangle 10"/>
          <p:cNvSpPr/>
          <p:nvPr/>
        </p:nvSpPr>
        <p:spPr>
          <a:xfrm>
            <a:off x="495819" y="5781675"/>
            <a:ext cx="6426700" cy="28754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en-US" sz="1200" dirty="0" smtClean="0">
                <a:solidFill>
                  <a:srgbClr val="C00000"/>
                </a:solidFill>
              </a:rPr>
              <a:t>Please note that the ‘Region’ scope is still under discussion and there may </a:t>
            </a:r>
            <a:r>
              <a:rPr lang="en-US" sz="1200" dirty="0">
                <a:solidFill>
                  <a:srgbClr val="C00000"/>
                </a:solidFill>
              </a:rPr>
              <a:t>be modifications to this document </a:t>
            </a:r>
            <a:endParaRPr lang="en-US" sz="1200" dirty="0" smtClean="0">
              <a:solidFill>
                <a:srgbClr val="C00000"/>
              </a:solidFill>
            </a:endParaRPr>
          </a:p>
        </p:txBody>
      </p:sp>
    </p:spTree>
    <p:extLst>
      <p:ext uri="{BB962C8B-B14F-4D97-AF65-F5344CB8AC3E}">
        <p14:creationId xmlns:p14="http://schemas.microsoft.com/office/powerpoint/2010/main" val="3736480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How do I notify on an Out of Scope</a:t>
            </a:r>
          </a:p>
        </p:txBody>
      </p:sp>
      <p:sp>
        <p:nvSpPr>
          <p:cNvPr id="3" name="Text Placeholder 2"/>
          <p:cNvSpPr>
            <a:spLocks noGrp="1"/>
          </p:cNvSpPr>
          <p:nvPr>
            <p:ph type="body" sz="quarter" idx="14"/>
          </p:nvPr>
        </p:nvSpPr>
        <p:spPr/>
        <p:txBody>
          <a:bodyPr/>
          <a:lstStyle/>
          <a:p>
            <a:r>
              <a:rPr lang="en-US" dirty="0" smtClean="0"/>
              <a:t>3</a:t>
            </a:r>
            <a:endParaRPr lang="en-US" dirty="0"/>
          </a:p>
        </p:txBody>
      </p:sp>
    </p:spTree>
    <p:extLst>
      <p:ext uri="{BB962C8B-B14F-4D97-AF65-F5344CB8AC3E}">
        <p14:creationId xmlns:p14="http://schemas.microsoft.com/office/powerpoint/2010/main" val="3392892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3. How </a:t>
            </a:r>
            <a:r>
              <a:rPr lang="en-US" dirty="0"/>
              <a:t>do I </a:t>
            </a:r>
            <a:r>
              <a:rPr lang="en-US" dirty="0" smtClean="0"/>
              <a:t>notify on an Out of Scope</a:t>
            </a:r>
            <a:endParaRPr lang="en-US" dirty="0"/>
          </a:p>
        </p:txBody>
      </p:sp>
      <p:sp>
        <p:nvSpPr>
          <p:cNvPr id="7" name="Flèche droite 2"/>
          <p:cNvSpPr/>
          <p:nvPr/>
        </p:nvSpPr>
        <p:spPr>
          <a:xfrm>
            <a:off x="3224123" y="2842051"/>
            <a:ext cx="5364000" cy="713792"/>
          </a:xfrm>
          <a:prstGeom prst="rightArrow">
            <a:avLst/>
          </a:prstGeom>
          <a:solidFill>
            <a:srgbClr val="FFFFFF">
              <a:lumMod val="95000"/>
            </a:srgbClr>
          </a:solidFill>
          <a:ln w="3175" cap="flat" cmpd="sng" algn="ctr">
            <a:noFill/>
            <a:prstDash val="solid"/>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dirty="0" smtClean="0">
              <a:ln>
                <a:noFill/>
              </a:ln>
              <a:solidFill>
                <a:srgbClr val="FFFFFF"/>
              </a:solidFill>
              <a:effectLst/>
              <a:uLnTx/>
              <a:uFillTx/>
              <a:latin typeface="Arial"/>
              <a:ea typeface="+mn-ea"/>
              <a:cs typeface="+mn-cs"/>
            </a:endParaRPr>
          </a:p>
        </p:txBody>
      </p:sp>
      <p:sp>
        <p:nvSpPr>
          <p:cNvPr id="8" name="Ellipse 11"/>
          <p:cNvSpPr/>
          <p:nvPr/>
        </p:nvSpPr>
        <p:spPr>
          <a:xfrm>
            <a:off x="4746382" y="1952121"/>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200" b="1" i="0" u="none" strike="noStrike" kern="0" cap="none" spc="0" normalizeH="0" baseline="0" noProof="0" dirty="0" smtClean="0">
              <a:ln>
                <a:noFill/>
              </a:ln>
              <a:solidFill>
                <a:srgbClr val="FFFFFF"/>
              </a:solidFill>
              <a:effectLst/>
              <a:uLnTx/>
              <a:uFillTx/>
              <a:latin typeface="Arial"/>
              <a:ea typeface="+mn-ea"/>
              <a:cs typeface="+mn-cs"/>
            </a:endParaRPr>
          </a:p>
        </p:txBody>
      </p:sp>
      <p:cxnSp>
        <p:nvCxnSpPr>
          <p:cNvPr id="9" name="Connecteur droit 13"/>
          <p:cNvCxnSpPr/>
          <p:nvPr/>
        </p:nvCxnSpPr>
        <p:spPr>
          <a:xfrm>
            <a:off x="4927133" y="2384851"/>
            <a:ext cx="0" cy="579428"/>
          </a:xfrm>
          <a:prstGeom prst="line">
            <a:avLst/>
          </a:prstGeom>
          <a:noFill/>
          <a:ln w="9525" cap="flat" cmpd="sng" algn="ctr">
            <a:solidFill>
              <a:srgbClr val="1C7791"/>
            </a:solidFill>
            <a:prstDash val="sysDot"/>
          </a:ln>
          <a:effectLst/>
        </p:spPr>
      </p:cxnSp>
      <p:sp>
        <p:nvSpPr>
          <p:cNvPr id="11" name="Rectangle 10"/>
          <p:cNvSpPr/>
          <p:nvPr/>
        </p:nvSpPr>
        <p:spPr>
          <a:xfrm>
            <a:off x="6416806" y="1271420"/>
            <a:ext cx="1429901" cy="864096"/>
          </a:xfrm>
          <a:prstGeom prst="rect">
            <a:avLst/>
          </a:prstGeom>
          <a:noFill/>
          <a:ln w="3175" cap="flat" cmpd="sng" algn="ctr">
            <a:noFill/>
            <a:prstDash val="solid"/>
          </a:ln>
          <a:effectLst/>
        </p:spPr>
        <p:txBody>
          <a:bodyPr rot="0" spcFirstLastPara="0" vertOverflow="overflow" horzOverflow="overflow" vert="horz" wrap="square" lIns="36000" tIns="90000" rIns="36000" bIns="90000" numCol="1" spcCol="0" rtlCol="0" fromWordArt="0" anchor="ctr" anchorCtr="0" forceAA="0" compatLnSpc="1">
            <a:prstTxWarp prst="textNoShape">
              <a:avLst/>
            </a:prstTxWarp>
            <a:noAutofit/>
          </a:bodyPr>
          <a:lstStyle/>
          <a:p>
            <a:pPr marL="0" marR="0" lvl="3"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lumMod val="75000"/>
                    <a:lumOff val="25000"/>
                  </a:srgbClr>
                </a:solidFill>
                <a:effectLst/>
                <a:uLnTx/>
                <a:uFillTx/>
                <a:latin typeface="Arial"/>
                <a:ea typeface="+mn-ea"/>
                <a:cs typeface="+mn-cs"/>
              </a:rPr>
              <a:t>Formalize the notification in CRMS </a:t>
            </a:r>
          </a:p>
          <a:p>
            <a:pPr marL="0" marR="0" lvl="3" indent="0" algn="ctr" defTabSz="914400" eaLnBrk="1" fontAlgn="auto" latinLnBrk="0" hangingPunct="1">
              <a:lnSpc>
                <a:spcPct val="100000"/>
              </a:lnSpc>
              <a:spcBef>
                <a:spcPts val="0"/>
              </a:spcBef>
              <a:spcAft>
                <a:spcPts val="0"/>
              </a:spcAft>
              <a:buClrTx/>
              <a:buSzTx/>
              <a:buFontTx/>
              <a:buNone/>
              <a:tabLst/>
              <a:defRPr/>
            </a:pPr>
            <a:r>
              <a:rPr lang="en-US" sz="1000" b="1" i="1" kern="0" dirty="0" smtClean="0">
                <a:solidFill>
                  <a:schemeClr val="tx2">
                    <a:lumMod val="60000"/>
                    <a:lumOff val="40000"/>
                  </a:schemeClr>
                </a:solidFill>
                <a:latin typeface="Arial"/>
              </a:rPr>
              <a:t>(</a:t>
            </a:r>
            <a:r>
              <a:rPr kumimoji="0" lang="en-US" sz="1000" b="1" i="1" u="none" strike="noStrike" kern="0" cap="none" spc="0" normalizeH="0" noProof="0" dirty="0" smtClean="0">
                <a:ln>
                  <a:noFill/>
                </a:ln>
                <a:solidFill>
                  <a:schemeClr val="tx2">
                    <a:lumMod val="60000"/>
                    <a:lumOff val="40000"/>
                  </a:schemeClr>
                </a:solidFill>
                <a:effectLst/>
                <a:uLnTx/>
                <a:uFillTx/>
                <a:latin typeface="Arial"/>
              </a:rPr>
              <a:t>EP tool – CPL entity) </a:t>
            </a:r>
            <a:endParaRPr kumimoji="0" lang="en-US" sz="1000" b="1" i="1" u="none" strike="noStrike" kern="0" cap="none" spc="0" normalizeH="0" baseline="0" noProof="0" dirty="0" smtClean="0">
              <a:ln>
                <a:noFill/>
              </a:ln>
              <a:solidFill>
                <a:schemeClr val="tx2">
                  <a:lumMod val="60000"/>
                  <a:lumOff val="40000"/>
                </a:schemeClr>
              </a:solidFill>
              <a:effectLst/>
              <a:uLnTx/>
              <a:uFillTx/>
              <a:latin typeface="Arial"/>
            </a:endParaRPr>
          </a:p>
        </p:txBody>
      </p:sp>
      <p:sp>
        <p:nvSpPr>
          <p:cNvPr id="12" name="Ellipse 16"/>
          <p:cNvSpPr/>
          <p:nvPr/>
        </p:nvSpPr>
        <p:spPr>
          <a:xfrm>
            <a:off x="3675837" y="4188147"/>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200" b="1" i="0" u="none" strike="noStrike" kern="0" cap="none" spc="0" normalizeH="0" baseline="0" noProof="0" dirty="0" smtClean="0">
              <a:ln>
                <a:noFill/>
              </a:ln>
              <a:solidFill>
                <a:srgbClr val="FFFFFF"/>
              </a:solidFill>
              <a:effectLst/>
              <a:uLnTx/>
              <a:uFillTx/>
              <a:latin typeface="Arial"/>
              <a:ea typeface="+mn-ea"/>
              <a:cs typeface="+mn-cs"/>
            </a:endParaRPr>
          </a:p>
        </p:txBody>
      </p:sp>
      <p:cxnSp>
        <p:nvCxnSpPr>
          <p:cNvPr id="13" name="Connecteur droit 17"/>
          <p:cNvCxnSpPr/>
          <p:nvPr/>
        </p:nvCxnSpPr>
        <p:spPr>
          <a:xfrm>
            <a:off x="3882463" y="3480496"/>
            <a:ext cx="0" cy="687412"/>
          </a:xfrm>
          <a:prstGeom prst="line">
            <a:avLst/>
          </a:prstGeom>
          <a:noFill/>
          <a:ln w="9525" cap="flat" cmpd="sng" algn="ctr">
            <a:solidFill>
              <a:srgbClr val="1C7791"/>
            </a:solidFill>
            <a:prstDash val="sysDot"/>
          </a:ln>
          <a:effectLst/>
        </p:spPr>
      </p:cxnSp>
      <p:sp>
        <p:nvSpPr>
          <p:cNvPr id="14" name="Ellipse 18"/>
          <p:cNvSpPr/>
          <p:nvPr/>
        </p:nvSpPr>
        <p:spPr>
          <a:xfrm>
            <a:off x="6874602" y="1945737"/>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200" b="1" i="0" u="none" strike="noStrike" kern="0" cap="none" spc="0" normalizeH="0" baseline="0" noProof="0" dirty="0" smtClean="0">
              <a:ln>
                <a:noFill/>
              </a:ln>
              <a:solidFill>
                <a:srgbClr val="FFFFFF"/>
              </a:solidFill>
              <a:effectLst/>
              <a:uLnTx/>
              <a:uFillTx/>
              <a:latin typeface="Arial"/>
              <a:ea typeface="+mn-ea"/>
              <a:cs typeface="+mn-cs"/>
            </a:endParaRPr>
          </a:p>
        </p:txBody>
      </p:sp>
      <p:cxnSp>
        <p:nvCxnSpPr>
          <p:cNvPr id="15" name="Connecteur droit 19"/>
          <p:cNvCxnSpPr/>
          <p:nvPr/>
        </p:nvCxnSpPr>
        <p:spPr>
          <a:xfrm>
            <a:off x="7067777" y="2384867"/>
            <a:ext cx="0" cy="579412"/>
          </a:xfrm>
          <a:prstGeom prst="line">
            <a:avLst/>
          </a:prstGeom>
          <a:noFill/>
          <a:ln w="9525" cap="flat" cmpd="sng" algn="ctr">
            <a:solidFill>
              <a:srgbClr val="1C7791"/>
            </a:solidFill>
            <a:prstDash val="sysDot"/>
          </a:ln>
          <a:effectLst/>
        </p:spPr>
      </p:cxnSp>
      <p:sp>
        <p:nvSpPr>
          <p:cNvPr id="16" name="Rectangle à coins arrondis 20"/>
          <p:cNvSpPr/>
          <p:nvPr/>
        </p:nvSpPr>
        <p:spPr>
          <a:xfrm>
            <a:off x="5155175" y="4656175"/>
            <a:ext cx="1807004" cy="457200"/>
          </a:xfrm>
          <a:prstGeom prst="roundRect">
            <a:avLst/>
          </a:prstGeom>
          <a:noFill/>
          <a:ln w="3175" cap="flat" cmpd="sng" algn="ctr">
            <a:noFill/>
            <a:prstDash val="solid"/>
          </a:ln>
          <a:effectLst/>
        </p:spPr>
        <p:txBody>
          <a:bodyPr rot="0" spcFirstLastPara="0" vertOverflow="overflow" horzOverflow="overflow" vert="horz" wrap="square" lIns="36000" tIns="90000" rIns="36000" bIns="90000" numCol="1" spcCol="0" rtlCol="0" fromWordArt="0" anchor="ctr" anchorCtr="0" forceAA="0" compatLnSpc="1">
            <a:prstTxWarp prst="textNoShape">
              <a:avLst/>
            </a:prstTxWarp>
            <a:noAutofit/>
          </a:bodyPr>
          <a:lstStyle/>
          <a:p>
            <a:pPr lvl="0" algn="ctr"/>
            <a:r>
              <a:rPr lang="en-US" sz="1000" b="1" kern="0" dirty="0">
                <a:solidFill>
                  <a:srgbClr val="000000">
                    <a:lumMod val="75000"/>
                    <a:lumOff val="25000"/>
                  </a:srgbClr>
                </a:solidFill>
                <a:latin typeface="Arial"/>
              </a:rPr>
              <a:t>I</a:t>
            </a:r>
            <a:r>
              <a:rPr lang="en-US" sz="1000" b="1" kern="0" dirty="0" smtClean="0">
                <a:solidFill>
                  <a:srgbClr val="000000">
                    <a:lumMod val="75000"/>
                    <a:lumOff val="25000"/>
                  </a:srgbClr>
                </a:solidFill>
                <a:latin typeface="Arial"/>
              </a:rPr>
              <a:t>nform </a:t>
            </a:r>
            <a:r>
              <a:rPr lang="en-US" sz="1000" b="1" kern="0" dirty="0">
                <a:solidFill>
                  <a:srgbClr val="000000">
                    <a:lumMod val="75000"/>
                    <a:lumOff val="25000"/>
                  </a:srgbClr>
                </a:solidFill>
                <a:latin typeface="Arial"/>
              </a:rPr>
              <a:t>intermediate levels </a:t>
            </a:r>
            <a:r>
              <a:rPr lang="en-US" sz="1000" b="1" kern="0" dirty="0" smtClean="0">
                <a:solidFill>
                  <a:srgbClr val="000000">
                    <a:lumMod val="75000"/>
                    <a:lumOff val="25000"/>
                  </a:srgbClr>
                </a:solidFill>
                <a:latin typeface="Arial"/>
              </a:rPr>
              <a:t>of </a:t>
            </a:r>
            <a:r>
              <a:rPr lang="en-US" sz="1000" b="1" kern="0" dirty="0">
                <a:solidFill>
                  <a:srgbClr val="000000">
                    <a:lumMod val="75000"/>
                    <a:lumOff val="25000"/>
                  </a:srgbClr>
                </a:solidFill>
                <a:latin typeface="Arial"/>
              </a:rPr>
              <a:t>the </a:t>
            </a:r>
            <a:r>
              <a:rPr lang="en-US" sz="1000" b="1" kern="0" dirty="0" smtClean="0">
                <a:solidFill>
                  <a:srgbClr val="000000">
                    <a:lumMod val="75000"/>
                    <a:lumOff val="25000"/>
                  </a:srgbClr>
                </a:solidFill>
                <a:latin typeface="Arial"/>
              </a:rPr>
              <a:t>notification</a:t>
            </a:r>
          </a:p>
          <a:p>
            <a:pPr lvl="0" algn="ctr"/>
            <a:r>
              <a:rPr lang="en-US" sz="1000" b="1" kern="0" dirty="0" smtClean="0">
                <a:solidFill>
                  <a:schemeClr val="tx2">
                    <a:lumMod val="60000"/>
                    <a:lumOff val="40000"/>
                  </a:schemeClr>
                </a:solidFill>
                <a:latin typeface="Arial"/>
              </a:rPr>
              <a:t>(Email - CPL entity) </a:t>
            </a:r>
            <a:endParaRPr kumimoji="0" lang="en-GB" sz="1000" b="1" i="0" u="none" strike="noStrike" kern="0" cap="none" spc="0" normalizeH="0" baseline="0" noProof="0" dirty="0" smtClean="0">
              <a:ln>
                <a:noFill/>
              </a:ln>
              <a:solidFill>
                <a:schemeClr val="tx2">
                  <a:lumMod val="60000"/>
                  <a:lumOff val="40000"/>
                </a:schemeClr>
              </a:solidFill>
              <a:effectLst/>
              <a:uLnTx/>
              <a:uFillTx/>
              <a:latin typeface="Arial"/>
            </a:endParaRPr>
          </a:p>
        </p:txBody>
      </p:sp>
      <p:sp>
        <p:nvSpPr>
          <p:cNvPr id="17" name="Rectangle 16"/>
          <p:cNvSpPr/>
          <p:nvPr/>
        </p:nvSpPr>
        <p:spPr>
          <a:xfrm>
            <a:off x="3224123" y="4613263"/>
            <a:ext cx="1316680" cy="543024"/>
          </a:xfrm>
          <a:prstGeom prst="rect">
            <a:avLst/>
          </a:prstGeom>
          <a:noFill/>
          <a:ln w="3175" cap="flat" cmpd="sng" algn="ctr">
            <a:noFill/>
            <a:prstDash val="solid"/>
          </a:ln>
          <a:effectLst/>
        </p:spPr>
        <p:txBody>
          <a:bodyPr rot="0" spcFirstLastPara="0" vertOverflow="overflow" horzOverflow="overflow" vert="horz" wrap="square" lIns="36000" tIns="90000" rIns="3600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lumMod val="75000"/>
                    <a:lumOff val="25000"/>
                  </a:srgbClr>
                </a:solidFill>
                <a:effectLst/>
                <a:uLnTx/>
                <a:uFillTx/>
                <a:latin typeface="Arial"/>
                <a:ea typeface="+mn-ea"/>
                <a:cs typeface="+mn-cs"/>
              </a:rPr>
              <a:t>Check the need for an Out of Scope</a:t>
            </a:r>
          </a:p>
          <a:p>
            <a:pPr algn="ctr">
              <a:defRPr/>
            </a:pPr>
            <a:r>
              <a:rPr lang="pt-PT" sz="1000" b="1" i="1" kern="0" dirty="0" smtClean="0">
                <a:solidFill>
                  <a:schemeClr val="tx2">
                    <a:lumMod val="60000"/>
                    <a:lumOff val="40000"/>
                  </a:schemeClr>
                </a:solidFill>
                <a:latin typeface="Arial"/>
              </a:rPr>
              <a:t>(LoD1/CPL </a:t>
            </a:r>
            <a:r>
              <a:rPr lang="pt-PT" sz="1000" b="1" i="1" kern="0" dirty="0" err="1">
                <a:solidFill>
                  <a:schemeClr val="tx2">
                    <a:lumMod val="60000"/>
                    <a:lumOff val="40000"/>
                  </a:schemeClr>
                </a:solidFill>
                <a:latin typeface="Arial"/>
              </a:rPr>
              <a:t>entity</a:t>
            </a:r>
            <a:r>
              <a:rPr lang="pt-PT" sz="1000" b="1" i="1" kern="0" dirty="0">
                <a:solidFill>
                  <a:schemeClr val="tx2">
                    <a:lumMod val="60000"/>
                    <a:lumOff val="40000"/>
                  </a:schemeClr>
                </a:solidFill>
                <a:latin typeface="Arial"/>
              </a:rPr>
              <a:t>) </a:t>
            </a:r>
            <a:endParaRPr lang="en-GB" sz="1000" b="1" i="1" kern="0" dirty="0">
              <a:solidFill>
                <a:schemeClr val="tx2">
                  <a:lumMod val="60000"/>
                  <a:lumOff val="40000"/>
                </a:schemeClr>
              </a:solidFill>
              <a:latin typeface="Arial"/>
            </a:endParaRPr>
          </a:p>
        </p:txBody>
      </p:sp>
      <p:sp>
        <p:nvSpPr>
          <p:cNvPr id="22" name="ZoneTexte 31"/>
          <p:cNvSpPr txBox="1"/>
          <p:nvPr/>
        </p:nvSpPr>
        <p:spPr>
          <a:xfrm>
            <a:off x="4463487" y="3058771"/>
            <a:ext cx="2714600" cy="288032"/>
          </a:xfrm>
          <a:prstGeom prst="rect">
            <a:avLst/>
          </a:prstGeom>
          <a:noFill/>
        </p:spPr>
        <p:txBody>
          <a:bodyPr wrap="none" lIns="0" tIns="0" rIns="0" bIns="0" rtlCol="0" anchor="ctr">
            <a:noAutofit/>
          </a:bodyPr>
          <a:lstStyle/>
          <a:p>
            <a:pPr algn="ctr"/>
            <a:r>
              <a:rPr lang="en-GB" sz="1050" dirty="0" smtClean="0">
                <a:solidFill>
                  <a:srgbClr val="939598">
                    <a:lumMod val="50000"/>
                  </a:srgbClr>
                </a:solidFill>
                <a:latin typeface="Arial"/>
              </a:rPr>
              <a:t>Out of Scope notification</a:t>
            </a:r>
          </a:p>
        </p:txBody>
      </p:sp>
      <p:sp>
        <p:nvSpPr>
          <p:cNvPr id="29" name="Ellipse 28"/>
          <p:cNvSpPr/>
          <p:nvPr/>
        </p:nvSpPr>
        <p:spPr>
          <a:xfrm>
            <a:off x="5838997" y="4188147"/>
            <a:ext cx="396000" cy="396000"/>
          </a:xfrm>
          <a:prstGeom prst="ellipse">
            <a:avLst/>
          </a:prstGeom>
          <a:solidFill>
            <a:schemeClr val="accent6">
              <a:lumMod val="20000"/>
              <a:lumOff val="80000"/>
            </a:schemeClr>
          </a:solidFill>
          <a:ln w="12700" cap="flat" cmpd="sng" algn="ctr">
            <a:solidFill>
              <a:schemeClr val="accent6"/>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200" b="1" i="0" u="none" strike="noStrike" kern="0" cap="none" spc="0" normalizeH="0" baseline="0" noProof="0" dirty="0" smtClean="0">
              <a:ln>
                <a:noFill/>
              </a:ln>
              <a:solidFill>
                <a:srgbClr val="FFFFFF"/>
              </a:solidFill>
              <a:effectLst/>
              <a:uLnTx/>
              <a:uFillTx/>
              <a:latin typeface="Arial"/>
              <a:ea typeface="+mn-ea"/>
              <a:cs typeface="+mn-cs"/>
            </a:endParaRPr>
          </a:p>
        </p:txBody>
      </p:sp>
      <p:cxnSp>
        <p:nvCxnSpPr>
          <p:cNvPr id="30" name="Connecteur droit 29"/>
          <p:cNvCxnSpPr/>
          <p:nvPr/>
        </p:nvCxnSpPr>
        <p:spPr>
          <a:xfrm>
            <a:off x="6042863" y="3480496"/>
            <a:ext cx="0" cy="687412"/>
          </a:xfrm>
          <a:prstGeom prst="line">
            <a:avLst/>
          </a:prstGeom>
          <a:noFill/>
          <a:ln w="9525" cap="flat" cmpd="sng" algn="ctr">
            <a:solidFill>
              <a:schemeClr val="accent6"/>
            </a:solidFill>
            <a:prstDash val="dash"/>
          </a:ln>
          <a:effectLst/>
        </p:spPr>
      </p:cxnSp>
      <p:pic>
        <p:nvPicPr>
          <p:cNvPr id="37" name="Image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8717" y="4260147"/>
            <a:ext cx="256734" cy="252000"/>
          </a:xfrm>
          <a:prstGeom prst="rect">
            <a:avLst/>
          </a:prstGeom>
        </p:spPr>
      </p:pic>
      <p:pic>
        <p:nvPicPr>
          <p:cNvPr id="45" name="Picture 44"/>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backgroundRemoval t="4211" b="94386" l="9804" r="89916">
                        <a14:foregroundMark x1="28011" y1="36842" x2="28011" y2="36842"/>
                        <a14:foregroundMark x1="31373" y1="16842" x2="31373" y2="16842"/>
                        <a14:foregroundMark x1="49580" y1="34737" x2="49580" y2="34737"/>
                        <a14:foregroundMark x1="69748" y1="19649" x2="69748" y2="19649"/>
                        <a14:foregroundMark x1="78151" y1="45263" x2="78151" y2="45263"/>
                      </a14:backgroundRemoval>
                    </a14:imgEffect>
                    <a14:imgEffect>
                      <a14:colorTemperature colorTemp="11200"/>
                    </a14:imgEffect>
                  </a14:imgLayer>
                </a14:imgProps>
              </a:ext>
            </a:extLst>
          </a:blip>
          <a:stretch>
            <a:fillRect/>
          </a:stretch>
        </p:blipFill>
        <p:spPr>
          <a:xfrm>
            <a:off x="5844065" y="4232121"/>
            <a:ext cx="385877" cy="308053"/>
          </a:xfrm>
          <a:prstGeom prst="rect">
            <a:avLst/>
          </a:prstGeom>
        </p:spPr>
      </p:pic>
      <p:pic>
        <p:nvPicPr>
          <p:cNvPr id="50" name="Picture 2"/>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28820" y="1991519"/>
            <a:ext cx="305103" cy="297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3" name="Rectangle à coins arrondis 14"/>
          <p:cNvSpPr/>
          <p:nvPr/>
        </p:nvSpPr>
        <p:spPr>
          <a:xfrm>
            <a:off x="4228251" y="1459760"/>
            <a:ext cx="1534091" cy="457200"/>
          </a:xfrm>
          <a:prstGeom prst="roundRect">
            <a:avLst/>
          </a:prstGeom>
          <a:noFill/>
          <a:ln w="3175" cap="flat" cmpd="sng" algn="ctr">
            <a:noFill/>
            <a:prstDash val="solid"/>
          </a:ln>
          <a:effectLst/>
        </p:spPr>
        <p:txBody>
          <a:bodyPr rot="0" spcFirstLastPara="0" vertOverflow="overflow" horzOverflow="overflow" vert="horz" wrap="square" lIns="36000" tIns="90000" rIns="3600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PT" sz="1000" b="1" kern="0" dirty="0" err="1" smtClean="0">
                <a:solidFill>
                  <a:srgbClr val="000000">
                    <a:lumMod val="75000"/>
                    <a:lumOff val="25000"/>
                  </a:srgbClr>
                </a:solidFill>
                <a:latin typeface="Arial"/>
              </a:rPr>
              <a:t>Fill</a:t>
            </a:r>
            <a:r>
              <a:rPr lang="pt-PT" sz="1000" b="1" kern="0" dirty="0" smtClean="0">
                <a:solidFill>
                  <a:srgbClr val="000000">
                    <a:lumMod val="75000"/>
                    <a:lumOff val="25000"/>
                  </a:srgbClr>
                </a:solidFill>
                <a:latin typeface="Arial"/>
              </a:rPr>
              <a:t> in </a:t>
            </a:r>
            <a:r>
              <a:rPr lang="pt-PT" sz="1000" b="1" kern="0" dirty="0" err="1" smtClean="0">
                <a:solidFill>
                  <a:srgbClr val="000000">
                    <a:lumMod val="75000"/>
                    <a:lumOff val="25000"/>
                  </a:srgbClr>
                </a:solidFill>
                <a:latin typeface="Arial"/>
              </a:rPr>
              <a:t>notification</a:t>
            </a:r>
            <a:r>
              <a:rPr lang="pt-PT" sz="1000" b="1" kern="0" dirty="0" smtClean="0">
                <a:solidFill>
                  <a:srgbClr val="000000">
                    <a:lumMod val="75000"/>
                    <a:lumOff val="25000"/>
                  </a:srgbClr>
                </a:solidFill>
                <a:latin typeface="Arial"/>
              </a:rPr>
              <a:t> </a:t>
            </a:r>
            <a:r>
              <a:rPr lang="pt-PT" sz="1000" b="1" kern="0" dirty="0" err="1" smtClean="0">
                <a:solidFill>
                  <a:srgbClr val="000000">
                    <a:lumMod val="75000"/>
                    <a:lumOff val="25000"/>
                  </a:srgbClr>
                </a:solidFill>
                <a:latin typeface="Arial"/>
              </a:rPr>
              <a:t>form</a:t>
            </a:r>
            <a:endParaRPr lang="pt-PT" sz="1000" b="1" kern="0" dirty="0" smtClean="0">
              <a:solidFill>
                <a:srgbClr val="000000">
                  <a:lumMod val="75000"/>
                  <a:lumOff val="25000"/>
                </a:srgbClr>
              </a:solidFill>
              <a:latin typeface="Arial"/>
            </a:endParaRPr>
          </a:p>
          <a:p>
            <a:pPr marL="0" marR="0" lvl="0" indent="0" algn="ctr" defTabSz="914400" eaLnBrk="1" fontAlgn="auto" latinLnBrk="0" hangingPunct="1">
              <a:lnSpc>
                <a:spcPct val="100000"/>
              </a:lnSpc>
              <a:spcBef>
                <a:spcPts val="0"/>
              </a:spcBef>
              <a:spcAft>
                <a:spcPts val="0"/>
              </a:spcAft>
              <a:buClrTx/>
              <a:buSzTx/>
              <a:buFontTx/>
              <a:buNone/>
              <a:tabLst/>
              <a:defRPr/>
            </a:pPr>
            <a:r>
              <a:rPr lang="pt-PT" sz="1000" b="1" i="1" kern="0" dirty="0" smtClean="0">
                <a:solidFill>
                  <a:schemeClr val="tx2">
                    <a:lumMod val="60000"/>
                    <a:lumOff val="40000"/>
                  </a:schemeClr>
                </a:solidFill>
                <a:latin typeface="Arial"/>
              </a:rPr>
              <a:t>(CPL </a:t>
            </a:r>
            <a:r>
              <a:rPr lang="pt-PT" sz="1000" b="1" i="1" kern="0" dirty="0" err="1" smtClean="0">
                <a:solidFill>
                  <a:schemeClr val="tx2">
                    <a:lumMod val="60000"/>
                    <a:lumOff val="40000"/>
                  </a:schemeClr>
                </a:solidFill>
                <a:latin typeface="Arial"/>
              </a:rPr>
              <a:t>entity</a:t>
            </a:r>
            <a:r>
              <a:rPr lang="pt-PT" sz="1000" b="1" i="1" kern="0" dirty="0" smtClean="0">
                <a:solidFill>
                  <a:schemeClr val="tx2">
                    <a:lumMod val="60000"/>
                    <a:lumOff val="40000"/>
                  </a:schemeClr>
                </a:solidFill>
                <a:latin typeface="Arial"/>
              </a:rPr>
              <a:t>) </a:t>
            </a:r>
            <a:endParaRPr kumimoji="0" lang="en-GB" sz="1000" b="1" i="1" u="none" strike="noStrike" kern="0" cap="none" spc="0" normalizeH="0" baseline="0" noProof="0" dirty="0" smtClean="0">
              <a:ln>
                <a:noFill/>
              </a:ln>
              <a:solidFill>
                <a:schemeClr val="tx2">
                  <a:lumMod val="60000"/>
                  <a:lumOff val="40000"/>
                </a:schemeClr>
              </a:solidFill>
              <a:effectLst/>
              <a:uLnTx/>
              <a:uFillTx/>
              <a:latin typeface="Arial"/>
            </a:endParaRPr>
          </a:p>
        </p:txBody>
      </p:sp>
      <p:pic>
        <p:nvPicPr>
          <p:cNvPr id="66" name="Picture 65"/>
          <p:cNvPicPr>
            <a:picLocks noChangeAspect="1"/>
          </p:cNvPicPr>
          <p:nvPr/>
        </p:nvPicPr>
        <p:blipFill>
          <a:blip r:embed="rId6">
            <a:duotone>
              <a:schemeClr val="accent3">
                <a:shade val="45000"/>
                <a:satMod val="135000"/>
              </a:schemeClr>
              <a:prstClr val="white"/>
            </a:duotone>
            <a:extLst>
              <a:ext uri="{BEBA8EAE-BF5A-486C-A8C5-ECC9F3942E4B}">
                <a14:imgProps xmlns:a14="http://schemas.microsoft.com/office/drawing/2010/main">
                  <a14:imgLayer r:embed="rId7">
                    <a14:imgEffect>
                      <a14:backgroundRemoval t="4491" b="92515" l="3806" r="95502">
                        <a14:foregroundMark x1="47059" y1="23054" x2="47059" y2="23054"/>
                        <a14:foregroundMark x1="46367" y1="31737" x2="46367" y2="31737"/>
                        <a14:foregroundMark x1="49135" y1="40419" x2="49135" y2="40419"/>
                        <a14:foregroundMark x1="27682" y1="41916" x2="27682" y2="41916"/>
                        <a14:foregroundMark x1="28720" y1="48802" x2="28720" y2="48802"/>
                        <a14:foregroundMark x1="27682" y1="55689" x2="27682" y2="55689"/>
                        <a14:foregroundMark x1="49481" y1="58084" x2="49481" y2="58084"/>
                        <a14:foregroundMark x1="27682" y1="65868" x2="27682" y2="65868"/>
                        <a14:foregroundMark x1="73356" y1="21557" x2="73356" y2="21557"/>
                      </a14:backgroundRemoval>
                    </a14:imgEffect>
                  </a14:imgLayer>
                </a14:imgProps>
              </a:ext>
            </a:extLst>
          </a:blip>
          <a:stretch>
            <a:fillRect/>
          </a:stretch>
        </p:blipFill>
        <p:spPr>
          <a:xfrm>
            <a:off x="4830324" y="1994499"/>
            <a:ext cx="290272" cy="335470"/>
          </a:xfrm>
          <a:prstGeom prst="rect">
            <a:avLst/>
          </a:prstGeom>
        </p:spPr>
      </p:pic>
      <p:grpSp>
        <p:nvGrpSpPr>
          <p:cNvPr id="10" name="Group 9"/>
          <p:cNvGrpSpPr/>
          <p:nvPr/>
        </p:nvGrpSpPr>
        <p:grpSpPr>
          <a:xfrm>
            <a:off x="10162803" y="5539291"/>
            <a:ext cx="1543249" cy="568210"/>
            <a:chOff x="10162803" y="5556543"/>
            <a:chExt cx="1543249" cy="568210"/>
          </a:xfrm>
        </p:grpSpPr>
        <p:cxnSp>
          <p:nvCxnSpPr>
            <p:cNvPr id="70" name="Connecteur droit 19"/>
            <p:cNvCxnSpPr/>
            <p:nvPr/>
          </p:nvCxnSpPr>
          <p:spPr>
            <a:xfrm>
              <a:off x="10303242" y="5844846"/>
              <a:ext cx="576000" cy="3987"/>
            </a:xfrm>
            <a:prstGeom prst="line">
              <a:avLst/>
            </a:prstGeom>
            <a:noFill/>
            <a:ln w="19050" cap="flat" cmpd="sng" algn="ctr">
              <a:solidFill>
                <a:srgbClr val="FFC000"/>
              </a:solidFill>
              <a:prstDash val="dash"/>
            </a:ln>
            <a:effectLst/>
          </p:spPr>
        </p:cxnSp>
        <p:sp>
          <p:nvSpPr>
            <p:cNvPr id="72" name="ZoneTexte 94"/>
            <p:cNvSpPr txBox="1"/>
            <p:nvPr/>
          </p:nvSpPr>
          <p:spPr>
            <a:xfrm>
              <a:off x="11029241" y="5591047"/>
              <a:ext cx="540000" cy="156051"/>
            </a:xfrm>
            <a:prstGeom prst="rect">
              <a:avLst/>
            </a:prstGeom>
            <a:noFill/>
          </p:spPr>
          <p:txBody>
            <a:bodyPr wrap="square" lIns="0" tIns="0" rIns="0" bIns="0" rtlCol="0">
              <a:noAutofit/>
            </a:bodyPr>
            <a:lstStyle/>
            <a:p>
              <a:r>
                <a:rPr lang="en-US" sz="900" dirty="0" smtClean="0">
                  <a:solidFill>
                    <a:sysClr val="windowText" lastClr="000000"/>
                  </a:solidFill>
                  <a:latin typeface="Arial" panose="020B0604020202020204" pitchFamily="34" charset="0"/>
                  <a:cs typeface="Arial" panose="020B0604020202020204" pitchFamily="34" charset="0"/>
                </a:rPr>
                <a:t>Always</a:t>
              </a:r>
            </a:p>
          </p:txBody>
        </p:sp>
        <p:sp>
          <p:nvSpPr>
            <p:cNvPr id="73" name="ZoneTexte 95"/>
            <p:cNvSpPr txBox="1"/>
            <p:nvPr/>
          </p:nvSpPr>
          <p:spPr>
            <a:xfrm>
              <a:off x="11020615" y="5765871"/>
              <a:ext cx="648000" cy="156051"/>
            </a:xfrm>
            <a:prstGeom prst="rect">
              <a:avLst/>
            </a:prstGeom>
            <a:noFill/>
          </p:spPr>
          <p:txBody>
            <a:bodyPr wrap="square" lIns="0" tIns="0" rIns="0" bIns="0" rtlCol="0">
              <a:noAutofit/>
            </a:bodyPr>
            <a:lstStyle/>
            <a:p>
              <a:r>
                <a:rPr lang="en-US" sz="900" dirty="0" smtClean="0">
                  <a:solidFill>
                    <a:sysClr val="windowText" lastClr="000000"/>
                  </a:solidFill>
                  <a:latin typeface="Arial" panose="020B0604020202020204" pitchFamily="34" charset="0"/>
                  <a:cs typeface="Arial" panose="020B0604020202020204" pitchFamily="34" charset="0"/>
                </a:rPr>
                <a:t>Optional</a:t>
              </a:r>
            </a:p>
          </p:txBody>
        </p:sp>
        <p:sp>
          <p:nvSpPr>
            <p:cNvPr id="74" name="ZoneTexte 96"/>
            <p:cNvSpPr txBox="1"/>
            <p:nvPr/>
          </p:nvSpPr>
          <p:spPr>
            <a:xfrm>
              <a:off x="11020615" y="5932069"/>
              <a:ext cx="648000" cy="156051"/>
            </a:xfrm>
            <a:prstGeom prst="rect">
              <a:avLst/>
            </a:prstGeom>
            <a:noFill/>
          </p:spPr>
          <p:txBody>
            <a:bodyPr wrap="square" lIns="0" tIns="0" rIns="0" bIns="0" rtlCol="0">
              <a:noAutofit/>
            </a:bodyPr>
            <a:lstStyle/>
            <a:p>
              <a:r>
                <a:rPr lang="en-US" sz="900" dirty="0" smtClean="0">
                  <a:solidFill>
                    <a:sysClr val="windowText" lastClr="000000"/>
                  </a:solidFill>
                  <a:latin typeface="Arial" panose="020B0604020202020204" pitchFamily="34" charset="0"/>
                  <a:cs typeface="Arial" panose="020B0604020202020204" pitchFamily="34" charset="0"/>
                </a:rPr>
                <a:t>Conditioned</a:t>
              </a:r>
            </a:p>
          </p:txBody>
        </p:sp>
        <p:cxnSp>
          <p:nvCxnSpPr>
            <p:cNvPr id="75" name="Connecteur droit 19"/>
            <p:cNvCxnSpPr/>
            <p:nvPr/>
          </p:nvCxnSpPr>
          <p:spPr>
            <a:xfrm>
              <a:off x="10303242" y="6018410"/>
              <a:ext cx="576000" cy="3987"/>
            </a:xfrm>
            <a:prstGeom prst="line">
              <a:avLst/>
            </a:prstGeom>
            <a:noFill/>
            <a:ln w="19050" cap="flat" cmpd="sng" algn="ctr">
              <a:solidFill>
                <a:schemeClr val="accent1"/>
              </a:solidFill>
              <a:prstDash val="dash"/>
            </a:ln>
            <a:effectLst/>
          </p:spPr>
        </p:cxnSp>
        <p:cxnSp>
          <p:nvCxnSpPr>
            <p:cNvPr id="76" name="Connecteur droit 19"/>
            <p:cNvCxnSpPr/>
            <p:nvPr/>
          </p:nvCxnSpPr>
          <p:spPr>
            <a:xfrm>
              <a:off x="10303242" y="5671283"/>
              <a:ext cx="576000" cy="3987"/>
            </a:xfrm>
            <a:prstGeom prst="line">
              <a:avLst/>
            </a:prstGeom>
            <a:noFill/>
            <a:ln w="19050" cap="flat" cmpd="sng" algn="ctr">
              <a:solidFill>
                <a:schemeClr val="accent3"/>
              </a:solidFill>
              <a:prstDash val="solid"/>
            </a:ln>
            <a:effectLst/>
          </p:spPr>
        </p:cxnSp>
        <p:sp>
          <p:nvSpPr>
            <p:cNvPr id="6" name="Rectangle 5"/>
            <p:cNvSpPr/>
            <p:nvPr/>
          </p:nvSpPr>
          <p:spPr>
            <a:xfrm>
              <a:off x="10162803" y="5556543"/>
              <a:ext cx="1543249" cy="56821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dirty="0" smtClean="0">
                <a:solidFill>
                  <a:schemeClr val="tx1"/>
                </a:solidFill>
              </a:endParaRPr>
            </a:p>
          </p:txBody>
        </p:sp>
      </p:grpSp>
    </p:spTree>
    <p:extLst>
      <p:ext uri="{BB962C8B-B14F-4D97-AF65-F5344CB8AC3E}">
        <p14:creationId xmlns:p14="http://schemas.microsoft.com/office/powerpoint/2010/main" val="1642109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AGENDA</a:t>
            </a:r>
            <a:endParaRPr lang="en-US" dirty="0"/>
          </a:p>
        </p:txBody>
      </p:sp>
      <p:sp>
        <p:nvSpPr>
          <p:cNvPr id="5" name="Oval 4"/>
          <p:cNvSpPr/>
          <p:nvPr/>
        </p:nvSpPr>
        <p:spPr>
          <a:xfrm>
            <a:off x="2962275" y="1178794"/>
            <a:ext cx="540000" cy="540000"/>
          </a:xfrm>
          <a:prstGeom prst="ellips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en-US" sz="2400" b="1" dirty="0" smtClean="0">
                <a:solidFill>
                  <a:schemeClr val="bg1"/>
                </a:solidFill>
              </a:rPr>
              <a:t>1</a:t>
            </a:r>
            <a:endParaRPr lang="en-US" sz="2400" b="1" dirty="0" smtClean="0">
              <a:solidFill>
                <a:schemeClr val="bg1"/>
              </a:solidFill>
            </a:endParaRPr>
          </a:p>
        </p:txBody>
      </p:sp>
      <p:sp>
        <p:nvSpPr>
          <p:cNvPr id="6" name="Oval 5"/>
          <p:cNvSpPr/>
          <p:nvPr/>
        </p:nvSpPr>
        <p:spPr>
          <a:xfrm>
            <a:off x="2962275" y="2414637"/>
            <a:ext cx="540000" cy="540000"/>
          </a:xfrm>
          <a:prstGeom prst="ellips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en-US" sz="2400" b="1" dirty="0" smtClean="0">
                <a:solidFill>
                  <a:schemeClr val="bg1"/>
                </a:solidFill>
              </a:rPr>
              <a:t>2</a:t>
            </a:r>
            <a:endParaRPr lang="en-US" sz="2400" b="1" dirty="0" smtClean="0">
              <a:solidFill>
                <a:schemeClr val="bg1"/>
              </a:solidFill>
            </a:endParaRPr>
          </a:p>
        </p:txBody>
      </p:sp>
      <p:sp>
        <p:nvSpPr>
          <p:cNvPr id="7" name="Oval 6"/>
          <p:cNvSpPr/>
          <p:nvPr/>
        </p:nvSpPr>
        <p:spPr>
          <a:xfrm>
            <a:off x="2962275" y="3650480"/>
            <a:ext cx="540000" cy="540000"/>
          </a:xfrm>
          <a:prstGeom prst="ellips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en-US" sz="2400" b="1" dirty="0" smtClean="0">
                <a:solidFill>
                  <a:schemeClr val="bg1"/>
                </a:solidFill>
              </a:rPr>
              <a:t>3</a:t>
            </a:r>
            <a:endParaRPr lang="en-US" sz="2400" b="1" dirty="0" smtClean="0">
              <a:solidFill>
                <a:schemeClr val="bg1"/>
              </a:solidFill>
            </a:endParaRPr>
          </a:p>
        </p:txBody>
      </p:sp>
      <p:sp>
        <p:nvSpPr>
          <p:cNvPr id="8" name="Oval 7"/>
          <p:cNvSpPr/>
          <p:nvPr/>
        </p:nvSpPr>
        <p:spPr>
          <a:xfrm>
            <a:off x="2962275" y="4886324"/>
            <a:ext cx="540000" cy="540000"/>
          </a:xfrm>
          <a:prstGeom prst="ellips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en-US" sz="2400" b="1" dirty="0">
                <a:solidFill>
                  <a:schemeClr val="bg1"/>
                </a:solidFill>
              </a:rPr>
              <a:t>4</a:t>
            </a:r>
            <a:endParaRPr lang="en-US" sz="2400" b="1" dirty="0" smtClean="0">
              <a:solidFill>
                <a:schemeClr val="bg1"/>
              </a:solidFill>
            </a:endParaRPr>
          </a:p>
        </p:txBody>
      </p:sp>
      <p:sp>
        <p:nvSpPr>
          <p:cNvPr id="9" name="Text Placeholder 1"/>
          <p:cNvSpPr>
            <a:spLocks noGrp="1"/>
          </p:cNvSpPr>
          <p:nvPr>
            <p:ph type="body" sz="quarter" idx="13"/>
          </p:nvPr>
        </p:nvSpPr>
        <p:spPr>
          <a:xfrm>
            <a:off x="3725424" y="1121766"/>
            <a:ext cx="6646154" cy="720853"/>
          </a:xfrm>
        </p:spPr>
        <p:txBody>
          <a:bodyPr anchor="ctr"/>
          <a:lstStyle/>
          <a:p>
            <a:r>
              <a:rPr lang="en-US" dirty="0">
                <a:solidFill>
                  <a:schemeClr val="accent3"/>
                </a:solidFill>
              </a:rPr>
              <a:t>How </a:t>
            </a:r>
            <a:r>
              <a:rPr lang="en-US" dirty="0" smtClean="0">
                <a:solidFill>
                  <a:schemeClr val="accent3"/>
                </a:solidFill>
              </a:rPr>
              <a:t>to request </a:t>
            </a:r>
            <a:r>
              <a:rPr lang="en-US" dirty="0">
                <a:solidFill>
                  <a:schemeClr val="accent3"/>
                </a:solidFill>
              </a:rPr>
              <a:t>an exception</a:t>
            </a:r>
          </a:p>
        </p:txBody>
      </p:sp>
      <p:sp>
        <p:nvSpPr>
          <p:cNvPr id="10" name="Text Placeholder 1"/>
          <p:cNvSpPr>
            <a:spLocks noGrp="1"/>
          </p:cNvSpPr>
          <p:nvPr>
            <p:ph type="body" sz="quarter" idx="13"/>
          </p:nvPr>
        </p:nvSpPr>
        <p:spPr>
          <a:xfrm>
            <a:off x="3725424" y="2357609"/>
            <a:ext cx="7780776" cy="720853"/>
          </a:xfrm>
        </p:spPr>
        <p:txBody>
          <a:bodyPr anchor="ctr">
            <a:normAutofit/>
          </a:bodyPr>
          <a:lstStyle/>
          <a:p>
            <a:r>
              <a:rPr lang="en-US" dirty="0">
                <a:solidFill>
                  <a:schemeClr val="accent3"/>
                </a:solidFill>
              </a:rPr>
              <a:t>How </a:t>
            </a:r>
            <a:r>
              <a:rPr lang="en-US" dirty="0" smtClean="0">
                <a:solidFill>
                  <a:schemeClr val="accent3"/>
                </a:solidFill>
              </a:rPr>
              <a:t>to request </a:t>
            </a:r>
            <a:r>
              <a:rPr lang="en-US" dirty="0">
                <a:solidFill>
                  <a:schemeClr val="accent3"/>
                </a:solidFill>
              </a:rPr>
              <a:t>a re-application of an existing exception</a:t>
            </a:r>
          </a:p>
        </p:txBody>
      </p:sp>
      <p:sp>
        <p:nvSpPr>
          <p:cNvPr id="11" name="Text Placeholder 1"/>
          <p:cNvSpPr>
            <a:spLocks noGrp="1"/>
          </p:cNvSpPr>
          <p:nvPr>
            <p:ph type="body" sz="quarter" idx="13"/>
          </p:nvPr>
        </p:nvSpPr>
        <p:spPr>
          <a:xfrm>
            <a:off x="3725424" y="3593452"/>
            <a:ext cx="6646154" cy="720853"/>
          </a:xfrm>
        </p:spPr>
        <p:txBody>
          <a:bodyPr anchor="ctr"/>
          <a:lstStyle/>
          <a:p>
            <a:r>
              <a:rPr lang="en-US" dirty="0">
                <a:solidFill>
                  <a:schemeClr val="accent3"/>
                </a:solidFill>
              </a:rPr>
              <a:t>How </a:t>
            </a:r>
            <a:r>
              <a:rPr lang="en-US" dirty="0" smtClean="0">
                <a:solidFill>
                  <a:schemeClr val="accent3"/>
                </a:solidFill>
              </a:rPr>
              <a:t>to notify </a:t>
            </a:r>
            <a:r>
              <a:rPr lang="en-US" dirty="0">
                <a:solidFill>
                  <a:schemeClr val="accent3"/>
                </a:solidFill>
              </a:rPr>
              <a:t>on an Out of Scope</a:t>
            </a:r>
          </a:p>
        </p:txBody>
      </p:sp>
      <p:sp>
        <p:nvSpPr>
          <p:cNvPr id="12" name="Text Placeholder 1"/>
          <p:cNvSpPr>
            <a:spLocks noGrp="1"/>
          </p:cNvSpPr>
          <p:nvPr>
            <p:ph type="body" sz="quarter" idx="13"/>
          </p:nvPr>
        </p:nvSpPr>
        <p:spPr>
          <a:xfrm>
            <a:off x="3725424" y="4829296"/>
            <a:ext cx="6646154" cy="720853"/>
          </a:xfrm>
        </p:spPr>
        <p:txBody>
          <a:bodyPr anchor="ctr"/>
          <a:lstStyle/>
          <a:p>
            <a:r>
              <a:rPr lang="en-US" dirty="0">
                <a:solidFill>
                  <a:schemeClr val="accent3"/>
                </a:solidFill>
              </a:rPr>
              <a:t>How to declare a </a:t>
            </a:r>
            <a:r>
              <a:rPr lang="en-US" dirty="0" err="1">
                <a:solidFill>
                  <a:schemeClr val="accent3"/>
                </a:solidFill>
              </a:rPr>
              <a:t>Conjunctural</a:t>
            </a:r>
            <a:r>
              <a:rPr lang="en-US" dirty="0">
                <a:solidFill>
                  <a:schemeClr val="accent3"/>
                </a:solidFill>
              </a:rPr>
              <a:t> Delay Monitoring </a:t>
            </a:r>
          </a:p>
        </p:txBody>
      </p:sp>
      <p:sp>
        <p:nvSpPr>
          <p:cNvPr id="17" name="Text Placeholder 1"/>
          <p:cNvSpPr>
            <a:spLocks noGrp="1"/>
          </p:cNvSpPr>
          <p:nvPr>
            <p:ph type="body" sz="quarter" idx="13"/>
          </p:nvPr>
        </p:nvSpPr>
        <p:spPr>
          <a:xfrm>
            <a:off x="4292735" y="1433592"/>
            <a:ext cx="6646154" cy="720853"/>
          </a:xfrm>
        </p:spPr>
        <p:txBody>
          <a:bodyPr anchor="ctr">
            <a:normAutofit/>
          </a:bodyPr>
          <a:lstStyle/>
          <a:p>
            <a:r>
              <a:rPr lang="en-US" sz="1200" b="0" dirty="0" smtClean="0">
                <a:solidFill>
                  <a:schemeClr val="tx1"/>
                </a:solidFill>
                <a:latin typeface="Arial Narrow" panose="020B0606020202030204" pitchFamily="34" charset="0"/>
              </a:rPr>
              <a:t>1.1 </a:t>
            </a:r>
            <a:r>
              <a:rPr lang="en-US" sz="1200" b="0" dirty="0">
                <a:solidFill>
                  <a:schemeClr val="tx1"/>
                </a:solidFill>
                <a:latin typeface="Arial Narrow" panose="020B0606020202030204" pitchFamily="34" charset="0"/>
              </a:rPr>
              <a:t>Zoom on </a:t>
            </a:r>
            <a:r>
              <a:rPr lang="en-US" sz="1200" b="0" dirty="0" smtClean="0">
                <a:solidFill>
                  <a:schemeClr val="tx1"/>
                </a:solidFill>
                <a:latin typeface="Arial Narrow" panose="020B0606020202030204" pitchFamily="34" charset="0"/>
              </a:rPr>
              <a:t>EP tool</a:t>
            </a:r>
            <a:endParaRPr lang="en-US" sz="1200" b="0" dirty="0">
              <a:solidFill>
                <a:schemeClr val="tx1"/>
              </a:solidFill>
              <a:latin typeface="Arial Narrow" panose="020B0606020202030204" pitchFamily="34" charset="0"/>
            </a:endParaRPr>
          </a:p>
        </p:txBody>
      </p:sp>
      <p:sp>
        <p:nvSpPr>
          <p:cNvPr id="18" name="Text Placeholder 1"/>
          <p:cNvSpPr>
            <a:spLocks noGrp="1"/>
          </p:cNvSpPr>
          <p:nvPr>
            <p:ph type="body" sz="quarter" idx="13"/>
          </p:nvPr>
        </p:nvSpPr>
        <p:spPr>
          <a:xfrm>
            <a:off x="4292735" y="2687623"/>
            <a:ext cx="6646154" cy="720853"/>
          </a:xfrm>
        </p:spPr>
        <p:txBody>
          <a:bodyPr anchor="ctr">
            <a:normAutofit/>
          </a:bodyPr>
          <a:lstStyle/>
          <a:p>
            <a:r>
              <a:rPr lang="en-US" sz="1200" b="0" dirty="0">
                <a:solidFill>
                  <a:schemeClr val="tx1"/>
                </a:solidFill>
                <a:latin typeface="Arial Narrow" panose="020B0606020202030204" pitchFamily="34" charset="0"/>
              </a:rPr>
              <a:t>2</a:t>
            </a:r>
            <a:r>
              <a:rPr lang="en-US" sz="1200" b="0" dirty="0" smtClean="0">
                <a:solidFill>
                  <a:schemeClr val="tx1"/>
                </a:solidFill>
                <a:latin typeface="Arial Narrow" panose="020B0606020202030204" pitchFamily="34" charset="0"/>
              </a:rPr>
              <a:t>.1 </a:t>
            </a:r>
            <a:r>
              <a:rPr lang="en-US" sz="1200" b="0" dirty="0">
                <a:solidFill>
                  <a:schemeClr val="tx1"/>
                </a:solidFill>
                <a:latin typeface="Arial Narrow" panose="020B0606020202030204" pitchFamily="34" charset="0"/>
              </a:rPr>
              <a:t>Zoom on CRMS</a:t>
            </a:r>
          </a:p>
        </p:txBody>
      </p:sp>
      <p:sp>
        <p:nvSpPr>
          <p:cNvPr id="19" name="Text Placeholder 1"/>
          <p:cNvSpPr>
            <a:spLocks noGrp="1"/>
          </p:cNvSpPr>
          <p:nvPr>
            <p:ph type="body" sz="quarter" idx="13"/>
          </p:nvPr>
        </p:nvSpPr>
        <p:spPr>
          <a:xfrm>
            <a:off x="4292735" y="3913933"/>
            <a:ext cx="6646154" cy="720853"/>
          </a:xfrm>
        </p:spPr>
        <p:txBody>
          <a:bodyPr anchor="ctr">
            <a:normAutofit/>
          </a:bodyPr>
          <a:lstStyle/>
          <a:p>
            <a:r>
              <a:rPr lang="en-US" sz="1200" b="0" dirty="0" smtClean="0">
                <a:solidFill>
                  <a:schemeClr val="tx1"/>
                </a:solidFill>
                <a:latin typeface="Arial Narrow" panose="020B0606020202030204" pitchFamily="34" charset="0"/>
              </a:rPr>
              <a:t>3.1 </a:t>
            </a:r>
            <a:r>
              <a:rPr lang="en-US" sz="1200" b="0" dirty="0">
                <a:solidFill>
                  <a:schemeClr val="tx1"/>
                </a:solidFill>
                <a:latin typeface="Arial Narrow" panose="020B0606020202030204" pitchFamily="34" charset="0"/>
              </a:rPr>
              <a:t>Zoom on CRMS</a:t>
            </a:r>
          </a:p>
        </p:txBody>
      </p:sp>
      <p:sp>
        <p:nvSpPr>
          <p:cNvPr id="20" name="Text Placeholder 1"/>
          <p:cNvSpPr>
            <a:spLocks noGrp="1"/>
          </p:cNvSpPr>
          <p:nvPr>
            <p:ph type="body" sz="quarter" idx="13"/>
          </p:nvPr>
        </p:nvSpPr>
        <p:spPr>
          <a:xfrm>
            <a:off x="4292735" y="5146511"/>
            <a:ext cx="6646154" cy="720853"/>
          </a:xfrm>
        </p:spPr>
        <p:txBody>
          <a:bodyPr anchor="ctr">
            <a:normAutofit/>
          </a:bodyPr>
          <a:lstStyle/>
          <a:p>
            <a:r>
              <a:rPr lang="en-US" sz="1200" b="0" dirty="0">
                <a:solidFill>
                  <a:schemeClr val="tx1"/>
                </a:solidFill>
                <a:latin typeface="Arial Narrow" panose="020B0606020202030204" pitchFamily="34" charset="0"/>
              </a:rPr>
              <a:t>4</a:t>
            </a:r>
            <a:r>
              <a:rPr lang="en-US" sz="1200" b="0" dirty="0" smtClean="0">
                <a:solidFill>
                  <a:schemeClr val="tx1"/>
                </a:solidFill>
                <a:latin typeface="Arial Narrow" panose="020B0606020202030204" pitchFamily="34" charset="0"/>
              </a:rPr>
              <a:t>.1 </a:t>
            </a:r>
            <a:r>
              <a:rPr lang="en-US" sz="1200" b="0" dirty="0">
                <a:solidFill>
                  <a:schemeClr val="tx1"/>
                </a:solidFill>
                <a:latin typeface="Arial Narrow" panose="020B0606020202030204" pitchFamily="34" charset="0"/>
              </a:rPr>
              <a:t>Zoom on CRMS</a:t>
            </a:r>
          </a:p>
        </p:txBody>
      </p:sp>
      <p:sp>
        <p:nvSpPr>
          <p:cNvPr id="21" name="Text Placeholder 1"/>
          <p:cNvSpPr>
            <a:spLocks noGrp="1"/>
          </p:cNvSpPr>
          <p:nvPr>
            <p:ph type="body" sz="quarter" idx="13"/>
          </p:nvPr>
        </p:nvSpPr>
        <p:spPr>
          <a:xfrm>
            <a:off x="4292735" y="1691083"/>
            <a:ext cx="6646154" cy="720853"/>
          </a:xfrm>
        </p:spPr>
        <p:txBody>
          <a:bodyPr anchor="ctr">
            <a:normAutofit/>
          </a:bodyPr>
          <a:lstStyle/>
          <a:p>
            <a:r>
              <a:rPr lang="en-US" sz="1200" b="0" dirty="0" smtClean="0">
                <a:solidFill>
                  <a:schemeClr val="tx1"/>
                </a:solidFill>
                <a:latin typeface="Arial Narrow" panose="020B0606020202030204" pitchFamily="34" charset="0"/>
              </a:rPr>
              <a:t>1.2 Zoom on CRMS</a:t>
            </a:r>
            <a:endParaRPr lang="en-US" sz="1200" b="0" dirty="0">
              <a:solidFill>
                <a:schemeClr val="tx1"/>
              </a:solidFill>
              <a:latin typeface="Arial Narrow" panose="020B0606020202030204" pitchFamily="34" charset="0"/>
            </a:endParaRPr>
          </a:p>
        </p:txBody>
      </p:sp>
    </p:spTree>
    <p:extLst>
      <p:ext uri="{BB962C8B-B14F-4D97-AF65-F5344CB8AC3E}">
        <p14:creationId xmlns:p14="http://schemas.microsoft.com/office/powerpoint/2010/main" val="375113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681490" y="698740"/>
            <a:ext cx="5253486" cy="655607"/>
          </a:xfrm>
          <a:prstGeom prst="roundRect">
            <a:avLst/>
          </a:prstGeom>
          <a:solidFill>
            <a:schemeClr val="tx2">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lvl="1">
              <a:defRPr/>
            </a:pPr>
            <a:r>
              <a:rPr lang="en-US" sz="1400" b="1" kern="0" dirty="0">
                <a:solidFill>
                  <a:schemeClr val="accent3"/>
                </a:solidFill>
                <a:latin typeface="Arial"/>
              </a:rPr>
              <a:t>Check the need for an Exception</a:t>
            </a:r>
            <a:endParaRPr lang="en-GB" sz="1400" b="1" kern="0" dirty="0">
              <a:solidFill>
                <a:schemeClr val="accent3"/>
              </a:solidFill>
              <a:latin typeface="Arial"/>
            </a:endParaRPr>
          </a:p>
        </p:txBody>
      </p:sp>
      <p:sp>
        <p:nvSpPr>
          <p:cNvPr id="70" name="Rounded Rectangle 69"/>
          <p:cNvSpPr/>
          <p:nvPr/>
        </p:nvSpPr>
        <p:spPr>
          <a:xfrm>
            <a:off x="6242647" y="698739"/>
            <a:ext cx="5253486" cy="655607"/>
          </a:xfrm>
          <a:prstGeom prst="roundRect">
            <a:avLst/>
          </a:prstGeom>
          <a:solidFill>
            <a:schemeClr val="tx2">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lvl="1">
              <a:defRPr/>
            </a:pPr>
            <a:r>
              <a:rPr lang="pt-PT" sz="1400" b="1" kern="0" dirty="0" smtClean="0">
                <a:solidFill>
                  <a:schemeClr val="accent3"/>
                </a:solidFill>
                <a:latin typeface="Arial"/>
              </a:rPr>
              <a:t> </a:t>
            </a:r>
            <a:r>
              <a:rPr lang="pt-PT" sz="1400" b="1" kern="0" dirty="0" err="1" smtClean="0">
                <a:solidFill>
                  <a:schemeClr val="accent3"/>
                </a:solidFill>
                <a:latin typeface="Arial"/>
              </a:rPr>
              <a:t>Fill</a:t>
            </a:r>
            <a:r>
              <a:rPr lang="pt-PT" sz="1400" b="1" kern="0" dirty="0" smtClean="0">
                <a:solidFill>
                  <a:schemeClr val="accent3"/>
                </a:solidFill>
                <a:latin typeface="Arial"/>
              </a:rPr>
              <a:t> </a:t>
            </a:r>
            <a:r>
              <a:rPr lang="pt-PT" sz="1400" b="1" kern="0" dirty="0">
                <a:solidFill>
                  <a:schemeClr val="accent3"/>
                </a:solidFill>
                <a:latin typeface="Arial"/>
              </a:rPr>
              <a:t>in </a:t>
            </a:r>
            <a:r>
              <a:rPr lang="pt-PT" sz="1400" b="1" kern="0" dirty="0" err="1">
                <a:solidFill>
                  <a:schemeClr val="accent3"/>
                </a:solidFill>
                <a:latin typeface="Arial"/>
              </a:rPr>
              <a:t>the</a:t>
            </a:r>
            <a:r>
              <a:rPr lang="pt-PT" sz="1400" b="1" kern="0" dirty="0">
                <a:solidFill>
                  <a:schemeClr val="accent3"/>
                </a:solidFill>
                <a:latin typeface="Arial"/>
              </a:rPr>
              <a:t> </a:t>
            </a:r>
            <a:r>
              <a:rPr lang="pt-PT" sz="1400" b="1" kern="0" dirty="0" err="1">
                <a:solidFill>
                  <a:schemeClr val="accent3"/>
                </a:solidFill>
                <a:latin typeface="Arial"/>
              </a:rPr>
              <a:t>request</a:t>
            </a:r>
            <a:r>
              <a:rPr lang="pt-PT" sz="1400" b="1" kern="0" dirty="0">
                <a:solidFill>
                  <a:schemeClr val="accent3"/>
                </a:solidFill>
                <a:latin typeface="Arial"/>
              </a:rPr>
              <a:t> </a:t>
            </a:r>
            <a:r>
              <a:rPr lang="pt-PT" sz="1400" b="1" kern="0" dirty="0" err="1">
                <a:solidFill>
                  <a:schemeClr val="accent3"/>
                </a:solidFill>
                <a:latin typeface="Arial"/>
              </a:rPr>
              <a:t>form</a:t>
            </a:r>
            <a:r>
              <a:rPr lang="pt-PT" sz="1400" b="1" kern="0" dirty="0">
                <a:solidFill>
                  <a:schemeClr val="accent3"/>
                </a:solidFill>
                <a:latin typeface="Arial"/>
              </a:rPr>
              <a:t> </a:t>
            </a:r>
            <a:endParaRPr lang="en-GB" sz="1400" b="1" kern="0" dirty="0">
              <a:solidFill>
                <a:schemeClr val="accent3"/>
              </a:solidFill>
              <a:latin typeface="Arial"/>
            </a:endParaRPr>
          </a:p>
        </p:txBody>
      </p:sp>
      <p:cxnSp>
        <p:nvCxnSpPr>
          <p:cNvPr id="71" name="Connecteur droit 17"/>
          <p:cNvCxnSpPr/>
          <p:nvPr/>
        </p:nvCxnSpPr>
        <p:spPr>
          <a:xfrm>
            <a:off x="6081623" y="1354346"/>
            <a:ext cx="14377" cy="4738950"/>
          </a:xfrm>
          <a:prstGeom prst="line">
            <a:avLst/>
          </a:prstGeom>
          <a:ln>
            <a:solidFill>
              <a:schemeClr val="tx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72" name="Ellipse 16"/>
          <p:cNvSpPr/>
          <p:nvPr/>
        </p:nvSpPr>
        <p:spPr>
          <a:xfrm>
            <a:off x="766191" y="823835"/>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200" b="1" i="0" u="none" strike="noStrike" kern="0" cap="none" spc="0" normalizeH="0" baseline="0" noProof="0" dirty="0" smtClean="0">
              <a:ln>
                <a:noFill/>
              </a:ln>
              <a:solidFill>
                <a:srgbClr val="FFFFFF"/>
              </a:solidFill>
              <a:effectLst/>
              <a:uLnTx/>
              <a:uFillTx/>
              <a:latin typeface="Arial"/>
              <a:ea typeface="+mn-ea"/>
              <a:cs typeface="+mn-cs"/>
            </a:endParaRPr>
          </a:p>
        </p:txBody>
      </p:sp>
      <p:pic>
        <p:nvPicPr>
          <p:cNvPr id="73" name="Image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071" y="899183"/>
            <a:ext cx="256734" cy="252000"/>
          </a:xfrm>
          <a:prstGeom prst="rect">
            <a:avLst/>
          </a:prstGeom>
        </p:spPr>
      </p:pic>
      <p:sp>
        <p:nvSpPr>
          <p:cNvPr id="74" name="Ellipse 11"/>
          <p:cNvSpPr/>
          <p:nvPr/>
        </p:nvSpPr>
        <p:spPr>
          <a:xfrm>
            <a:off x="6365609" y="823835"/>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200" b="1" i="0" u="none" strike="noStrike" kern="0" cap="none" spc="0" normalizeH="0" baseline="0" noProof="0" dirty="0" smtClean="0">
              <a:ln>
                <a:noFill/>
              </a:ln>
              <a:solidFill>
                <a:srgbClr val="FFFFFF"/>
              </a:solidFill>
              <a:effectLst/>
              <a:uLnTx/>
              <a:uFillTx/>
              <a:latin typeface="Arial"/>
              <a:ea typeface="+mn-ea"/>
              <a:cs typeface="+mn-cs"/>
            </a:endParaRPr>
          </a:p>
        </p:txBody>
      </p:sp>
      <p:pic>
        <p:nvPicPr>
          <p:cNvPr id="75" name="Picture 74"/>
          <p:cNvPicPr>
            <a:picLocks noChangeAspect="1"/>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backgroundRemoval t="4491" b="92515" l="3806" r="95502">
                        <a14:foregroundMark x1="47059" y1="23054" x2="47059" y2="23054"/>
                        <a14:foregroundMark x1="46367" y1="31737" x2="46367" y2="31737"/>
                        <a14:foregroundMark x1="49135" y1="40419" x2="49135" y2="40419"/>
                        <a14:foregroundMark x1="27682" y1="41916" x2="27682" y2="41916"/>
                        <a14:foregroundMark x1="28720" y1="48802" x2="28720" y2="48802"/>
                        <a14:foregroundMark x1="27682" y1="55689" x2="27682" y2="55689"/>
                        <a14:foregroundMark x1="49481" y1="58084" x2="49481" y2="58084"/>
                        <a14:foregroundMark x1="27682" y1="65868" x2="27682" y2="65868"/>
                        <a14:foregroundMark x1="73356" y1="21557" x2="73356" y2="21557"/>
                      </a14:backgroundRemoval>
                    </a14:imgEffect>
                  </a14:imgLayer>
                </a14:imgProps>
              </a:ext>
            </a:extLst>
          </a:blip>
          <a:stretch>
            <a:fillRect/>
          </a:stretch>
        </p:blipFill>
        <p:spPr>
          <a:xfrm>
            <a:off x="6449551" y="866213"/>
            <a:ext cx="290272" cy="335470"/>
          </a:xfrm>
          <a:prstGeom prst="rect">
            <a:avLst/>
          </a:prstGeom>
        </p:spPr>
      </p:pic>
      <p:sp>
        <p:nvSpPr>
          <p:cNvPr id="6" name="TextBox 5"/>
          <p:cNvSpPr txBox="1"/>
          <p:nvPr/>
        </p:nvSpPr>
        <p:spPr>
          <a:xfrm>
            <a:off x="948908" y="1664897"/>
            <a:ext cx="4718649" cy="3683479"/>
          </a:xfrm>
          <a:prstGeom prst="rect">
            <a:avLst/>
          </a:prstGeom>
          <a:noFill/>
        </p:spPr>
        <p:txBody>
          <a:bodyPr wrap="square" lIns="0" tIns="0" rIns="0" bIns="0" rtlCol="0">
            <a:noAutofit/>
          </a:bodyPr>
          <a:lstStyle/>
          <a:p>
            <a:pPr marL="171450" indent="-171450">
              <a:spcAft>
                <a:spcPts val="600"/>
              </a:spcAft>
              <a:buFont typeface="Wingdings" panose="05000000000000000000" pitchFamily="2" charset="2"/>
              <a:buChar char="ü"/>
            </a:pPr>
            <a:r>
              <a:rPr lang="en-US" sz="1200" dirty="0"/>
              <a:t>If an entity or Business Line does not conduct the business or activity covered by a Norm, it is considered Out of Scope (‘OOS’) and the Norm is not applicable</a:t>
            </a:r>
            <a:r>
              <a:rPr lang="en-US" sz="1200" dirty="0" smtClean="0"/>
              <a:t>.</a:t>
            </a:r>
          </a:p>
          <a:p>
            <a:pPr marL="171450" indent="-171450">
              <a:spcAft>
                <a:spcPts val="600"/>
              </a:spcAft>
              <a:buFont typeface="Wingdings" panose="05000000000000000000" pitchFamily="2" charset="2"/>
              <a:buChar char="ü"/>
            </a:pPr>
            <a:r>
              <a:rPr lang="en-US" sz="1200" dirty="0" smtClean="0"/>
              <a:t>The Norm Owner should seek to keep Out of Scopes to a minimum by identifying such possibilities during the Scoping and Consultation phases of the Norm and by addressing them in advance within the Norm itself. Nonetheless, it is possible that the need for an Out of Scope might be identified after a Norm has been cascaded.</a:t>
            </a:r>
          </a:p>
        </p:txBody>
      </p:sp>
      <p:sp>
        <p:nvSpPr>
          <p:cNvPr id="76" name="TextBox 75"/>
          <p:cNvSpPr txBox="1"/>
          <p:nvPr/>
        </p:nvSpPr>
        <p:spPr>
          <a:xfrm>
            <a:off x="6510065" y="1664897"/>
            <a:ext cx="4718649" cy="3683479"/>
          </a:xfrm>
          <a:prstGeom prst="rect">
            <a:avLst/>
          </a:prstGeom>
          <a:noFill/>
        </p:spPr>
        <p:txBody>
          <a:bodyPr wrap="square" lIns="0" tIns="0" rIns="0" bIns="0" rtlCol="0">
            <a:noAutofit/>
          </a:bodyPr>
          <a:lstStyle/>
          <a:p>
            <a:pPr marL="171450" indent="-171450">
              <a:spcAft>
                <a:spcPts val="600"/>
              </a:spcAft>
              <a:buFont typeface="Wingdings" panose="05000000000000000000" pitchFamily="2" charset="2"/>
              <a:buChar char="ü"/>
            </a:pPr>
            <a:r>
              <a:rPr lang="en-US" sz="1200" dirty="0" smtClean="0"/>
              <a:t>If an Out of Scope is needed</a:t>
            </a:r>
            <a:r>
              <a:rPr lang="en-US" sz="1200" dirty="0"/>
              <a:t>, </a:t>
            </a:r>
            <a:r>
              <a:rPr lang="en-US" sz="1200" dirty="0" smtClean="0"/>
              <a:t>the </a:t>
            </a:r>
            <a:r>
              <a:rPr lang="en-US" sz="1200" dirty="0"/>
              <a:t>procedures manager and procedure owner of the entity </a:t>
            </a:r>
            <a:r>
              <a:rPr lang="en-US" sz="1200" dirty="0" smtClean="0"/>
              <a:t>must </a:t>
            </a:r>
            <a:r>
              <a:rPr lang="en-US" sz="1200" dirty="0"/>
              <a:t>document the </a:t>
            </a:r>
            <a:r>
              <a:rPr lang="en-US" sz="1200" dirty="0" smtClean="0"/>
              <a:t>Out of Scope </a:t>
            </a:r>
            <a:r>
              <a:rPr lang="en-US" sz="1200" dirty="0"/>
              <a:t>request using the standard </a:t>
            </a:r>
            <a:r>
              <a:rPr lang="en-US" sz="1200" dirty="0" smtClean="0"/>
              <a:t>template which will be </a:t>
            </a:r>
            <a:r>
              <a:rPr lang="en-US" sz="1200" dirty="0"/>
              <a:t>provided as an associated document to </a:t>
            </a:r>
            <a:r>
              <a:rPr lang="en-US" sz="1200" dirty="0" smtClean="0"/>
              <a:t>the CCC0016 procedure and soon available in the Governance Office SharePoint.</a:t>
            </a:r>
          </a:p>
          <a:p>
            <a:pPr marL="171450" indent="-171450">
              <a:spcAft>
                <a:spcPts val="600"/>
              </a:spcAft>
              <a:buFont typeface="Wingdings" panose="05000000000000000000" pitchFamily="2" charset="2"/>
              <a:buChar char="ü"/>
            </a:pPr>
            <a:endParaRPr lang="en-US" sz="1200" dirty="0"/>
          </a:p>
        </p:txBody>
      </p:sp>
      <p:sp>
        <p:nvSpPr>
          <p:cNvPr id="11" name="Text Placeholder 3"/>
          <p:cNvSpPr>
            <a:spLocks noGrp="1"/>
          </p:cNvSpPr>
          <p:nvPr>
            <p:ph type="body" sz="quarter" idx="13"/>
          </p:nvPr>
        </p:nvSpPr>
        <p:spPr>
          <a:xfrm>
            <a:off x="433334" y="51470"/>
            <a:ext cx="11328399" cy="504000"/>
          </a:xfrm>
        </p:spPr>
        <p:txBody>
          <a:bodyPr/>
          <a:lstStyle/>
          <a:p>
            <a:r>
              <a:rPr lang="en-US" dirty="0" smtClean="0"/>
              <a:t>3. How </a:t>
            </a:r>
            <a:r>
              <a:rPr lang="en-US" dirty="0"/>
              <a:t>do I </a:t>
            </a:r>
            <a:r>
              <a:rPr lang="en-US" dirty="0" smtClean="0"/>
              <a:t>notify on an Out of Scope</a:t>
            </a:r>
            <a:endParaRPr lang="en-US" dirty="0"/>
          </a:p>
        </p:txBody>
      </p:sp>
    </p:spTree>
    <p:extLst>
      <p:ext uri="{BB962C8B-B14F-4D97-AF65-F5344CB8AC3E}">
        <p14:creationId xmlns:p14="http://schemas.microsoft.com/office/powerpoint/2010/main" val="3761101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681490" y="698740"/>
            <a:ext cx="5253486" cy="655607"/>
          </a:xfrm>
          <a:prstGeom prst="roundRect">
            <a:avLst/>
          </a:prstGeom>
          <a:solidFill>
            <a:schemeClr val="tx2">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lvl="1">
              <a:defRPr/>
            </a:pPr>
            <a:r>
              <a:rPr lang="en-US" sz="1400" b="1" kern="0" dirty="0">
                <a:solidFill>
                  <a:schemeClr val="accent6"/>
                </a:solidFill>
                <a:latin typeface="Arial"/>
              </a:rPr>
              <a:t>Inform intermediate levels of the </a:t>
            </a:r>
            <a:r>
              <a:rPr lang="en-US" sz="1400" b="1" kern="0" dirty="0" smtClean="0">
                <a:solidFill>
                  <a:schemeClr val="accent6"/>
                </a:solidFill>
                <a:latin typeface="Arial"/>
              </a:rPr>
              <a:t>request </a:t>
            </a:r>
            <a:r>
              <a:rPr lang="en-US" sz="1000" b="1" kern="0" dirty="0" smtClean="0">
                <a:solidFill>
                  <a:schemeClr val="accent6"/>
                </a:solidFill>
                <a:latin typeface="Arial"/>
              </a:rPr>
              <a:t>- Optional </a:t>
            </a:r>
            <a:endParaRPr lang="en-US" sz="1400" b="1" kern="0" dirty="0">
              <a:solidFill>
                <a:schemeClr val="accent6"/>
              </a:solidFill>
              <a:latin typeface="Arial"/>
            </a:endParaRPr>
          </a:p>
        </p:txBody>
      </p:sp>
      <p:cxnSp>
        <p:nvCxnSpPr>
          <p:cNvPr id="71" name="Connecteur droit 17"/>
          <p:cNvCxnSpPr/>
          <p:nvPr/>
        </p:nvCxnSpPr>
        <p:spPr>
          <a:xfrm>
            <a:off x="6081623" y="1354346"/>
            <a:ext cx="14377" cy="4738950"/>
          </a:xfrm>
          <a:prstGeom prst="line">
            <a:avLst/>
          </a:prstGeom>
          <a:ln>
            <a:solidFill>
              <a:schemeClr val="tx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 name="Ellipse 28"/>
          <p:cNvSpPr/>
          <p:nvPr/>
        </p:nvSpPr>
        <p:spPr>
          <a:xfrm>
            <a:off x="762874" y="823835"/>
            <a:ext cx="396000" cy="396000"/>
          </a:xfrm>
          <a:prstGeom prst="ellipse">
            <a:avLst/>
          </a:prstGeom>
          <a:solidFill>
            <a:schemeClr val="accent6">
              <a:lumMod val="20000"/>
              <a:lumOff val="80000"/>
            </a:schemeClr>
          </a:solidFill>
          <a:ln w="12700" cap="flat" cmpd="sng" algn="ctr">
            <a:solidFill>
              <a:schemeClr val="accent6"/>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200" b="1" i="0" u="none" strike="noStrike" kern="0" cap="none" spc="0" normalizeH="0" baseline="0" noProof="0" dirty="0" smtClean="0">
              <a:ln>
                <a:noFill/>
              </a:ln>
              <a:solidFill>
                <a:srgbClr val="FFFFFF"/>
              </a:solidFill>
              <a:effectLst/>
              <a:uLnTx/>
              <a:uFillTx/>
              <a:latin typeface="Arial"/>
              <a:ea typeface="+mn-ea"/>
              <a:cs typeface="+mn-cs"/>
            </a:endParaRPr>
          </a:p>
        </p:txBody>
      </p:sp>
      <p:pic>
        <p:nvPicPr>
          <p:cNvPr id="13" name="Picture 12"/>
          <p:cNvPicPr>
            <a:picLocks noChangeAspect="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backgroundRemoval t="4211" b="94386" l="9804" r="89916">
                        <a14:foregroundMark x1="28011" y1="36842" x2="28011" y2="36842"/>
                        <a14:foregroundMark x1="31373" y1="16842" x2="31373" y2="16842"/>
                        <a14:foregroundMark x1="49580" y1="34737" x2="49580" y2="34737"/>
                        <a14:foregroundMark x1="69748" y1="19649" x2="69748" y2="19649"/>
                        <a14:foregroundMark x1="78151" y1="45263" x2="78151" y2="45263"/>
                      </a14:backgroundRemoval>
                    </a14:imgEffect>
                  </a14:imgLayer>
                </a14:imgProps>
              </a:ext>
            </a:extLst>
          </a:blip>
          <a:stretch>
            <a:fillRect/>
          </a:stretch>
        </p:blipFill>
        <p:spPr>
          <a:xfrm>
            <a:off x="762874" y="867808"/>
            <a:ext cx="385877" cy="308053"/>
          </a:xfrm>
          <a:prstGeom prst="rect">
            <a:avLst/>
          </a:prstGeom>
        </p:spPr>
      </p:pic>
      <p:sp>
        <p:nvSpPr>
          <p:cNvPr id="16" name="TextBox 15"/>
          <p:cNvSpPr txBox="1"/>
          <p:nvPr/>
        </p:nvSpPr>
        <p:spPr>
          <a:xfrm>
            <a:off x="943622" y="1664897"/>
            <a:ext cx="4718649" cy="3683479"/>
          </a:xfrm>
          <a:prstGeom prst="rect">
            <a:avLst/>
          </a:prstGeom>
          <a:noFill/>
        </p:spPr>
        <p:txBody>
          <a:bodyPr wrap="square" lIns="0" tIns="0" rIns="0" bIns="0" rtlCol="0">
            <a:noAutofit/>
          </a:bodyPr>
          <a:lstStyle/>
          <a:p>
            <a:pPr marL="171450" indent="-171450">
              <a:spcAft>
                <a:spcPts val="600"/>
              </a:spcAft>
              <a:buFont typeface="Wingdings" panose="05000000000000000000" pitchFamily="2" charset="2"/>
              <a:buChar char="ü"/>
            </a:pPr>
            <a:r>
              <a:rPr lang="en-US" sz="1200" dirty="0" smtClean="0"/>
              <a:t>Inform Business </a:t>
            </a:r>
            <a:r>
              <a:rPr lang="en-US" sz="1200" dirty="0"/>
              <a:t>Lines and/or </a:t>
            </a:r>
            <a:r>
              <a:rPr lang="en-US" sz="1200" dirty="0" smtClean="0"/>
              <a:t>Proximity Perimeters, Regions of </a:t>
            </a:r>
            <a:r>
              <a:rPr lang="en-US" sz="1200" dirty="0"/>
              <a:t>the </a:t>
            </a:r>
            <a:r>
              <a:rPr lang="en-US" sz="1200" dirty="0" smtClean="0"/>
              <a:t>Out of Scope.</a:t>
            </a:r>
          </a:p>
          <a:p>
            <a:pPr marL="171450" indent="-171450">
              <a:spcAft>
                <a:spcPts val="600"/>
              </a:spcAft>
              <a:buFont typeface="Wingdings" panose="05000000000000000000" pitchFamily="2" charset="2"/>
              <a:buChar char="ü"/>
            </a:pPr>
            <a:r>
              <a:rPr lang="en-US" sz="1200" dirty="0" smtClean="0"/>
              <a:t>If necessary, </a:t>
            </a:r>
            <a:r>
              <a:rPr lang="en-US" sz="1200" dirty="0"/>
              <a:t>the Business Lines, Regions and/or Territories may consolidate all </a:t>
            </a:r>
            <a:r>
              <a:rPr lang="en-US" sz="1200" dirty="0" smtClean="0"/>
              <a:t>Out of Scope </a:t>
            </a:r>
            <a:r>
              <a:rPr lang="en-US" sz="1200" dirty="0"/>
              <a:t>requests and consult other Legal Entities that could be in the same position. </a:t>
            </a:r>
          </a:p>
          <a:p>
            <a:pPr marL="171450" indent="-171450">
              <a:spcAft>
                <a:spcPts val="600"/>
              </a:spcAft>
              <a:buFont typeface="Wingdings" panose="05000000000000000000" pitchFamily="2" charset="2"/>
              <a:buChar char="ü"/>
            </a:pPr>
            <a:r>
              <a:rPr lang="en-US" sz="1200" dirty="0" smtClean="0"/>
              <a:t>Business Lines, Regions and/or Territories have </a:t>
            </a:r>
            <a:r>
              <a:rPr lang="en-US" sz="1200" dirty="0"/>
              <a:t>the possibility to propose, or impose, a consolidation at their own level before the </a:t>
            </a:r>
            <a:r>
              <a:rPr lang="en-US" sz="1200" dirty="0" smtClean="0"/>
              <a:t>Out of Scope reaches </a:t>
            </a:r>
            <a:r>
              <a:rPr lang="en-US" sz="1200" dirty="0"/>
              <a:t>the entity of the highest level parent </a:t>
            </a:r>
            <a:r>
              <a:rPr lang="en-US" sz="1200" dirty="0" smtClean="0"/>
              <a:t>Norm.</a:t>
            </a:r>
          </a:p>
        </p:txBody>
      </p:sp>
      <p:sp>
        <p:nvSpPr>
          <p:cNvPr id="17" name="Rounded Rectangle 16"/>
          <p:cNvSpPr/>
          <p:nvPr/>
        </p:nvSpPr>
        <p:spPr>
          <a:xfrm>
            <a:off x="6242647" y="698739"/>
            <a:ext cx="5253486" cy="655607"/>
          </a:xfrm>
          <a:prstGeom prst="roundRect">
            <a:avLst/>
          </a:prstGeom>
          <a:solidFill>
            <a:schemeClr val="tx2">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lvl="1">
              <a:defRPr/>
            </a:pPr>
            <a:r>
              <a:rPr lang="en-US" sz="1400" b="1" kern="0" dirty="0">
                <a:solidFill>
                  <a:schemeClr val="accent3"/>
                </a:solidFill>
                <a:latin typeface="Arial"/>
              </a:rPr>
              <a:t>Formalize the notification in CRMS </a:t>
            </a:r>
          </a:p>
        </p:txBody>
      </p:sp>
      <p:sp>
        <p:nvSpPr>
          <p:cNvPr id="20" name="TextBox 19"/>
          <p:cNvSpPr txBox="1"/>
          <p:nvPr/>
        </p:nvSpPr>
        <p:spPr>
          <a:xfrm>
            <a:off x="6510065" y="1656271"/>
            <a:ext cx="4718649" cy="3683479"/>
          </a:xfrm>
          <a:prstGeom prst="rect">
            <a:avLst/>
          </a:prstGeom>
          <a:noFill/>
        </p:spPr>
        <p:txBody>
          <a:bodyPr wrap="square" lIns="0" tIns="0" rIns="0" bIns="0" rtlCol="0">
            <a:noAutofit/>
          </a:bodyPr>
          <a:lstStyle/>
          <a:p>
            <a:pPr marL="171450" indent="-171450">
              <a:spcAft>
                <a:spcPts val="600"/>
              </a:spcAft>
              <a:buFont typeface="Wingdings" panose="05000000000000000000" pitchFamily="2" charset="2"/>
              <a:buChar char="ü"/>
            </a:pPr>
            <a:r>
              <a:rPr lang="en-US" sz="1200" dirty="0" smtClean="0"/>
              <a:t>The </a:t>
            </a:r>
            <a:r>
              <a:rPr lang="en-US" sz="1200" dirty="0"/>
              <a:t>entity </a:t>
            </a:r>
            <a:r>
              <a:rPr lang="en-US" sz="1200" dirty="0" smtClean="0"/>
              <a:t>Out of Scope is </a:t>
            </a:r>
            <a:r>
              <a:rPr lang="en-US" sz="1200" dirty="0"/>
              <a:t>responsible to feed CRMS </a:t>
            </a:r>
            <a:r>
              <a:rPr lang="en-US" sz="1200" dirty="0" smtClean="0"/>
              <a:t>with </a:t>
            </a:r>
            <a:r>
              <a:rPr lang="en-US" sz="1200" dirty="0"/>
              <a:t>the </a:t>
            </a:r>
            <a:r>
              <a:rPr lang="en-US" sz="1200" dirty="0" smtClean="0"/>
              <a:t>necessary information and attach the filled form.</a:t>
            </a:r>
            <a:endParaRPr lang="en-US" sz="1200" dirty="0"/>
          </a:p>
          <a:p>
            <a:pPr marL="171450" indent="-171450">
              <a:spcAft>
                <a:spcPts val="600"/>
              </a:spcAft>
              <a:buFont typeface="Wingdings" panose="05000000000000000000" pitchFamily="2" charset="2"/>
              <a:buChar char="ü"/>
            </a:pPr>
            <a:r>
              <a:rPr lang="en-US" sz="1200" dirty="0"/>
              <a:t>The Norm Owner of the highest-level parent Norm should regularly review all </a:t>
            </a:r>
            <a:r>
              <a:rPr lang="en-US" sz="1200" dirty="0" smtClean="0"/>
              <a:t>Out of Scope </a:t>
            </a:r>
            <a:r>
              <a:rPr lang="en-US" sz="1200" dirty="0"/>
              <a:t>notifications published in CRMS, challenge them if necessary, and determine whether the Norm’s scope should be more clearly defined when the Norm is next up for review. </a:t>
            </a:r>
          </a:p>
          <a:p>
            <a:pPr marL="171450" indent="-171450">
              <a:spcAft>
                <a:spcPts val="600"/>
              </a:spcAft>
              <a:buFont typeface="Wingdings" panose="05000000000000000000" pitchFamily="2" charset="2"/>
              <a:buChar char="ü"/>
            </a:pPr>
            <a:r>
              <a:rPr lang="en-US" sz="1200" dirty="0" smtClean="0"/>
              <a:t>All forms </a:t>
            </a:r>
            <a:r>
              <a:rPr lang="en-US" sz="1200" dirty="0"/>
              <a:t>must be stored for audit trail purposes by the </a:t>
            </a:r>
            <a:r>
              <a:rPr lang="en-US" sz="1200" dirty="0" smtClean="0"/>
              <a:t>Out of Scope entity and </a:t>
            </a:r>
            <a:r>
              <a:rPr lang="en-US" sz="1200" dirty="0"/>
              <a:t>the Norm Owner of the parent </a:t>
            </a:r>
            <a:r>
              <a:rPr lang="en-US" sz="1200" dirty="0" smtClean="0"/>
              <a:t>Norm. </a:t>
            </a:r>
          </a:p>
          <a:p>
            <a:pPr marL="171450" indent="-171450">
              <a:spcAft>
                <a:spcPts val="600"/>
              </a:spcAft>
              <a:buFont typeface="Wingdings" panose="05000000000000000000" pitchFamily="2" charset="2"/>
              <a:buChar char="ü"/>
            </a:pPr>
            <a:r>
              <a:rPr lang="en-US" sz="1200" dirty="0" smtClean="0"/>
              <a:t>At </a:t>
            </a:r>
            <a:r>
              <a:rPr lang="en-US" sz="1200" dirty="0"/>
              <a:t>least annually, the Norm Owner of the parent Norm shall review </a:t>
            </a:r>
            <a:r>
              <a:rPr lang="en-US" sz="1200" dirty="0" smtClean="0"/>
              <a:t>if the </a:t>
            </a:r>
            <a:r>
              <a:rPr lang="en-US" sz="1200" dirty="0"/>
              <a:t>reasons justifying the notification are no longer </a:t>
            </a:r>
            <a:r>
              <a:rPr lang="en-US" sz="1200" dirty="0" smtClean="0"/>
              <a:t>valid</a:t>
            </a:r>
            <a:r>
              <a:rPr lang="en-US" sz="1200" dirty="0"/>
              <a:t>.</a:t>
            </a:r>
          </a:p>
          <a:p>
            <a:pPr marL="171450" indent="-171450">
              <a:spcAft>
                <a:spcPts val="600"/>
              </a:spcAft>
              <a:buFont typeface="Wingdings" panose="05000000000000000000" pitchFamily="2" charset="2"/>
              <a:buChar char="ü"/>
            </a:pPr>
            <a:endParaRPr lang="en-US" sz="1200" dirty="0"/>
          </a:p>
          <a:p>
            <a:pPr>
              <a:spcAft>
                <a:spcPts val="600"/>
              </a:spcAft>
            </a:pPr>
            <a:r>
              <a:rPr lang="en-US" sz="1200" dirty="0">
                <a:solidFill>
                  <a:schemeClr val="accent5"/>
                </a:solidFill>
              </a:rPr>
              <a:t>See next slide for a more detailed view on this part of the process </a:t>
            </a:r>
          </a:p>
          <a:p>
            <a:pPr>
              <a:spcAft>
                <a:spcPts val="600"/>
              </a:spcAft>
            </a:pPr>
            <a:endParaRPr lang="en-US" sz="1200" dirty="0"/>
          </a:p>
        </p:txBody>
      </p:sp>
      <p:pic>
        <p:nvPicPr>
          <p:cNvPr id="22" name="Image 42"/>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269031" y="4022294"/>
            <a:ext cx="218326" cy="200132"/>
          </a:xfrm>
          <a:prstGeom prst="rect">
            <a:avLst/>
          </a:prstGeom>
        </p:spPr>
      </p:pic>
      <p:sp>
        <p:nvSpPr>
          <p:cNvPr id="23" name="Ellipse 18"/>
          <p:cNvSpPr/>
          <p:nvPr/>
        </p:nvSpPr>
        <p:spPr>
          <a:xfrm>
            <a:off x="6355549" y="822026"/>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200" b="1" i="0" u="none" strike="noStrike" kern="0" cap="none" spc="0" normalizeH="0" baseline="0" noProof="0" dirty="0" smtClean="0">
              <a:ln>
                <a:noFill/>
              </a:ln>
              <a:solidFill>
                <a:srgbClr val="FFFFFF"/>
              </a:solidFill>
              <a:effectLst/>
              <a:uLnTx/>
              <a:uFillTx/>
              <a:latin typeface="Arial"/>
              <a:ea typeface="+mn-ea"/>
              <a:cs typeface="+mn-cs"/>
            </a:endParaRPr>
          </a:p>
        </p:txBody>
      </p:sp>
      <p:pic>
        <p:nvPicPr>
          <p:cNvPr id="24" name="Picture 2"/>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09767" y="867808"/>
            <a:ext cx="305103" cy="297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 Placeholder 3"/>
          <p:cNvSpPr>
            <a:spLocks noGrp="1"/>
          </p:cNvSpPr>
          <p:nvPr>
            <p:ph type="body" sz="quarter" idx="13"/>
          </p:nvPr>
        </p:nvSpPr>
        <p:spPr>
          <a:xfrm>
            <a:off x="433334" y="51470"/>
            <a:ext cx="11328399" cy="504000"/>
          </a:xfrm>
        </p:spPr>
        <p:txBody>
          <a:bodyPr/>
          <a:lstStyle/>
          <a:p>
            <a:r>
              <a:rPr lang="en-US" dirty="0" smtClean="0"/>
              <a:t>3. How </a:t>
            </a:r>
            <a:r>
              <a:rPr lang="en-US" dirty="0"/>
              <a:t>do I </a:t>
            </a:r>
            <a:r>
              <a:rPr lang="en-US" dirty="0" smtClean="0"/>
              <a:t>notify on an Out of Scope</a:t>
            </a:r>
            <a:endParaRPr lang="en-US" dirty="0"/>
          </a:p>
        </p:txBody>
      </p:sp>
    </p:spTree>
    <p:extLst>
      <p:ext uri="{BB962C8B-B14F-4D97-AF65-F5344CB8AC3E}">
        <p14:creationId xmlns:p14="http://schemas.microsoft.com/office/powerpoint/2010/main" val="2056461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3.1 Zoom on CRMS – Library of Exceptions and Out of Scope (1/1)  </a:t>
            </a:r>
            <a:endParaRPr lang="en-US" dirty="0"/>
          </a:p>
        </p:txBody>
      </p:sp>
      <p:sp>
        <p:nvSpPr>
          <p:cNvPr id="3" name="Text Placeholder 2"/>
          <p:cNvSpPr>
            <a:spLocks noGrp="1"/>
          </p:cNvSpPr>
          <p:nvPr>
            <p:ph type="body" sz="quarter" idx="14"/>
          </p:nvPr>
        </p:nvSpPr>
        <p:spPr/>
        <p:txBody>
          <a:bodyPr/>
          <a:lstStyle/>
          <a:p>
            <a:r>
              <a:rPr lang="en-US" dirty="0" smtClean="0"/>
              <a:t>Out of Scope</a:t>
            </a:r>
            <a:endParaRPr lang="en-US" dirty="0"/>
          </a:p>
        </p:txBody>
      </p:sp>
      <p:sp>
        <p:nvSpPr>
          <p:cNvPr id="15" name="Rectangle 14"/>
          <p:cNvSpPr/>
          <p:nvPr/>
        </p:nvSpPr>
        <p:spPr>
          <a:xfrm>
            <a:off x="585490" y="1578621"/>
            <a:ext cx="8784976" cy="2964081"/>
          </a:xfrm>
          <a:prstGeom prst="rect">
            <a:avLst/>
          </a:prstGeom>
        </p:spPr>
        <p:txBody>
          <a:bodyPr wrap="square" numCol="1">
            <a:spAutoFit/>
          </a:bodyPr>
          <a:lstStyle/>
          <a:p>
            <a:pPr marL="180975" lvl="3">
              <a:lnSpc>
                <a:spcPct val="99000"/>
              </a:lnSpc>
              <a:spcBef>
                <a:spcPts val="600"/>
              </a:spcBef>
              <a:buClr>
                <a:srgbClr val="31869B"/>
              </a:buClr>
              <a:defRPr/>
            </a:pPr>
            <a:r>
              <a:rPr lang="en-US" dirty="0" smtClean="0">
                <a:solidFill>
                  <a:schemeClr val="accent3"/>
                </a:solidFill>
                <a:latin typeface="+mj-lt"/>
              </a:rPr>
              <a:t>Out of Scope ID card </a:t>
            </a:r>
          </a:p>
          <a:p>
            <a:pPr marL="0" lvl="3">
              <a:lnSpc>
                <a:spcPct val="99000"/>
              </a:lnSpc>
              <a:spcBef>
                <a:spcPts val="600"/>
              </a:spcBef>
              <a:buClr>
                <a:srgbClr val="31869B"/>
              </a:buClr>
              <a:defRPr/>
            </a:pPr>
            <a:r>
              <a:rPr lang="en-US" sz="1200" kern="0" dirty="0" smtClean="0">
                <a:solidFill>
                  <a:srgbClr val="31869B"/>
                </a:solidFill>
              </a:rPr>
              <a:t>Out of Scope reference: </a:t>
            </a:r>
            <a:r>
              <a:rPr lang="en-US" sz="1200" kern="0" dirty="0" smtClean="0"/>
              <a:t>Reference given automatically by CRMS </a:t>
            </a:r>
          </a:p>
          <a:p>
            <a:pPr marL="0" lvl="3">
              <a:lnSpc>
                <a:spcPct val="99000"/>
              </a:lnSpc>
              <a:spcBef>
                <a:spcPts val="600"/>
              </a:spcBef>
              <a:buClr>
                <a:srgbClr val="31869B"/>
              </a:buClr>
              <a:defRPr/>
            </a:pPr>
            <a:r>
              <a:rPr lang="en-US" sz="1200" kern="0" dirty="0" smtClean="0">
                <a:solidFill>
                  <a:srgbClr val="31869B"/>
                </a:solidFill>
              </a:rPr>
              <a:t>Status: </a:t>
            </a:r>
            <a:r>
              <a:rPr lang="en-US" sz="1200" kern="0" dirty="0" smtClean="0"/>
              <a:t>Status of the ID car (e.g. created; draft)</a:t>
            </a:r>
          </a:p>
          <a:p>
            <a:pPr marL="0" lvl="3">
              <a:lnSpc>
                <a:spcPct val="99000"/>
              </a:lnSpc>
              <a:spcBef>
                <a:spcPts val="600"/>
              </a:spcBef>
              <a:buClr>
                <a:srgbClr val="31869B"/>
              </a:buClr>
              <a:defRPr/>
            </a:pPr>
            <a:r>
              <a:rPr lang="en-US" sz="1200" kern="0" dirty="0" smtClean="0">
                <a:solidFill>
                  <a:schemeClr val="accent3"/>
                </a:solidFill>
              </a:rPr>
              <a:t>Norm:</a:t>
            </a:r>
            <a:r>
              <a:rPr lang="en-US" sz="1200" kern="0" dirty="0" smtClean="0">
                <a:solidFill>
                  <a:srgbClr val="4D4D4D">
                    <a:lumMod val="50000"/>
                  </a:srgbClr>
                </a:solidFill>
              </a:rPr>
              <a:t> </a:t>
            </a:r>
            <a:r>
              <a:rPr lang="en-US" sz="1200" kern="0" dirty="0" smtClean="0"/>
              <a:t>Reference of the Norm for which the Out of Scope is being notified (e.g. CPL0233, CCC0016, etc.)</a:t>
            </a:r>
          </a:p>
          <a:p>
            <a:pPr marL="0" lvl="3">
              <a:lnSpc>
                <a:spcPct val="99000"/>
              </a:lnSpc>
              <a:spcBef>
                <a:spcPts val="600"/>
              </a:spcBef>
              <a:buClr>
                <a:srgbClr val="31869B"/>
              </a:buClr>
              <a:defRPr/>
            </a:pPr>
            <a:r>
              <a:rPr lang="en-US" sz="1200" kern="0" dirty="0" smtClean="0">
                <a:solidFill>
                  <a:schemeClr val="accent3"/>
                </a:solidFill>
              </a:rPr>
              <a:t>Domain: </a:t>
            </a:r>
            <a:r>
              <a:rPr lang="en-US" sz="1200" kern="0" dirty="0" smtClean="0"/>
              <a:t>Domain owner of the norm mentioned on the previous field (automatically populated)</a:t>
            </a:r>
          </a:p>
          <a:p>
            <a:pPr marL="0" lvl="3">
              <a:lnSpc>
                <a:spcPct val="99000"/>
              </a:lnSpc>
              <a:spcBef>
                <a:spcPts val="600"/>
              </a:spcBef>
              <a:buClr>
                <a:srgbClr val="31869B"/>
              </a:buClr>
              <a:defRPr/>
            </a:pPr>
            <a:r>
              <a:rPr lang="en-US" sz="1200" kern="0" dirty="0" smtClean="0">
                <a:solidFill>
                  <a:srgbClr val="31869B"/>
                </a:solidFill>
              </a:rPr>
              <a:t>Effective date of the procedure: </a:t>
            </a:r>
            <a:r>
              <a:rPr lang="en-US" sz="1200" kern="0" dirty="0" smtClean="0"/>
              <a:t>Date that the procedure comes into force (automatically populated)</a:t>
            </a:r>
          </a:p>
          <a:p>
            <a:pPr marL="0" lvl="3">
              <a:lnSpc>
                <a:spcPct val="99000"/>
              </a:lnSpc>
              <a:spcBef>
                <a:spcPts val="600"/>
              </a:spcBef>
              <a:buClr>
                <a:srgbClr val="31869B"/>
              </a:buClr>
              <a:defRPr/>
            </a:pPr>
            <a:r>
              <a:rPr lang="en-US" sz="1200" kern="0" dirty="0" smtClean="0">
                <a:solidFill>
                  <a:srgbClr val="31869B"/>
                </a:solidFill>
              </a:rPr>
              <a:t>Next review date of the norm: </a:t>
            </a:r>
            <a:r>
              <a:rPr lang="en-US" sz="1200" kern="0" dirty="0" smtClean="0"/>
              <a:t>Date that the procedure will be reviewed (automatically populated)</a:t>
            </a:r>
          </a:p>
          <a:p>
            <a:pPr marL="0" lvl="3">
              <a:lnSpc>
                <a:spcPct val="99000"/>
              </a:lnSpc>
              <a:spcBef>
                <a:spcPts val="600"/>
              </a:spcBef>
              <a:buClr>
                <a:srgbClr val="31869B"/>
              </a:buClr>
              <a:defRPr/>
            </a:pPr>
            <a:r>
              <a:rPr lang="en-US" sz="1200" kern="0" dirty="0" smtClean="0">
                <a:solidFill>
                  <a:schemeClr val="accent3"/>
                </a:solidFill>
              </a:rPr>
              <a:t>Notification date: </a:t>
            </a:r>
            <a:r>
              <a:rPr lang="en-US" sz="1200" kern="0" dirty="0" smtClean="0"/>
              <a:t>Date at which the ID card was populated (automatically populated)</a:t>
            </a:r>
            <a:r>
              <a:rPr lang="en-US" sz="1200" kern="0" dirty="0" smtClean="0">
                <a:solidFill>
                  <a:schemeClr val="accent3"/>
                </a:solidFill>
              </a:rPr>
              <a:t> </a:t>
            </a:r>
          </a:p>
          <a:p>
            <a:pPr marL="0" lvl="3">
              <a:lnSpc>
                <a:spcPct val="99000"/>
              </a:lnSpc>
              <a:spcBef>
                <a:spcPts val="600"/>
              </a:spcBef>
              <a:buClr>
                <a:srgbClr val="31869B"/>
              </a:buClr>
              <a:defRPr/>
            </a:pPr>
            <a:r>
              <a:rPr lang="en-US" sz="1200" kern="0" dirty="0" err="1" smtClean="0">
                <a:solidFill>
                  <a:schemeClr val="accent3"/>
                </a:solidFill>
              </a:rPr>
              <a:t>Notifier</a:t>
            </a:r>
            <a:r>
              <a:rPr lang="en-US" sz="1200" kern="0" dirty="0" smtClean="0">
                <a:solidFill>
                  <a:schemeClr val="accent3"/>
                </a:solidFill>
              </a:rPr>
              <a:t> name:</a:t>
            </a:r>
            <a:r>
              <a:rPr lang="en-US" sz="1200" kern="0" dirty="0" smtClean="0">
                <a:solidFill>
                  <a:srgbClr val="4D4D4D"/>
                </a:solidFill>
              </a:rPr>
              <a:t> </a:t>
            </a:r>
            <a:r>
              <a:rPr lang="en-US" sz="1200" kern="0" dirty="0" smtClean="0"/>
              <a:t>Team that issued the ID card</a:t>
            </a:r>
          </a:p>
          <a:p>
            <a:pPr marL="0" lvl="3">
              <a:lnSpc>
                <a:spcPct val="99000"/>
              </a:lnSpc>
              <a:spcBef>
                <a:spcPts val="600"/>
              </a:spcBef>
              <a:buClr>
                <a:srgbClr val="31869B"/>
              </a:buClr>
              <a:defRPr/>
            </a:pPr>
            <a:r>
              <a:rPr lang="en-US" sz="1200" kern="0" dirty="0" smtClean="0">
                <a:solidFill>
                  <a:schemeClr val="accent3"/>
                </a:solidFill>
              </a:rPr>
              <a:t>Scope of application: </a:t>
            </a:r>
          </a:p>
          <a:p>
            <a:pPr marL="0" lvl="3">
              <a:lnSpc>
                <a:spcPct val="99000"/>
              </a:lnSpc>
              <a:spcBef>
                <a:spcPts val="600"/>
              </a:spcBef>
              <a:buClr>
                <a:srgbClr val="31869B"/>
              </a:buClr>
              <a:defRPr/>
            </a:pPr>
            <a:r>
              <a:rPr lang="en-US" sz="1200" kern="0" dirty="0" smtClean="0">
                <a:solidFill>
                  <a:schemeClr val="accent3"/>
                </a:solidFill>
              </a:rPr>
              <a:t>Documentation:</a:t>
            </a:r>
            <a:r>
              <a:rPr lang="en-US" sz="1200" kern="0" dirty="0" smtClean="0">
                <a:solidFill>
                  <a:srgbClr val="4D4D4D"/>
                </a:solidFill>
              </a:rPr>
              <a:t> </a:t>
            </a:r>
            <a:r>
              <a:rPr lang="en-US" sz="1200" kern="0" dirty="0" smtClean="0"/>
              <a:t>Out of Scope form to be attached</a:t>
            </a:r>
            <a:endParaRPr lang="en-US" sz="1200" kern="0" dirty="0"/>
          </a:p>
        </p:txBody>
      </p:sp>
      <p:pic>
        <p:nvPicPr>
          <p:cNvPr id="16" name="Picture 15"/>
          <p:cNvPicPr>
            <a:picLocks noChangeAspect="1"/>
          </p:cNvPicPr>
          <p:nvPr/>
        </p:nvPicPr>
        <p:blipFill>
          <a:blip r:embed="rId2">
            <a:duotone>
              <a:schemeClr val="accent3">
                <a:shade val="45000"/>
                <a:satMod val="135000"/>
              </a:schemeClr>
              <a:prstClr val="white"/>
            </a:duotone>
            <a:extLst>
              <a:ext uri="{BEBA8EAE-BF5A-486C-A8C5-ECC9F3942E4B}">
                <a14:imgProps xmlns:a14="http://schemas.microsoft.com/office/drawing/2010/main">
                  <a14:imgLayer r:embed="rId3">
                    <a14:imgEffect>
                      <a14:backgroundRemoval t="3762" b="89969" l="9966" r="93127">
                        <a14:foregroundMark x1="49485" y1="52038" x2="49485" y2="52038"/>
                        <a14:foregroundMark x1="49141" y1="56426" x2="49141" y2="56426"/>
                        <a14:foregroundMark x1="48454" y1="63323" x2="48454" y2="63323"/>
                        <a14:foregroundMark x1="48797" y1="68652" x2="48797" y2="68652"/>
                        <a14:foregroundMark x1="37801" y1="69279" x2="37801" y2="69279"/>
                        <a14:foregroundMark x1="38488" y1="62696" x2="38488" y2="62696"/>
                        <a14:foregroundMark x1="38488" y1="56740" x2="38488" y2="56740"/>
                        <a14:foregroundMark x1="38488" y1="37304" x2="38488" y2="37304"/>
                        <a14:foregroundMark x1="79725" y1="64577" x2="79725" y2="64577"/>
                      </a14:backgroundRemoval>
                    </a14:imgEffect>
                  </a14:imgLayer>
                </a14:imgProps>
              </a:ext>
            </a:extLst>
          </a:blip>
          <a:stretch>
            <a:fillRect/>
          </a:stretch>
        </p:blipFill>
        <p:spPr>
          <a:xfrm>
            <a:off x="433334" y="1528709"/>
            <a:ext cx="391677" cy="429364"/>
          </a:xfrm>
          <a:prstGeom prst="rect">
            <a:avLst/>
          </a:prstGeom>
        </p:spPr>
      </p:pic>
      <p:pic>
        <p:nvPicPr>
          <p:cNvPr id="41" name="Image 42"/>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86656" y="4772566"/>
            <a:ext cx="218326" cy="200132"/>
          </a:xfrm>
          <a:prstGeom prst="rect">
            <a:avLst/>
          </a:prstGeom>
        </p:spPr>
      </p:pic>
      <p:sp>
        <p:nvSpPr>
          <p:cNvPr id="42" name="Rectangle 41"/>
          <p:cNvSpPr/>
          <p:nvPr/>
        </p:nvSpPr>
        <p:spPr>
          <a:xfrm>
            <a:off x="524528" y="4719551"/>
            <a:ext cx="4955178" cy="33174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en-US" sz="1400" dirty="0" smtClean="0">
                <a:solidFill>
                  <a:schemeClr val="accent5"/>
                </a:solidFill>
              </a:rPr>
              <a:t>Please note that partial out of scopes do not exist in the new framework</a:t>
            </a:r>
            <a:endParaRPr lang="en-US" sz="1400" dirty="0" smtClean="0">
              <a:solidFill>
                <a:schemeClr val="accent5"/>
              </a:solidFill>
            </a:endParaRPr>
          </a:p>
        </p:txBody>
      </p:sp>
      <p:grpSp>
        <p:nvGrpSpPr>
          <p:cNvPr id="45" name="Group 44"/>
          <p:cNvGrpSpPr/>
          <p:nvPr/>
        </p:nvGrpSpPr>
        <p:grpSpPr>
          <a:xfrm>
            <a:off x="7431513" y="843682"/>
            <a:ext cx="4182218" cy="5194242"/>
            <a:chOff x="7431513" y="843682"/>
            <a:chExt cx="4182218" cy="5194242"/>
          </a:xfrm>
        </p:grpSpPr>
        <p:pic>
          <p:nvPicPr>
            <p:cNvPr id="43" name="Picture 42"/>
            <p:cNvPicPr>
              <a:picLocks noChangeAspect="1"/>
            </p:cNvPicPr>
            <p:nvPr/>
          </p:nvPicPr>
          <p:blipFill>
            <a:blip r:embed="rId5"/>
            <a:stretch>
              <a:fillRect/>
            </a:stretch>
          </p:blipFill>
          <p:spPr>
            <a:xfrm>
              <a:off x="7431513" y="843682"/>
              <a:ext cx="4182218" cy="5194242"/>
            </a:xfrm>
            <a:prstGeom prst="rect">
              <a:avLst/>
            </a:prstGeom>
          </p:spPr>
        </p:pic>
        <p:sp>
          <p:nvSpPr>
            <p:cNvPr id="44" name="Rectangle 43"/>
            <p:cNvSpPr/>
            <p:nvPr/>
          </p:nvSpPr>
          <p:spPr>
            <a:xfrm>
              <a:off x="9209113" y="1227661"/>
              <a:ext cx="627017" cy="182880"/>
            </a:xfrm>
            <a:prstGeom prst="rect">
              <a:avLst/>
            </a:prstGeom>
            <a:solidFill>
              <a:srgbClr val="E0E0E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US" sz="1400" dirty="0" smtClean="0">
                <a:solidFill>
                  <a:schemeClr val="tx1"/>
                </a:solidFill>
              </a:endParaRPr>
            </a:p>
          </p:txBody>
        </p:sp>
      </p:grpSp>
      <p:sp>
        <p:nvSpPr>
          <p:cNvPr id="11" name="Rectangle 10"/>
          <p:cNvSpPr/>
          <p:nvPr/>
        </p:nvSpPr>
        <p:spPr>
          <a:xfrm>
            <a:off x="495819" y="5781675"/>
            <a:ext cx="6426700" cy="28754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en-US" sz="1200" dirty="0" smtClean="0">
                <a:solidFill>
                  <a:srgbClr val="C00000"/>
                </a:solidFill>
              </a:rPr>
              <a:t>Please note that the ‘Region’ scope is still under discussion and there may be modifications to this document </a:t>
            </a:r>
            <a:endParaRPr lang="en-US" sz="1200" dirty="0" smtClean="0">
              <a:solidFill>
                <a:srgbClr val="C00000"/>
              </a:solidFill>
            </a:endParaRPr>
          </a:p>
        </p:txBody>
      </p:sp>
    </p:spTree>
    <p:extLst>
      <p:ext uri="{BB962C8B-B14F-4D97-AF65-F5344CB8AC3E}">
        <p14:creationId xmlns:p14="http://schemas.microsoft.com/office/powerpoint/2010/main" val="2731045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How to declare a </a:t>
            </a:r>
            <a:r>
              <a:rPr lang="en-US" dirty="0" err="1"/>
              <a:t>Conjunctural</a:t>
            </a:r>
            <a:r>
              <a:rPr lang="en-US" dirty="0"/>
              <a:t> Delay Monitoring </a:t>
            </a:r>
          </a:p>
        </p:txBody>
      </p:sp>
      <p:sp>
        <p:nvSpPr>
          <p:cNvPr id="3" name="Text Placeholder 2"/>
          <p:cNvSpPr>
            <a:spLocks noGrp="1"/>
          </p:cNvSpPr>
          <p:nvPr>
            <p:ph type="body" sz="quarter" idx="14"/>
          </p:nvPr>
        </p:nvSpPr>
        <p:spPr/>
        <p:txBody>
          <a:bodyPr/>
          <a:lstStyle/>
          <a:p>
            <a:r>
              <a:rPr lang="en-US" dirty="0" smtClean="0"/>
              <a:t>4</a:t>
            </a:r>
            <a:endParaRPr lang="en-US" dirty="0"/>
          </a:p>
        </p:txBody>
      </p:sp>
    </p:spTree>
    <p:extLst>
      <p:ext uri="{BB962C8B-B14F-4D97-AF65-F5344CB8AC3E}">
        <p14:creationId xmlns:p14="http://schemas.microsoft.com/office/powerpoint/2010/main" val="2448611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ormAutofit/>
          </a:bodyPr>
          <a:lstStyle/>
          <a:p>
            <a:r>
              <a:rPr lang="en-US" dirty="0" smtClean="0"/>
              <a:t>4. How </a:t>
            </a:r>
            <a:r>
              <a:rPr lang="en-US" dirty="0" smtClean="0"/>
              <a:t>to declare a </a:t>
            </a:r>
            <a:r>
              <a:rPr lang="en-US" dirty="0" err="1"/>
              <a:t>C</a:t>
            </a:r>
            <a:r>
              <a:rPr lang="en-US" dirty="0" err="1" smtClean="0"/>
              <a:t>onjunctural</a:t>
            </a:r>
            <a:r>
              <a:rPr lang="en-US" dirty="0" smtClean="0"/>
              <a:t> Delay </a:t>
            </a:r>
            <a:r>
              <a:rPr lang="en-US" dirty="0"/>
              <a:t>M</a:t>
            </a:r>
            <a:r>
              <a:rPr lang="en-US" dirty="0" smtClean="0"/>
              <a:t>onitoring </a:t>
            </a:r>
            <a:endParaRPr lang="en-US" dirty="0"/>
          </a:p>
        </p:txBody>
      </p:sp>
      <p:sp>
        <p:nvSpPr>
          <p:cNvPr id="7" name="Flèche droite 2"/>
          <p:cNvSpPr/>
          <p:nvPr/>
        </p:nvSpPr>
        <p:spPr>
          <a:xfrm>
            <a:off x="433334" y="3643234"/>
            <a:ext cx="9485729" cy="713792"/>
          </a:xfrm>
          <a:prstGeom prst="rightArrow">
            <a:avLst/>
          </a:prstGeom>
          <a:solidFill>
            <a:srgbClr val="FFFFFF">
              <a:lumMod val="95000"/>
            </a:srgbClr>
          </a:solidFill>
          <a:ln w="3175" cap="flat" cmpd="sng" algn="ctr">
            <a:noFill/>
            <a:prstDash val="solid"/>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FFFFFF"/>
              </a:solidFill>
              <a:effectLst/>
              <a:uLnTx/>
              <a:uFillTx/>
              <a:latin typeface="Arial"/>
              <a:ea typeface="+mn-ea"/>
              <a:cs typeface="+mn-cs"/>
            </a:endParaRPr>
          </a:p>
        </p:txBody>
      </p:sp>
      <p:sp>
        <p:nvSpPr>
          <p:cNvPr id="23" name="ZoneTexte 32"/>
          <p:cNvSpPr txBox="1"/>
          <p:nvPr/>
        </p:nvSpPr>
        <p:spPr>
          <a:xfrm>
            <a:off x="565252" y="3856114"/>
            <a:ext cx="2437917" cy="288032"/>
          </a:xfrm>
          <a:prstGeom prst="rect">
            <a:avLst/>
          </a:prstGeom>
          <a:noFill/>
        </p:spPr>
        <p:txBody>
          <a:bodyPr wrap="none" lIns="0" tIns="0" rIns="0" bIns="0" rtlCol="0" anchor="ctr">
            <a:noAutofit/>
          </a:bodyPr>
          <a:lstStyle/>
          <a:p>
            <a:pPr algn="ctr"/>
            <a:r>
              <a:rPr lang="en-US" sz="1050" dirty="0" err="1" smtClean="0">
                <a:solidFill>
                  <a:srgbClr val="939598">
                    <a:lumMod val="50000"/>
                  </a:srgbClr>
                </a:solidFill>
                <a:latin typeface="Arial"/>
              </a:rPr>
              <a:t>Conjunctural</a:t>
            </a:r>
            <a:r>
              <a:rPr lang="en-US" sz="1050" dirty="0" smtClean="0">
                <a:solidFill>
                  <a:srgbClr val="939598">
                    <a:lumMod val="50000"/>
                  </a:srgbClr>
                </a:solidFill>
                <a:latin typeface="Arial"/>
              </a:rPr>
              <a:t> Delay Monitoring</a:t>
            </a:r>
            <a:endParaRPr lang="en-US" sz="1050" dirty="0" smtClean="0">
              <a:solidFill>
                <a:srgbClr val="939598">
                  <a:lumMod val="50000"/>
                </a:srgbClr>
              </a:solidFill>
              <a:latin typeface="Arial"/>
            </a:endParaRPr>
          </a:p>
        </p:txBody>
      </p:sp>
      <p:sp>
        <p:nvSpPr>
          <p:cNvPr id="38" name="Ellipse 51"/>
          <p:cNvSpPr/>
          <p:nvPr/>
        </p:nvSpPr>
        <p:spPr>
          <a:xfrm>
            <a:off x="5492093" y="1816838"/>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srgbClr val="FFFFFF"/>
              </a:solidFill>
              <a:effectLst/>
              <a:uLnTx/>
              <a:uFillTx/>
              <a:latin typeface="Arial"/>
              <a:ea typeface="+mn-ea"/>
              <a:cs typeface="+mn-cs"/>
            </a:endParaRPr>
          </a:p>
        </p:txBody>
      </p:sp>
      <p:cxnSp>
        <p:nvCxnSpPr>
          <p:cNvPr id="48" name="Connecteur droit 25"/>
          <p:cNvCxnSpPr/>
          <p:nvPr/>
        </p:nvCxnSpPr>
        <p:spPr>
          <a:xfrm>
            <a:off x="5697956" y="2219411"/>
            <a:ext cx="0" cy="612000"/>
          </a:xfrm>
          <a:prstGeom prst="line">
            <a:avLst/>
          </a:prstGeom>
          <a:noFill/>
          <a:ln w="9525" cap="flat" cmpd="sng" algn="ctr">
            <a:solidFill>
              <a:srgbClr val="1C7791"/>
            </a:solidFill>
            <a:prstDash val="sysDot"/>
          </a:ln>
          <a:effectLst/>
        </p:spPr>
      </p:cxnSp>
      <p:sp>
        <p:nvSpPr>
          <p:cNvPr id="53" name="Ellipse 28"/>
          <p:cNvSpPr/>
          <p:nvPr/>
        </p:nvSpPr>
        <p:spPr>
          <a:xfrm>
            <a:off x="6293225" y="4856713"/>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srgbClr val="FFFFFF"/>
              </a:solidFill>
              <a:effectLst/>
              <a:uLnTx/>
              <a:uFillTx/>
              <a:latin typeface="Arial"/>
              <a:ea typeface="+mn-ea"/>
              <a:cs typeface="+mn-cs"/>
            </a:endParaRPr>
          </a:p>
        </p:txBody>
      </p:sp>
      <p:cxnSp>
        <p:nvCxnSpPr>
          <p:cNvPr id="54" name="Connecteur droit 29"/>
          <p:cNvCxnSpPr/>
          <p:nvPr/>
        </p:nvCxnSpPr>
        <p:spPr>
          <a:xfrm>
            <a:off x="1742559" y="4171498"/>
            <a:ext cx="0" cy="687412"/>
          </a:xfrm>
          <a:prstGeom prst="line">
            <a:avLst/>
          </a:prstGeom>
          <a:noFill/>
          <a:ln w="9525" cap="flat" cmpd="sng" algn="ctr">
            <a:solidFill>
              <a:srgbClr val="1C7791"/>
            </a:solidFill>
            <a:prstDash val="sysDot"/>
          </a:ln>
          <a:effectLst/>
        </p:spPr>
      </p:cxnSp>
      <p:sp>
        <p:nvSpPr>
          <p:cNvPr id="2" name="Bent Arrow 1"/>
          <p:cNvSpPr/>
          <p:nvPr/>
        </p:nvSpPr>
        <p:spPr>
          <a:xfrm>
            <a:off x="3135086" y="2595628"/>
            <a:ext cx="8434155" cy="1473514"/>
          </a:xfrm>
          <a:prstGeom prst="bentArrow">
            <a:avLst/>
          </a:prstGeom>
          <a:solidFill>
            <a:srgbClr val="FFFFFF">
              <a:lumMod val="95000"/>
            </a:srgbClr>
          </a:solidFill>
          <a:ln w="3175" cap="flat" cmpd="sng" algn="ctr">
            <a:noFill/>
            <a:prstDash val="solid"/>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US" sz="1400" kern="0" dirty="0">
              <a:solidFill>
                <a:srgbClr val="FFFFFF"/>
              </a:solidFill>
              <a:latin typeface="Arial"/>
            </a:endParaRPr>
          </a:p>
        </p:txBody>
      </p:sp>
      <p:sp>
        <p:nvSpPr>
          <p:cNvPr id="30" name="ZoneTexte 32"/>
          <p:cNvSpPr txBox="1"/>
          <p:nvPr/>
        </p:nvSpPr>
        <p:spPr>
          <a:xfrm>
            <a:off x="3193271" y="3854249"/>
            <a:ext cx="2437917" cy="288032"/>
          </a:xfrm>
          <a:prstGeom prst="rect">
            <a:avLst/>
          </a:prstGeom>
          <a:noFill/>
        </p:spPr>
        <p:txBody>
          <a:bodyPr wrap="none" lIns="0" tIns="0" rIns="0" bIns="0" rtlCol="0" anchor="ctr">
            <a:noAutofit/>
          </a:bodyPr>
          <a:lstStyle/>
          <a:p>
            <a:pPr algn="ctr"/>
            <a:r>
              <a:rPr lang="en-US" sz="1050" dirty="0" smtClean="0">
                <a:solidFill>
                  <a:srgbClr val="939598">
                    <a:lumMod val="50000"/>
                  </a:srgbClr>
                </a:solidFill>
                <a:latin typeface="Arial"/>
              </a:rPr>
              <a:t>&lt; 6 months</a:t>
            </a:r>
            <a:endParaRPr lang="en-US" sz="1050" dirty="0" smtClean="0">
              <a:solidFill>
                <a:srgbClr val="939598">
                  <a:lumMod val="50000"/>
                </a:srgbClr>
              </a:solidFill>
              <a:latin typeface="Arial"/>
            </a:endParaRPr>
          </a:p>
        </p:txBody>
      </p:sp>
      <p:sp>
        <p:nvSpPr>
          <p:cNvPr id="31" name="ZoneTexte 32"/>
          <p:cNvSpPr txBox="1"/>
          <p:nvPr/>
        </p:nvSpPr>
        <p:spPr>
          <a:xfrm>
            <a:off x="3449557" y="2829242"/>
            <a:ext cx="2437917" cy="288032"/>
          </a:xfrm>
          <a:prstGeom prst="rect">
            <a:avLst/>
          </a:prstGeom>
          <a:noFill/>
        </p:spPr>
        <p:txBody>
          <a:bodyPr wrap="none" lIns="0" tIns="0" rIns="0" bIns="0" rtlCol="0" anchor="ctr">
            <a:noAutofit/>
          </a:bodyPr>
          <a:lstStyle/>
          <a:p>
            <a:pPr algn="ctr"/>
            <a:r>
              <a:rPr lang="en-US" sz="1050" dirty="0" smtClean="0">
                <a:solidFill>
                  <a:srgbClr val="939598">
                    <a:lumMod val="50000"/>
                  </a:srgbClr>
                </a:solidFill>
                <a:latin typeface="Arial"/>
              </a:rPr>
              <a:t>&gt; 6 months (Initial)</a:t>
            </a:r>
            <a:endParaRPr lang="en-US" sz="1050" dirty="0" smtClean="0">
              <a:solidFill>
                <a:srgbClr val="939598">
                  <a:lumMod val="50000"/>
                </a:srgbClr>
              </a:solidFill>
              <a:latin typeface="Arial"/>
            </a:endParaRPr>
          </a:p>
        </p:txBody>
      </p:sp>
      <p:cxnSp>
        <p:nvCxnSpPr>
          <p:cNvPr id="32" name="Connecteur droit 29"/>
          <p:cNvCxnSpPr/>
          <p:nvPr/>
        </p:nvCxnSpPr>
        <p:spPr>
          <a:xfrm>
            <a:off x="4412229" y="4171498"/>
            <a:ext cx="0" cy="687412"/>
          </a:xfrm>
          <a:prstGeom prst="line">
            <a:avLst/>
          </a:prstGeom>
          <a:noFill/>
          <a:ln w="9525" cap="flat" cmpd="sng" algn="ctr">
            <a:solidFill>
              <a:srgbClr val="1C7791"/>
            </a:solidFill>
            <a:prstDash val="sysDot"/>
          </a:ln>
          <a:effectLst/>
        </p:spPr>
      </p:cxnSp>
      <p:sp>
        <p:nvSpPr>
          <p:cNvPr id="33" name="Ellipse 28"/>
          <p:cNvSpPr/>
          <p:nvPr/>
        </p:nvSpPr>
        <p:spPr>
          <a:xfrm>
            <a:off x="1544559" y="4860964"/>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srgbClr val="FFFFFF"/>
              </a:solidFill>
              <a:effectLst/>
              <a:uLnTx/>
              <a:uFillTx/>
              <a:latin typeface="Arial"/>
              <a:ea typeface="+mn-ea"/>
              <a:cs typeface="+mn-cs"/>
            </a:endParaRPr>
          </a:p>
        </p:txBody>
      </p:sp>
      <p:sp>
        <p:nvSpPr>
          <p:cNvPr id="34" name="Ellipse 28"/>
          <p:cNvSpPr/>
          <p:nvPr/>
        </p:nvSpPr>
        <p:spPr>
          <a:xfrm>
            <a:off x="4231648" y="4858910"/>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srgbClr val="FFFFFF"/>
              </a:solidFill>
              <a:effectLst/>
              <a:uLnTx/>
              <a:uFillTx/>
              <a:latin typeface="Arial"/>
              <a:ea typeface="+mn-ea"/>
              <a:cs typeface="+mn-cs"/>
            </a:endParaRPr>
          </a:p>
        </p:txBody>
      </p:sp>
      <p:sp>
        <p:nvSpPr>
          <p:cNvPr id="36" name="ZoneTexte 32"/>
          <p:cNvSpPr txBox="1"/>
          <p:nvPr/>
        </p:nvSpPr>
        <p:spPr>
          <a:xfrm>
            <a:off x="5200902" y="3257361"/>
            <a:ext cx="2437917" cy="288032"/>
          </a:xfrm>
          <a:prstGeom prst="rect">
            <a:avLst/>
          </a:prstGeom>
          <a:noFill/>
        </p:spPr>
        <p:txBody>
          <a:bodyPr wrap="none" lIns="0" tIns="0" rIns="0" bIns="0" rtlCol="0" anchor="ctr">
            <a:noAutofit/>
          </a:bodyPr>
          <a:lstStyle/>
          <a:p>
            <a:pPr algn="ctr"/>
            <a:r>
              <a:rPr lang="en-US" sz="1050" dirty="0" smtClean="0">
                <a:solidFill>
                  <a:srgbClr val="939598">
                    <a:lumMod val="50000"/>
                  </a:srgbClr>
                </a:solidFill>
                <a:latin typeface="Arial"/>
              </a:rPr>
              <a:t>&gt; 6 months (overdue)</a:t>
            </a:r>
            <a:endParaRPr lang="en-US" sz="1050" dirty="0" smtClean="0">
              <a:solidFill>
                <a:srgbClr val="939598">
                  <a:lumMod val="50000"/>
                </a:srgbClr>
              </a:solidFill>
              <a:latin typeface="Arial"/>
            </a:endParaRPr>
          </a:p>
        </p:txBody>
      </p:sp>
      <p:sp>
        <p:nvSpPr>
          <p:cNvPr id="3" name="Striped Right Arrow 2"/>
          <p:cNvSpPr/>
          <p:nvPr/>
        </p:nvSpPr>
        <p:spPr>
          <a:xfrm rot="16200000">
            <a:off x="5221610" y="3173760"/>
            <a:ext cx="460442" cy="484706"/>
          </a:xfrm>
          <a:prstGeom prst="stripedRightArrow">
            <a:avLst/>
          </a:prstGeom>
          <a:solidFill>
            <a:srgbClr val="FFFFFF">
              <a:lumMod val="95000"/>
            </a:srgbClr>
          </a:solidFill>
          <a:ln w="3175" cap="flat" cmpd="sng" algn="ctr">
            <a:noFill/>
            <a:prstDash val="solid"/>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US" sz="1400" kern="0" dirty="0">
              <a:solidFill>
                <a:srgbClr val="FFFFFF"/>
              </a:solidFill>
              <a:latin typeface="Arial"/>
            </a:endParaRPr>
          </a:p>
        </p:txBody>
      </p:sp>
      <p:sp>
        <p:nvSpPr>
          <p:cNvPr id="39" name="Ellipse 28"/>
          <p:cNvSpPr/>
          <p:nvPr/>
        </p:nvSpPr>
        <p:spPr>
          <a:xfrm>
            <a:off x="7760018" y="4856713"/>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srgbClr val="FFFFFF"/>
              </a:solidFill>
              <a:effectLst/>
              <a:uLnTx/>
              <a:uFillTx/>
              <a:latin typeface="Arial"/>
              <a:ea typeface="+mn-ea"/>
              <a:cs typeface="+mn-cs"/>
            </a:endParaRPr>
          </a:p>
        </p:txBody>
      </p:sp>
      <p:sp>
        <p:nvSpPr>
          <p:cNvPr id="40" name="Ellipse 28"/>
          <p:cNvSpPr/>
          <p:nvPr/>
        </p:nvSpPr>
        <p:spPr>
          <a:xfrm>
            <a:off x="9028811" y="4856713"/>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srgbClr val="FFFFFF"/>
              </a:solidFill>
              <a:effectLst/>
              <a:uLnTx/>
              <a:uFillTx/>
              <a:latin typeface="Arial"/>
              <a:ea typeface="+mn-ea"/>
              <a:cs typeface="+mn-cs"/>
            </a:endParaRPr>
          </a:p>
        </p:txBody>
      </p:sp>
      <p:pic>
        <p:nvPicPr>
          <p:cNvPr id="67" name="Image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4191" y="4950812"/>
            <a:ext cx="256734" cy="252000"/>
          </a:xfrm>
          <a:prstGeom prst="rect">
            <a:avLst/>
          </a:prstGeom>
        </p:spPr>
      </p:pic>
      <p:sp>
        <p:nvSpPr>
          <p:cNvPr id="41" name="Ellipse 51"/>
          <p:cNvSpPr/>
          <p:nvPr/>
        </p:nvSpPr>
        <p:spPr>
          <a:xfrm>
            <a:off x="7002739" y="1821888"/>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srgbClr val="FFFFFF"/>
              </a:solidFill>
              <a:effectLst/>
              <a:uLnTx/>
              <a:uFillTx/>
              <a:latin typeface="Arial"/>
              <a:ea typeface="+mn-ea"/>
              <a:cs typeface="+mn-cs"/>
            </a:endParaRPr>
          </a:p>
        </p:txBody>
      </p:sp>
      <p:cxnSp>
        <p:nvCxnSpPr>
          <p:cNvPr id="42" name="Connecteur droit 25"/>
          <p:cNvCxnSpPr/>
          <p:nvPr/>
        </p:nvCxnSpPr>
        <p:spPr>
          <a:xfrm>
            <a:off x="7208602" y="2224461"/>
            <a:ext cx="0" cy="579412"/>
          </a:xfrm>
          <a:prstGeom prst="line">
            <a:avLst/>
          </a:prstGeom>
          <a:noFill/>
          <a:ln w="9525" cap="flat" cmpd="sng" algn="ctr">
            <a:solidFill>
              <a:srgbClr val="1C7791"/>
            </a:solidFill>
            <a:prstDash val="sysDot"/>
          </a:ln>
          <a:effectLst/>
        </p:spPr>
      </p:cxnSp>
      <p:sp>
        <p:nvSpPr>
          <p:cNvPr id="43" name="Ellipse 51"/>
          <p:cNvSpPr/>
          <p:nvPr/>
        </p:nvSpPr>
        <p:spPr>
          <a:xfrm>
            <a:off x="8690008" y="1816838"/>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srgbClr val="FFFFFF"/>
              </a:solidFill>
              <a:effectLst/>
              <a:uLnTx/>
              <a:uFillTx/>
              <a:latin typeface="Arial"/>
              <a:ea typeface="+mn-ea"/>
              <a:cs typeface="+mn-cs"/>
            </a:endParaRPr>
          </a:p>
        </p:txBody>
      </p:sp>
      <p:cxnSp>
        <p:nvCxnSpPr>
          <p:cNvPr id="44" name="Connecteur droit 25"/>
          <p:cNvCxnSpPr/>
          <p:nvPr/>
        </p:nvCxnSpPr>
        <p:spPr>
          <a:xfrm>
            <a:off x="8895871" y="2219411"/>
            <a:ext cx="0" cy="579412"/>
          </a:xfrm>
          <a:prstGeom prst="line">
            <a:avLst/>
          </a:prstGeom>
          <a:noFill/>
          <a:ln w="9525" cap="flat" cmpd="sng" algn="ctr">
            <a:solidFill>
              <a:srgbClr val="1C7791"/>
            </a:solidFill>
            <a:prstDash val="sysDot"/>
          </a:ln>
          <a:effectLst/>
        </p:spPr>
      </p:cxnSp>
      <p:sp>
        <p:nvSpPr>
          <p:cNvPr id="45" name="Ellipse 51"/>
          <p:cNvSpPr/>
          <p:nvPr/>
        </p:nvSpPr>
        <p:spPr>
          <a:xfrm>
            <a:off x="10393242" y="1822585"/>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srgbClr val="FFFFFF"/>
              </a:solidFill>
              <a:effectLst/>
              <a:uLnTx/>
              <a:uFillTx/>
              <a:latin typeface="Arial"/>
              <a:ea typeface="+mn-ea"/>
              <a:cs typeface="+mn-cs"/>
            </a:endParaRPr>
          </a:p>
        </p:txBody>
      </p:sp>
      <p:cxnSp>
        <p:nvCxnSpPr>
          <p:cNvPr id="46" name="Connecteur droit 25"/>
          <p:cNvCxnSpPr/>
          <p:nvPr/>
        </p:nvCxnSpPr>
        <p:spPr>
          <a:xfrm>
            <a:off x="10599105" y="2225158"/>
            <a:ext cx="0" cy="579412"/>
          </a:xfrm>
          <a:prstGeom prst="line">
            <a:avLst/>
          </a:prstGeom>
          <a:noFill/>
          <a:ln w="9525" cap="flat" cmpd="sng" algn="ctr">
            <a:solidFill>
              <a:srgbClr val="1C7791"/>
            </a:solidFill>
            <a:prstDash val="sysDot"/>
          </a:ln>
          <a:effectLst/>
        </p:spPr>
      </p:cxnSp>
      <p:cxnSp>
        <p:nvCxnSpPr>
          <p:cNvPr id="47" name="Connecteur droit 29"/>
          <p:cNvCxnSpPr/>
          <p:nvPr/>
        </p:nvCxnSpPr>
        <p:spPr>
          <a:xfrm>
            <a:off x="6489223" y="4171498"/>
            <a:ext cx="0" cy="687412"/>
          </a:xfrm>
          <a:prstGeom prst="line">
            <a:avLst/>
          </a:prstGeom>
          <a:noFill/>
          <a:ln w="9525" cap="flat" cmpd="sng" algn="ctr">
            <a:solidFill>
              <a:srgbClr val="1C7791"/>
            </a:solidFill>
            <a:prstDash val="sysDot"/>
          </a:ln>
          <a:effectLst/>
        </p:spPr>
      </p:cxnSp>
      <p:cxnSp>
        <p:nvCxnSpPr>
          <p:cNvPr id="49" name="Connecteur droit 29"/>
          <p:cNvCxnSpPr/>
          <p:nvPr/>
        </p:nvCxnSpPr>
        <p:spPr>
          <a:xfrm>
            <a:off x="7947908" y="4171498"/>
            <a:ext cx="0" cy="687412"/>
          </a:xfrm>
          <a:prstGeom prst="line">
            <a:avLst/>
          </a:prstGeom>
          <a:noFill/>
          <a:ln w="9525" cap="flat" cmpd="sng" algn="ctr">
            <a:solidFill>
              <a:srgbClr val="1C7791"/>
            </a:solidFill>
            <a:prstDash val="sysDot"/>
          </a:ln>
          <a:effectLst/>
        </p:spPr>
      </p:cxnSp>
      <p:cxnSp>
        <p:nvCxnSpPr>
          <p:cNvPr id="50" name="Connecteur droit 29"/>
          <p:cNvCxnSpPr/>
          <p:nvPr/>
        </p:nvCxnSpPr>
        <p:spPr>
          <a:xfrm>
            <a:off x="9232423" y="4171498"/>
            <a:ext cx="0" cy="687412"/>
          </a:xfrm>
          <a:prstGeom prst="line">
            <a:avLst/>
          </a:prstGeom>
          <a:noFill/>
          <a:ln w="9525" cap="flat" cmpd="sng" algn="ctr">
            <a:solidFill>
              <a:srgbClr val="1C7791"/>
            </a:solidFill>
            <a:prstDash val="sysDot"/>
          </a:ln>
          <a:effectLst/>
        </p:spPr>
      </p:cxnSp>
      <p:pic>
        <p:nvPicPr>
          <p:cNvPr id="63" name="Picture 4" descr="Conquer free icon"/>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82042" y="1898995"/>
            <a:ext cx="231827" cy="231827"/>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10" descr="Report free icon"/>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76643" y="1899693"/>
            <a:ext cx="213662" cy="213662"/>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0" descr="Report free icon"/>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41077" y="4969981"/>
            <a:ext cx="213662" cy="213662"/>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6" descr="enregistré Icône gratuit"/>
          <p:cNvPicPr>
            <a:picLocks noChangeAspect="1" noChangeArrowheads="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89374" y="1900248"/>
            <a:ext cx="246551" cy="251074"/>
          </a:xfrm>
          <a:prstGeom prst="rect">
            <a:avLst/>
          </a:prstGeom>
          <a:solidFill>
            <a:srgbClr val="EBECF9"/>
          </a:solidFill>
          <a:ln w="12700" cap="flat" cmpd="sng" algn="ctr">
            <a:noFill/>
            <a:prstDash val="solid"/>
          </a:ln>
          <a:effectLst/>
          <a:extLst/>
        </p:spPr>
      </p:pic>
      <p:pic>
        <p:nvPicPr>
          <p:cNvPr id="81" name="Picture 6" descr="enregistré Icône gratuit"/>
          <p:cNvPicPr>
            <a:picLocks noChangeAspect="1" noChangeArrowheads="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78856" y="4928079"/>
            <a:ext cx="246551" cy="251074"/>
          </a:xfrm>
          <a:prstGeom prst="rect">
            <a:avLst/>
          </a:prstGeom>
          <a:solidFill>
            <a:srgbClr val="EBECF9"/>
          </a:solidFill>
          <a:ln w="12700" cap="flat" cmpd="sng" algn="ctr">
            <a:noFill/>
            <a:prstDash val="solid"/>
          </a:ln>
          <a:effectLst/>
          <a:extLst/>
        </p:spPr>
      </p:pic>
      <p:pic>
        <p:nvPicPr>
          <p:cNvPr id="82" name="Picture 8" descr="Monitoring free icon"/>
          <p:cNvPicPr>
            <a:picLocks noChangeAspect="1" noChangeArrowheads="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474186" y="1897571"/>
            <a:ext cx="230188" cy="230188"/>
          </a:xfrm>
          <a:prstGeom prst="rect">
            <a:avLst/>
          </a:prstGeom>
          <a:solidFill>
            <a:srgbClr val="EBECF9"/>
          </a:solidFill>
          <a:ln w="12700" cap="flat" cmpd="sng" algn="ctr">
            <a:noFill/>
            <a:prstDash val="solid"/>
          </a:ln>
          <a:effectLst/>
          <a:extLst/>
        </p:spPr>
      </p:pic>
      <p:pic>
        <p:nvPicPr>
          <p:cNvPr id="83" name="Picture 8" descr="Monitoring free icon"/>
          <p:cNvPicPr>
            <a:picLocks noChangeAspect="1" noChangeArrowheads="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11717" y="4940717"/>
            <a:ext cx="230188" cy="230188"/>
          </a:xfrm>
          <a:prstGeom prst="rect">
            <a:avLst/>
          </a:prstGeom>
          <a:solidFill>
            <a:srgbClr val="EBECF9"/>
          </a:solidFill>
          <a:ln w="12700" cap="flat" cmpd="sng" algn="ctr">
            <a:noFill/>
            <a:prstDash val="solid"/>
          </a:ln>
          <a:effectLst/>
          <a:extLst/>
        </p:spPr>
      </p:pic>
      <p:pic>
        <p:nvPicPr>
          <p:cNvPr id="84" name="Picture 4" descr="Conquer free icon"/>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21361" y="4940717"/>
            <a:ext cx="231827" cy="231827"/>
          </a:xfrm>
          <a:prstGeom prst="rect">
            <a:avLst/>
          </a:prstGeom>
          <a:noFill/>
          <a:extLst>
            <a:ext uri="{909E8E84-426E-40DD-AFC4-6F175D3DCCD1}">
              <a14:hiddenFill xmlns:a14="http://schemas.microsoft.com/office/drawing/2010/main">
                <a:solidFill>
                  <a:srgbClr val="FFFFFF"/>
                </a:solidFill>
              </a14:hiddenFill>
            </a:ext>
          </a:extLst>
        </p:spPr>
      </p:pic>
      <p:sp>
        <p:nvSpPr>
          <p:cNvPr id="85" name="Ellipse 51"/>
          <p:cNvSpPr/>
          <p:nvPr/>
        </p:nvSpPr>
        <p:spPr>
          <a:xfrm>
            <a:off x="2362977" y="2830838"/>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srgbClr val="FFFFFF"/>
              </a:solidFill>
              <a:effectLst/>
              <a:uLnTx/>
              <a:uFillTx/>
              <a:latin typeface="Arial"/>
              <a:ea typeface="+mn-ea"/>
              <a:cs typeface="+mn-cs"/>
            </a:endParaRPr>
          </a:p>
        </p:txBody>
      </p:sp>
      <p:cxnSp>
        <p:nvCxnSpPr>
          <p:cNvPr id="86" name="Connecteur droit 25"/>
          <p:cNvCxnSpPr/>
          <p:nvPr/>
        </p:nvCxnSpPr>
        <p:spPr>
          <a:xfrm>
            <a:off x="2568840" y="3233411"/>
            <a:ext cx="0" cy="612000"/>
          </a:xfrm>
          <a:prstGeom prst="line">
            <a:avLst/>
          </a:prstGeom>
          <a:noFill/>
          <a:ln w="9525" cap="flat" cmpd="sng" algn="ctr">
            <a:solidFill>
              <a:srgbClr val="1C7791"/>
            </a:solidFill>
            <a:prstDash val="sysDot"/>
          </a:ln>
          <a:effectLst/>
        </p:spPr>
      </p:cxnSp>
      <p:pic>
        <p:nvPicPr>
          <p:cNvPr id="51" name="Picture 50"/>
          <p:cNvPicPr>
            <a:picLocks noChangeAspect="1"/>
          </p:cNvPicPr>
          <p:nvPr/>
        </p:nvPicPr>
        <p:blipFill>
          <a:blip r:embed="rId7">
            <a:duotone>
              <a:schemeClr val="accent3">
                <a:shade val="45000"/>
                <a:satMod val="135000"/>
              </a:schemeClr>
              <a:prstClr val="white"/>
            </a:duotone>
            <a:extLst/>
          </a:blip>
          <a:stretch>
            <a:fillRect/>
          </a:stretch>
        </p:blipFill>
        <p:spPr>
          <a:xfrm>
            <a:off x="2442683" y="2892590"/>
            <a:ext cx="290272" cy="335470"/>
          </a:xfrm>
          <a:prstGeom prst="rect">
            <a:avLst/>
          </a:prstGeom>
        </p:spPr>
      </p:pic>
      <p:sp>
        <p:nvSpPr>
          <p:cNvPr id="87" name="Rectangle à coins arrondis 20"/>
          <p:cNvSpPr/>
          <p:nvPr/>
        </p:nvSpPr>
        <p:spPr>
          <a:xfrm>
            <a:off x="6431182" y="1188878"/>
            <a:ext cx="1531582" cy="654736"/>
          </a:xfrm>
          <a:prstGeom prst="roundRect">
            <a:avLst/>
          </a:prstGeom>
          <a:noFill/>
          <a:ln w="3175" cap="flat" cmpd="sng" algn="ctr">
            <a:noFill/>
            <a:prstDash val="solid"/>
          </a:ln>
          <a:effectLst/>
        </p:spPr>
        <p:txBody>
          <a:bodyPr rot="0" spcFirstLastPara="0" vertOverflow="overflow" horzOverflow="overflow" vert="horz" wrap="square" lIns="36000" tIns="90000" rIns="36000" bIns="90000" numCol="1" spcCol="0" rtlCol="0" fromWordArt="0" anchor="ctr" anchorCtr="0" forceAA="0" compatLnSpc="1">
            <a:prstTxWarp prst="textNoShape">
              <a:avLst/>
            </a:prstTxWarp>
            <a:noAutofit/>
          </a:bodyPr>
          <a:lstStyle/>
          <a:p>
            <a:pPr algn="ctr"/>
            <a:r>
              <a:rPr lang="en-US" sz="1000" b="1" kern="0" dirty="0" smtClean="0">
                <a:solidFill>
                  <a:srgbClr val="000000">
                    <a:lumMod val="75000"/>
                    <a:lumOff val="25000"/>
                  </a:srgbClr>
                </a:solidFill>
                <a:latin typeface="Arial"/>
              </a:rPr>
              <a:t>Record delay  and action plan (CRMS)</a:t>
            </a:r>
          </a:p>
          <a:p>
            <a:pPr algn="ctr"/>
            <a:r>
              <a:rPr lang="en-US" sz="1000" b="1" i="1" kern="0" dirty="0" smtClean="0">
                <a:solidFill>
                  <a:schemeClr val="bg1">
                    <a:lumMod val="75000"/>
                  </a:schemeClr>
                </a:solidFill>
                <a:latin typeface="Arial"/>
              </a:rPr>
              <a:t>(BL CPL)</a:t>
            </a:r>
            <a:endParaRPr lang="en-US" sz="1000" b="1" i="1" kern="0" dirty="0">
              <a:solidFill>
                <a:schemeClr val="bg1">
                  <a:lumMod val="75000"/>
                </a:schemeClr>
              </a:solidFill>
              <a:latin typeface="Arial"/>
            </a:endParaRPr>
          </a:p>
        </p:txBody>
      </p:sp>
      <p:sp>
        <p:nvSpPr>
          <p:cNvPr id="88" name="Rectangle à coins arrondis 14"/>
          <p:cNvSpPr/>
          <p:nvPr/>
        </p:nvSpPr>
        <p:spPr>
          <a:xfrm>
            <a:off x="1641129" y="1973279"/>
            <a:ext cx="1892820" cy="1121212"/>
          </a:xfrm>
          <a:prstGeom prst="roundRect">
            <a:avLst/>
          </a:prstGeom>
          <a:noFill/>
          <a:ln w="3175" cap="flat" cmpd="sng" algn="ctr">
            <a:noFill/>
            <a:prstDash val="solid"/>
          </a:ln>
          <a:effectLst/>
        </p:spPr>
        <p:txBody>
          <a:bodyPr rot="0" spcFirstLastPara="0" vertOverflow="overflow" horzOverflow="overflow" vert="horz" wrap="square" lIns="36000" tIns="90000" rIns="3600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1" kern="0" dirty="0" smtClean="0">
                <a:solidFill>
                  <a:srgbClr val="000000">
                    <a:lumMod val="75000"/>
                    <a:lumOff val="25000"/>
                  </a:srgbClr>
                </a:solidFill>
                <a:latin typeface="Arial"/>
              </a:rPr>
              <a:t>Document delay and mitigation plan</a:t>
            </a:r>
          </a:p>
          <a:p>
            <a:pPr algn="ctr">
              <a:defRPr/>
            </a:pPr>
            <a:r>
              <a:rPr lang="en-US" sz="1000" b="1" i="1" kern="0" dirty="0" smtClean="0">
                <a:solidFill>
                  <a:schemeClr val="bg1">
                    <a:lumMod val="75000"/>
                  </a:schemeClr>
                </a:solidFill>
                <a:latin typeface="Arial"/>
              </a:rPr>
              <a:t>(LoD1  AU)</a:t>
            </a:r>
            <a:endParaRPr kumimoji="0" lang="en-US" sz="1000" b="1" i="1" u="none" strike="noStrike" kern="0" cap="none" spc="0" normalizeH="0" baseline="0" noProof="0" dirty="0" smtClean="0">
              <a:ln>
                <a:noFill/>
              </a:ln>
              <a:solidFill>
                <a:schemeClr val="bg1">
                  <a:lumMod val="75000"/>
                </a:schemeClr>
              </a:solidFill>
              <a:effectLst/>
              <a:uLnTx/>
              <a:uFillTx/>
              <a:latin typeface="Arial"/>
            </a:endParaRPr>
          </a:p>
        </p:txBody>
      </p:sp>
      <p:sp>
        <p:nvSpPr>
          <p:cNvPr id="89" name="Rectangle à coins arrondis 20"/>
          <p:cNvSpPr/>
          <p:nvPr/>
        </p:nvSpPr>
        <p:spPr>
          <a:xfrm>
            <a:off x="9652621" y="1138227"/>
            <a:ext cx="1873317" cy="750219"/>
          </a:xfrm>
          <a:prstGeom prst="roundRect">
            <a:avLst/>
          </a:prstGeom>
          <a:noFill/>
          <a:ln w="3175" cap="flat" cmpd="sng" algn="ctr">
            <a:noFill/>
            <a:prstDash val="solid"/>
          </a:ln>
          <a:effectLst/>
        </p:spPr>
        <p:txBody>
          <a:bodyPr rot="0" spcFirstLastPara="0" vertOverflow="overflow" horzOverflow="overflow" vert="horz" wrap="square" lIns="36000" tIns="90000" rIns="36000" bIns="90000" numCol="1" spcCol="0" rtlCol="0" fromWordArt="0" anchor="ctr" anchorCtr="0" forceAA="0" compatLnSpc="1">
            <a:prstTxWarp prst="textNoShape">
              <a:avLst/>
            </a:prstTxWarp>
            <a:noAutofit/>
          </a:bodyPr>
          <a:lstStyle/>
          <a:p>
            <a:pPr lvl="0" algn="ctr"/>
            <a:r>
              <a:rPr lang="en-US" sz="1000" b="1" kern="0" dirty="0" smtClean="0">
                <a:solidFill>
                  <a:srgbClr val="000000">
                    <a:lumMod val="75000"/>
                    <a:lumOff val="25000"/>
                  </a:srgbClr>
                </a:solidFill>
                <a:latin typeface="Arial"/>
              </a:rPr>
              <a:t>Monitor Mitigation plan</a:t>
            </a:r>
          </a:p>
          <a:p>
            <a:pPr lvl="0" algn="ctr"/>
            <a:r>
              <a:rPr lang="en-US" sz="1000" b="1" i="1" kern="0" dirty="0" smtClean="0">
                <a:solidFill>
                  <a:schemeClr val="bg1">
                    <a:lumMod val="75000"/>
                  </a:schemeClr>
                </a:solidFill>
                <a:latin typeface="Arial"/>
              </a:rPr>
              <a:t>(PP / Region / CPL Domain)</a:t>
            </a:r>
            <a:endParaRPr lang="en-US" sz="1000" b="1" i="1" kern="0" dirty="0">
              <a:solidFill>
                <a:schemeClr val="bg1">
                  <a:lumMod val="75000"/>
                </a:schemeClr>
              </a:solidFill>
              <a:latin typeface="Arial"/>
            </a:endParaRPr>
          </a:p>
        </p:txBody>
      </p:sp>
      <p:sp>
        <p:nvSpPr>
          <p:cNvPr id="90" name="Rectangle 89"/>
          <p:cNvSpPr/>
          <p:nvPr/>
        </p:nvSpPr>
        <p:spPr>
          <a:xfrm>
            <a:off x="4792282" y="1098927"/>
            <a:ext cx="1527755" cy="864096"/>
          </a:xfrm>
          <a:prstGeom prst="rect">
            <a:avLst/>
          </a:prstGeom>
          <a:noFill/>
          <a:ln w="3175" cap="flat" cmpd="sng" algn="ctr">
            <a:noFill/>
            <a:prstDash val="solid"/>
          </a:ln>
          <a:effectLst/>
        </p:spPr>
        <p:txBody>
          <a:bodyPr rot="0" spcFirstLastPara="0" vertOverflow="overflow" horzOverflow="overflow" vert="horz" wrap="square" lIns="36000" tIns="90000" rIns="36000" bIns="90000" numCol="1" spcCol="0" rtlCol="0" fromWordArt="0" anchor="ctr" anchorCtr="0" forceAA="0" compatLnSpc="1">
            <a:prstTxWarp prst="textNoShape">
              <a:avLst/>
            </a:prstTxWarp>
            <a:noAutofit/>
          </a:bodyPr>
          <a:lstStyle/>
          <a:p>
            <a:pPr marL="0" marR="0" lvl="3"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lumMod val="75000"/>
                    <a:lumOff val="25000"/>
                  </a:srgbClr>
                </a:solidFill>
                <a:effectLst/>
                <a:uLnTx/>
                <a:uFillTx/>
                <a:latin typeface="Arial"/>
              </a:rPr>
              <a:t>Challenge delay and action plan</a:t>
            </a:r>
          </a:p>
          <a:p>
            <a:pPr marR="0" indent="0" fontAlgn="auto">
              <a:lnSpc>
                <a:spcPct val="100000"/>
              </a:lnSpc>
              <a:spcBef>
                <a:spcPts val="0"/>
              </a:spcBef>
              <a:spcAft>
                <a:spcPts val="0"/>
              </a:spcAft>
              <a:buClrTx/>
              <a:buSzTx/>
              <a:buFontTx/>
              <a:buNone/>
              <a:tabLst/>
              <a:defRPr/>
            </a:pPr>
            <a:r>
              <a:rPr lang="en-US" sz="1000" b="1" i="1" kern="0" dirty="0" smtClean="0">
                <a:solidFill>
                  <a:schemeClr val="bg1">
                    <a:lumMod val="75000"/>
                  </a:schemeClr>
                </a:solidFill>
                <a:latin typeface="Arial"/>
              </a:rPr>
              <a:t>(CPL </a:t>
            </a:r>
            <a:r>
              <a:rPr lang="en-US" sz="1000" b="1" i="1" kern="0" dirty="0">
                <a:solidFill>
                  <a:schemeClr val="bg1">
                    <a:lumMod val="75000"/>
                  </a:schemeClr>
                </a:solidFill>
                <a:latin typeface="Arial"/>
              </a:rPr>
              <a:t>BL </a:t>
            </a:r>
            <a:r>
              <a:rPr lang="en-US" sz="1000" b="1" i="1" kern="0" dirty="0" smtClean="0">
                <a:solidFill>
                  <a:schemeClr val="bg1">
                    <a:lumMod val="75000"/>
                  </a:schemeClr>
                </a:solidFill>
                <a:latin typeface="Arial"/>
              </a:rPr>
              <a:t>/ Region or PP) </a:t>
            </a:r>
            <a:endParaRPr lang="en-US" sz="1000" b="1" i="1" kern="0" dirty="0">
              <a:solidFill>
                <a:schemeClr val="bg1">
                  <a:lumMod val="75000"/>
                </a:schemeClr>
              </a:solidFill>
              <a:latin typeface="Arial"/>
            </a:endParaRPr>
          </a:p>
        </p:txBody>
      </p:sp>
      <p:sp>
        <p:nvSpPr>
          <p:cNvPr id="91" name="Rectangle à coins arrondis 20"/>
          <p:cNvSpPr/>
          <p:nvPr/>
        </p:nvSpPr>
        <p:spPr>
          <a:xfrm>
            <a:off x="8457414" y="1258449"/>
            <a:ext cx="742125" cy="499857"/>
          </a:xfrm>
          <a:prstGeom prst="roundRect">
            <a:avLst/>
          </a:prstGeom>
          <a:noFill/>
          <a:ln w="3175" cap="flat" cmpd="sng" algn="ctr">
            <a:noFill/>
            <a:prstDash val="solid"/>
          </a:ln>
          <a:effectLst/>
        </p:spPr>
        <p:txBody>
          <a:bodyPr rot="0" spcFirstLastPara="0" vertOverflow="overflow" horzOverflow="overflow" vert="horz" wrap="square" lIns="36000" tIns="90000" rIns="36000" bIns="90000" numCol="1" spcCol="0" rtlCol="0" fromWordArt="0" anchor="ctr" anchorCtr="0" forceAA="0" compatLnSpc="1">
            <a:prstTxWarp prst="textNoShape">
              <a:avLst/>
            </a:prstTxWarp>
            <a:noAutofit/>
          </a:bodyPr>
          <a:lstStyle/>
          <a:p>
            <a:pPr algn="ctr"/>
            <a:r>
              <a:rPr lang="en-US" sz="1000" b="1" kern="0" dirty="0" smtClean="0">
                <a:solidFill>
                  <a:srgbClr val="000000">
                    <a:lumMod val="75000"/>
                    <a:lumOff val="25000"/>
                  </a:srgbClr>
                </a:solidFill>
                <a:latin typeface="Arial"/>
              </a:rPr>
              <a:t>Extract </a:t>
            </a:r>
            <a:r>
              <a:rPr lang="en-US" sz="1000" b="1" i="1" kern="0" dirty="0" smtClean="0">
                <a:solidFill>
                  <a:schemeClr val="bg1">
                    <a:lumMod val="75000"/>
                  </a:schemeClr>
                </a:solidFill>
                <a:latin typeface="Arial"/>
              </a:rPr>
              <a:t>(TRM-GO)</a:t>
            </a:r>
            <a:endParaRPr lang="en-US" sz="1000" b="1" i="1" kern="0" dirty="0">
              <a:solidFill>
                <a:schemeClr val="bg1">
                  <a:lumMod val="75000"/>
                </a:schemeClr>
              </a:solidFill>
              <a:latin typeface="Arial"/>
            </a:endParaRPr>
          </a:p>
        </p:txBody>
      </p:sp>
      <p:sp>
        <p:nvSpPr>
          <p:cNvPr id="92" name="Rectangle 91"/>
          <p:cNvSpPr/>
          <p:nvPr/>
        </p:nvSpPr>
        <p:spPr>
          <a:xfrm>
            <a:off x="3608214" y="5132981"/>
            <a:ext cx="1642867" cy="864096"/>
          </a:xfrm>
          <a:prstGeom prst="rect">
            <a:avLst/>
          </a:prstGeom>
          <a:noFill/>
          <a:ln w="3175" cap="flat" cmpd="sng" algn="ctr">
            <a:noFill/>
            <a:prstDash val="solid"/>
          </a:ln>
          <a:effectLst/>
        </p:spPr>
        <p:txBody>
          <a:bodyPr rot="0" spcFirstLastPara="0" vertOverflow="overflow" horzOverflow="overflow" vert="horz" wrap="square" lIns="36000" tIns="90000" rIns="36000" bIns="90000" numCol="1" spcCol="0" rtlCol="0" fromWordArt="0" anchor="ctr" anchorCtr="0" forceAA="0" compatLnSpc="1">
            <a:prstTxWarp prst="textNoShape">
              <a:avLst/>
            </a:prstTxWarp>
            <a:noAutofit/>
          </a:bodyPr>
          <a:lstStyle/>
          <a:p>
            <a:pPr marL="0" marR="0" lvl="3"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lumMod val="75000"/>
                    <a:lumOff val="25000"/>
                  </a:srgbClr>
                </a:solidFill>
                <a:effectLst/>
                <a:uLnTx/>
                <a:uFillTx/>
                <a:latin typeface="Arial"/>
              </a:rPr>
              <a:t>Challenge delay &amp; action plan</a:t>
            </a:r>
          </a:p>
          <a:p>
            <a:pPr marR="0" indent="0" algn="ctr" fontAlgn="auto">
              <a:lnSpc>
                <a:spcPct val="100000"/>
              </a:lnSpc>
              <a:spcBef>
                <a:spcPts val="0"/>
              </a:spcBef>
              <a:spcAft>
                <a:spcPts val="0"/>
              </a:spcAft>
              <a:buClrTx/>
              <a:buSzTx/>
              <a:buFontTx/>
              <a:buNone/>
              <a:tabLst/>
              <a:defRPr/>
            </a:pPr>
            <a:r>
              <a:rPr lang="en-US" sz="1000" b="1" i="1" kern="0" dirty="0" smtClean="0">
                <a:solidFill>
                  <a:schemeClr val="bg1">
                    <a:lumMod val="75000"/>
                  </a:schemeClr>
                </a:solidFill>
                <a:latin typeface="Arial"/>
              </a:rPr>
              <a:t>(LoD1 AU / CPL BL) </a:t>
            </a:r>
            <a:endParaRPr lang="en-US" sz="1000" b="1" i="1" kern="0" dirty="0">
              <a:solidFill>
                <a:schemeClr val="bg1">
                  <a:lumMod val="75000"/>
                </a:schemeClr>
              </a:solidFill>
              <a:latin typeface="Arial"/>
            </a:endParaRPr>
          </a:p>
        </p:txBody>
      </p:sp>
      <p:sp>
        <p:nvSpPr>
          <p:cNvPr id="93" name="Rectangle 92"/>
          <p:cNvSpPr/>
          <p:nvPr/>
        </p:nvSpPr>
        <p:spPr>
          <a:xfrm>
            <a:off x="899654" y="5001891"/>
            <a:ext cx="1776895" cy="1143807"/>
          </a:xfrm>
          <a:prstGeom prst="rect">
            <a:avLst/>
          </a:prstGeom>
          <a:noFill/>
          <a:ln w="3175" cap="flat" cmpd="sng" algn="ctr">
            <a:noFill/>
            <a:prstDash val="solid"/>
          </a:ln>
          <a:effectLst/>
        </p:spPr>
        <p:txBody>
          <a:bodyPr rot="0" spcFirstLastPara="0" vertOverflow="overflow" horzOverflow="overflow" vert="horz" wrap="square" lIns="36000" tIns="90000" rIns="3600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lumMod val="75000"/>
                    <a:lumOff val="25000"/>
                  </a:srgbClr>
                </a:solidFill>
                <a:effectLst/>
                <a:uLnTx/>
                <a:uFillTx/>
                <a:latin typeface="Arial"/>
              </a:rPr>
              <a:t>Procedure implementation delay overdue</a:t>
            </a:r>
          </a:p>
          <a:p>
            <a:pPr algn="ctr">
              <a:defRPr/>
            </a:pPr>
            <a:r>
              <a:rPr lang="en-US" sz="1000" b="1" i="1" kern="0" dirty="0" smtClean="0">
                <a:solidFill>
                  <a:schemeClr val="bg1">
                    <a:lumMod val="75000"/>
                  </a:schemeClr>
                </a:solidFill>
                <a:latin typeface="Arial"/>
              </a:rPr>
              <a:t>(LoD1 AU)</a:t>
            </a:r>
            <a:endParaRPr lang="en-US" sz="1000" b="1" i="1" kern="0" dirty="0">
              <a:solidFill>
                <a:schemeClr val="bg1">
                  <a:lumMod val="75000"/>
                </a:schemeClr>
              </a:solidFill>
              <a:latin typeface="Arial"/>
            </a:endParaRPr>
          </a:p>
        </p:txBody>
      </p:sp>
      <p:sp>
        <p:nvSpPr>
          <p:cNvPr id="94" name="Rectangle à coins arrondis 20"/>
          <p:cNvSpPr/>
          <p:nvPr/>
        </p:nvSpPr>
        <p:spPr>
          <a:xfrm>
            <a:off x="8282651" y="5119393"/>
            <a:ext cx="2118507" cy="750219"/>
          </a:xfrm>
          <a:prstGeom prst="roundRect">
            <a:avLst/>
          </a:prstGeom>
          <a:noFill/>
          <a:ln w="3175" cap="flat" cmpd="sng" algn="ctr">
            <a:noFill/>
            <a:prstDash val="solid"/>
          </a:ln>
          <a:effectLst/>
        </p:spPr>
        <p:txBody>
          <a:bodyPr rot="0" spcFirstLastPara="0" vertOverflow="overflow" horzOverflow="overflow" vert="horz" wrap="square" lIns="36000" tIns="90000" rIns="36000" bIns="90000" numCol="1" spcCol="0" rtlCol="0" fromWordArt="0" anchor="ctr" anchorCtr="0" forceAA="0" compatLnSpc="1">
            <a:prstTxWarp prst="textNoShape">
              <a:avLst/>
            </a:prstTxWarp>
            <a:noAutofit/>
          </a:bodyPr>
          <a:lstStyle/>
          <a:p>
            <a:pPr lvl="0" algn="ctr"/>
            <a:r>
              <a:rPr lang="en-US" sz="1000" b="1" kern="0" dirty="0" smtClean="0">
                <a:solidFill>
                  <a:srgbClr val="000000">
                    <a:lumMod val="75000"/>
                    <a:lumOff val="25000"/>
                  </a:srgbClr>
                </a:solidFill>
                <a:latin typeface="Arial"/>
              </a:rPr>
              <a:t>Monitor Mitigation plan</a:t>
            </a:r>
          </a:p>
          <a:p>
            <a:pPr lvl="0" algn="ctr"/>
            <a:r>
              <a:rPr lang="en-US" sz="1000" b="1" i="1" kern="0" dirty="0" smtClean="0">
                <a:solidFill>
                  <a:schemeClr val="bg1">
                    <a:lumMod val="75000"/>
                  </a:schemeClr>
                </a:solidFill>
                <a:latin typeface="Arial"/>
              </a:rPr>
              <a:t>(CPL BL)</a:t>
            </a:r>
            <a:endParaRPr lang="en-US" sz="1000" b="1" i="1" kern="0" dirty="0">
              <a:solidFill>
                <a:schemeClr val="bg1">
                  <a:lumMod val="75000"/>
                </a:schemeClr>
              </a:solidFill>
              <a:latin typeface="Arial"/>
            </a:endParaRPr>
          </a:p>
        </p:txBody>
      </p:sp>
      <p:sp>
        <p:nvSpPr>
          <p:cNvPr id="95" name="Rectangle à coins arrondis 20"/>
          <p:cNvSpPr/>
          <p:nvPr/>
        </p:nvSpPr>
        <p:spPr>
          <a:xfrm>
            <a:off x="5795165" y="5315100"/>
            <a:ext cx="1540760" cy="499857"/>
          </a:xfrm>
          <a:prstGeom prst="roundRect">
            <a:avLst/>
          </a:prstGeom>
          <a:noFill/>
          <a:ln w="3175" cap="flat" cmpd="sng" algn="ctr">
            <a:noFill/>
            <a:prstDash val="solid"/>
          </a:ln>
          <a:effectLst/>
        </p:spPr>
        <p:txBody>
          <a:bodyPr rot="0" spcFirstLastPara="0" vertOverflow="overflow" horzOverflow="overflow" vert="horz" wrap="square" lIns="36000" tIns="90000" rIns="36000" bIns="90000" numCol="1" spcCol="0" rtlCol="0" fromWordArt="0" anchor="ctr" anchorCtr="0" forceAA="0" compatLnSpc="1">
            <a:prstTxWarp prst="textNoShape">
              <a:avLst/>
            </a:prstTxWarp>
            <a:noAutofit/>
          </a:bodyPr>
          <a:lstStyle/>
          <a:p>
            <a:pPr lvl="0" algn="ctr"/>
            <a:r>
              <a:rPr lang="en-US" sz="1000" b="1" kern="0" dirty="0" smtClean="0">
                <a:solidFill>
                  <a:srgbClr val="000000">
                    <a:lumMod val="75000"/>
                    <a:lumOff val="25000"/>
                  </a:srgbClr>
                </a:solidFill>
                <a:latin typeface="Arial"/>
              </a:rPr>
              <a:t>Record delay and action plan in CRMS  </a:t>
            </a:r>
          </a:p>
          <a:p>
            <a:pPr lvl="0" algn="ctr"/>
            <a:r>
              <a:rPr lang="en-US" sz="1000" b="1" i="1" kern="0" dirty="0" smtClean="0">
                <a:solidFill>
                  <a:schemeClr val="bg1">
                    <a:lumMod val="75000"/>
                  </a:schemeClr>
                </a:solidFill>
                <a:latin typeface="Arial"/>
              </a:rPr>
              <a:t>(CPL AU)</a:t>
            </a:r>
            <a:endParaRPr lang="en-US" sz="1000" b="1" i="1" kern="0" dirty="0">
              <a:solidFill>
                <a:schemeClr val="bg1">
                  <a:lumMod val="75000"/>
                </a:schemeClr>
              </a:solidFill>
              <a:latin typeface="Arial"/>
            </a:endParaRPr>
          </a:p>
        </p:txBody>
      </p:sp>
      <p:sp>
        <p:nvSpPr>
          <p:cNvPr id="97" name="Rectangle à coins arrondis 20"/>
          <p:cNvSpPr/>
          <p:nvPr/>
        </p:nvSpPr>
        <p:spPr>
          <a:xfrm>
            <a:off x="7586955" y="5235831"/>
            <a:ext cx="742125" cy="499857"/>
          </a:xfrm>
          <a:prstGeom prst="roundRect">
            <a:avLst/>
          </a:prstGeom>
          <a:noFill/>
          <a:ln w="3175" cap="flat" cmpd="sng" algn="ctr">
            <a:noFill/>
            <a:prstDash val="solid"/>
          </a:ln>
          <a:effectLst/>
        </p:spPr>
        <p:txBody>
          <a:bodyPr rot="0" spcFirstLastPara="0" vertOverflow="overflow" horzOverflow="overflow" vert="horz" wrap="square" lIns="36000" tIns="90000" rIns="36000" bIns="90000" numCol="1" spcCol="0" rtlCol="0" fromWordArt="0" anchor="ctr" anchorCtr="0" forceAA="0" compatLnSpc="1">
            <a:prstTxWarp prst="textNoShape">
              <a:avLst/>
            </a:prstTxWarp>
            <a:noAutofit/>
          </a:bodyPr>
          <a:lstStyle/>
          <a:p>
            <a:pPr algn="ctr"/>
            <a:r>
              <a:rPr lang="en-US" sz="1000" b="1" kern="0" dirty="0" smtClean="0">
                <a:solidFill>
                  <a:srgbClr val="000000">
                    <a:lumMod val="75000"/>
                    <a:lumOff val="25000"/>
                  </a:srgbClr>
                </a:solidFill>
                <a:latin typeface="Arial"/>
              </a:rPr>
              <a:t>Extract </a:t>
            </a:r>
            <a:r>
              <a:rPr lang="en-US" sz="1000" b="1" i="1" kern="0" dirty="0" smtClean="0">
                <a:solidFill>
                  <a:schemeClr val="bg1">
                    <a:lumMod val="75000"/>
                  </a:schemeClr>
                </a:solidFill>
                <a:latin typeface="Arial"/>
              </a:rPr>
              <a:t>(TRM-GO)</a:t>
            </a:r>
            <a:endParaRPr lang="en-US" sz="1000" b="1" i="1" kern="0" dirty="0">
              <a:solidFill>
                <a:schemeClr val="bg1">
                  <a:lumMod val="75000"/>
                </a:schemeClr>
              </a:solidFill>
              <a:latin typeface="Arial"/>
            </a:endParaRPr>
          </a:p>
        </p:txBody>
      </p:sp>
    </p:spTree>
    <p:extLst>
      <p:ext uri="{BB962C8B-B14F-4D97-AF65-F5344CB8AC3E}">
        <p14:creationId xmlns:p14="http://schemas.microsoft.com/office/powerpoint/2010/main" val="1520493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681490" y="698740"/>
            <a:ext cx="5253486" cy="655607"/>
          </a:xfrm>
          <a:prstGeom prst="roundRect">
            <a:avLst/>
          </a:prstGeom>
          <a:solidFill>
            <a:schemeClr val="tx2">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lvl="1">
              <a:defRPr/>
            </a:pPr>
            <a:r>
              <a:rPr lang="en-US" sz="1400" b="1" kern="0" dirty="0">
                <a:solidFill>
                  <a:schemeClr val="accent3"/>
                </a:solidFill>
                <a:latin typeface="Arial"/>
              </a:rPr>
              <a:t>Identify if </a:t>
            </a:r>
            <a:r>
              <a:rPr lang="en-US" sz="1400" b="1" kern="0" dirty="0" smtClean="0">
                <a:solidFill>
                  <a:schemeClr val="accent3"/>
                </a:solidFill>
                <a:latin typeface="Arial"/>
              </a:rPr>
              <a:t>the implementation deadline won’t be met </a:t>
            </a:r>
            <a:endParaRPr lang="en-US" sz="1400" b="1" kern="0" dirty="0">
              <a:solidFill>
                <a:schemeClr val="accent3"/>
              </a:solidFill>
              <a:latin typeface="Arial"/>
            </a:endParaRPr>
          </a:p>
        </p:txBody>
      </p:sp>
      <p:cxnSp>
        <p:nvCxnSpPr>
          <p:cNvPr id="71" name="Connecteur droit 17"/>
          <p:cNvCxnSpPr/>
          <p:nvPr/>
        </p:nvCxnSpPr>
        <p:spPr>
          <a:xfrm>
            <a:off x="6081623" y="1354346"/>
            <a:ext cx="14377" cy="4738950"/>
          </a:xfrm>
          <a:prstGeom prst="line">
            <a:avLst/>
          </a:prstGeom>
          <a:ln>
            <a:solidFill>
              <a:schemeClr val="tx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72" name="Ellipse 16"/>
          <p:cNvSpPr/>
          <p:nvPr/>
        </p:nvSpPr>
        <p:spPr>
          <a:xfrm>
            <a:off x="766191" y="823835"/>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200" b="1" i="0" u="none" strike="noStrike" kern="0" cap="none" spc="0" normalizeH="0" baseline="0" noProof="0" dirty="0" smtClean="0">
              <a:ln>
                <a:noFill/>
              </a:ln>
              <a:solidFill>
                <a:srgbClr val="FFFFFF"/>
              </a:solidFill>
              <a:effectLst/>
              <a:uLnTx/>
              <a:uFillTx/>
              <a:latin typeface="Arial"/>
              <a:ea typeface="+mn-ea"/>
              <a:cs typeface="+mn-cs"/>
            </a:endParaRPr>
          </a:p>
        </p:txBody>
      </p:sp>
      <p:pic>
        <p:nvPicPr>
          <p:cNvPr id="73" name="Image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071" y="899183"/>
            <a:ext cx="256734" cy="252000"/>
          </a:xfrm>
          <a:prstGeom prst="rect">
            <a:avLst/>
          </a:prstGeom>
        </p:spPr>
      </p:pic>
      <p:sp>
        <p:nvSpPr>
          <p:cNvPr id="13" name="TextBox 12"/>
          <p:cNvSpPr txBox="1"/>
          <p:nvPr/>
        </p:nvSpPr>
        <p:spPr>
          <a:xfrm>
            <a:off x="948908" y="1664897"/>
            <a:ext cx="4718649" cy="4352726"/>
          </a:xfrm>
          <a:prstGeom prst="rect">
            <a:avLst/>
          </a:prstGeom>
          <a:noFill/>
        </p:spPr>
        <p:txBody>
          <a:bodyPr wrap="square" lIns="0" tIns="0" rIns="0" bIns="0" rtlCol="0">
            <a:noAutofit/>
          </a:bodyPr>
          <a:lstStyle/>
          <a:p>
            <a:pPr marL="171450" indent="-171450">
              <a:spcAft>
                <a:spcPts val="600"/>
              </a:spcAft>
              <a:buFont typeface="Wingdings" panose="05000000000000000000" pitchFamily="2" charset="2"/>
              <a:buChar char="ü"/>
            </a:pPr>
            <a:r>
              <a:rPr lang="en-US" sz="1200" dirty="0"/>
              <a:t>In the event the LoD1 cannot meet the implementation </a:t>
            </a:r>
            <a:r>
              <a:rPr lang="en-US" sz="1200" dirty="0" smtClean="0"/>
              <a:t>deadline, </a:t>
            </a:r>
            <a:r>
              <a:rPr lang="en-US" sz="1200" dirty="0"/>
              <a:t>as soon as possible before the deadline it should:</a:t>
            </a:r>
          </a:p>
          <a:p>
            <a:pPr marL="357188" indent="-174625">
              <a:spcAft>
                <a:spcPts val="600"/>
              </a:spcAft>
              <a:buFont typeface="Arial" panose="020B0604020202020204" pitchFamily="34" charset="0"/>
              <a:buChar char="•"/>
            </a:pPr>
            <a:r>
              <a:rPr lang="en-US" sz="1200" dirty="0"/>
              <a:t>inform its Compliance Team of the issue and reasons for the delay,</a:t>
            </a:r>
          </a:p>
          <a:p>
            <a:pPr marL="357188" indent="-174625">
              <a:spcAft>
                <a:spcPts val="600"/>
              </a:spcAft>
              <a:buFont typeface="Arial" panose="020B0604020202020204" pitchFamily="34" charset="0"/>
              <a:buChar char="•"/>
            </a:pPr>
            <a:r>
              <a:rPr lang="en-US" sz="1200" dirty="0"/>
              <a:t>have an Action Plan ready with a new deadline. </a:t>
            </a:r>
          </a:p>
          <a:p>
            <a:pPr marL="171450" indent="-171450" algn="just">
              <a:buFont typeface="Wingdings" panose="05000000000000000000" pitchFamily="2" charset="2"/>
              <a:buChar char="ü"/>
            </a:pPr>
            <a:r>
              <a:rPr lang="en-US" sz="1200" dirty="0"/>
              <a:t>Based on the foregoing Action Plan, Business Line Compliance (when the remediation timeframe is 6 months or less) or PP Compliance (when the remediation timeframe is more than 6 months) shall:</a:t>
            </a:r>
            <a:endParaRPr lang="en-GB" sz="1200" dirty="0"/>
          </a:p>
          <a:p>
            <a:pPr marL="357188" lvl="0" indent="-174625" algn="just">
              <a:spcBef>
                <a:spcPts val="600"/>
              </a:spcBef>
              <a:buFont typeface="Arial" panose="020B0604020202020204" pitchFamily="34" charset="0"/>
              <a:buChar char="•"/>
            </a:pPr>
            <a:r>
              <a:rPr lang="en-US" sz="1200" dirty="0"/>
              <a:t>check and challenge the proposed LoD1 Action Plan;</a:t>
            </a:r>
            <a:endParaRPr lang="en-GB" sz="1200" dirty="0"/>
          </a:p>
          <a:p>
            <a:pPr marL="357188" lvl="0" indent="-174625" algn="just">
              <a:spcBef>
                <a:spcPts val="600"/>
              </a:spcBef>
              <a:spcAft>
                <a:spcPts val="0"/>
              </a:spcAft>
              <a:buFont typeface="Arial" panose="020B0604020202020204" pitchFamily="34" charset="0"/>
              <a:buChar char="•"/>
            </a:pPr>
            <a:r>
              <a:rPr lang="en-US" sz="1200" dirty="0"/>
              <a:t>inform the Central Domain (and PP when less than 6 months) </a:t>
            </a:r>
            <a:endParaRPr lang="en-US" sz="1200" dirty="0" smtClean="0"/>
          </a:p>
          <a:p>
            <a:pPr marL="357188" lvl="0" indent="-174625" algn="just">
              <a:spcBef>
                <a:spcPts val="600"/>
              </a:spcBef>
              <a:spcAft>
                <a:spcPts val="0"/>
              </a:spcAft>
              <a:buFont typeface="Arial" panose="020B0604020202020204" pitchFamily="34" charset="0"/>
              <a:buChar char="•"/>
            </a:pPr>
            <a:r>
              <a:rPr lang="en-US" sz="1200" dirty="0" smtClean="0"/>
              <a:t>monitor </a:t>
            </a:r>
            <a:r>
              <a:rPr lang="en-US" sz="1200" dirty="0"/>
              <a:t>implementation status (‘</a:t>
            </a:r>
            <a:r>
              <a:rPr lang="en-US" sz="1200" dirty="0" err="1"/>
              <a:t>Conjunctural</a:t>
            </a:r>
            <a:r>
              <a:rPr lang="en-US" sz="1200" dirty="0"/>
              <a:t> Delay Monitoring’) through forums in place such as Internal Control Committees (ICC), Compliance Committees or the equivalent</a:t>
            </a:r>
            <a:endParaRPr lang="en-GB" sz="1200" dirty="0"/>
          </a:p>
          <a:p>
            <a:pPr algn="just">
              <a:spcBef>
                <a:spcPts val="600"/>
              </a:spcBef>
            </a:pPr>
            <a:r>
              <a:rPr lang="en-US" sz="1200" dirty="0"/>
              <a:t>When a </a:t>
            </a:r>
            <a:r>
              <a:rPr lang="en-US" sz="1200" dirty="0" err="1"/>
              <a:t>conjunctural</a:t>
            </a:r>
            <a:r>
              <a:rPr lang="en-US" sz="1200" dirty="0"/>
              <a:t> delay involves a Region rather than a PP, any delays, whatever the length, are managed at the level of Region which informs the Central Domain.</a:t>
            </a:r>
            <a:endParaRPr lang="en-GB" sz="1200" dirty="0"/>
          </a:p>
          <a:p>
            <a:pPr marL="182563">
              <a:spcAft>
                <a:spcPts val="600"/>
              </a:spcAft>
            </a:pPr>
            <a:endParaRPr lang="en-US" sz="1200" dirty="0"/>
          </a:p>
        </p:txBody>
      </p:sp>
      <p:sp>
        <p:nvSpPr>
          <p:cNvPr id="12" name="Rounded Rectangle 11"/>
          <p:cNvSpPr/>
          <p:nvPr/>
        </p:nvSpPr>
        <p:spPr>
          <a:xfrm>
            <a:off x="6242647" y="698739"/>
            <a:ext cx="5253486" cy="655607"/>
          </a:xfrm>
          <a:prstGeom prst="roundRect">
            <a:avLst/>
          </a:prstGeom>
          <a:solidFill>
            <a:schemeClr val="tx2">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lvl="1">
              <a:defRPr/>
            </a:pPr>
            <a:r>
              <a:rPr lang="en-US" sz="1400" b="1" kern="0" dirty="0">
                <a:solidFill>
                  <a:schemeClr val="accent3"/>
                </a:solidFill>
                <a:latin typeface="Arial"/>
              </a:rPr>
              <a:t>Formalize the </a:t>
            </a:r>
            <a:r>
              <a:rPr lang="en-US" sz="1400" b="1" kern="0" dirty="0" smtClean="0">
                <a:solidFill>
                  <a:schemeClr val="accent3"/>
                </a:solidFill>
                <a:latin typeface="Arial"/>
              </a:rPr>
              <a:t>delay </a:t>
            </a:r>
            <a:r>
              <a:rPr lang="en-US" sz="1400" b="1" kern="0" dirty="0">
                <a:solidFill>
                  <a:schemeClr val="accent3"/>
                </a:solidFill>
                <a:latin typeface="Arial"/>
              </a:rPr>
              <a:t>in CRMS </a:t>
            </a:r>
          </a:p>
        </p:txBody>
      </p:sp>
      <p:sp>
        <p:nvSpPr>
          <p:cNvPr id="14" name="TextBox 13"/>
          <p:cNvSpPr txBox="1"/>
          <p:nvPr/>
        </p:nvSpPr>
        <p:spPr>
          <a:xfrm>
            <a:off x="6510065" y="1656271"/>
            <a:ext cx="4718649" cy="3683479"/>
          </a:xfrm>
          <a:prstGeom prst="rect">
            <a:avLst/>
          </a:prstGeom>
          <a:noFill/>
        </p:spPr>
        <p:txBody>
          <a:bodyPr wrap="square" lIns="0" tIns="0" rIns="0" bIns="0" rtlCol="0">
            <a:noAutofit/>
          </a:bodyPr>
          <a:lstStyle/>
          <a:p>
            <a:pPr marL="171450" indent="-171450">
              <a:spcAft>
                <a:spcPts val="600"/>
              </a:spcAft>
              <a:buFont typeface="Wingdings" panose="05000000000000000000" pitchFamily="2" charset="2"/>
              <a:buChar char="ü"/>
            </a:pPr>
            <a:r>
              <a:rPr lang="en-US" sz="1200" dirty="0" smtClean="0"/>
              <a:t>The </a:t>
            </a:r>
            <a:r>
              <a:rPr lang="en-US" sz="1200" dirty="0"/>
              <a:t>entity </a:t>
            </a:r>
            <a:r>
              <a:rPr lang="en-US" sz="1200" dirty="0" smtClean="0"/>
              <a:t>entitled to inform the Central level should do so by populating the necessary information in CRMS (link). </a:t>
            </a:r>
            <a:endParaRPr lang="en-US" sz="1200" dirty="0"/>
          </a:p>
          <a:p>
            <a:pPr marL="171450" indent="-171450">
              <a:spcAft>
                <a:spcPts val="600"/>
              </a:spcAft>
              <a:buFont typeface="Wingdings" panose="05000000000000000000" pitchFamily="2" charset="2"/>
              <a:buChar char="ü"/>
            </a:pPr>
            <a:endParaRPr lang="en-US" sz="1200" dirty="0"/>
          </a:p>
          <a:p>
            <a:pPr>
              <a:spcAft>
                <a:spcPts val="600"/>
              </a:spcAft>
            </a:pPr>
            <a:r>
              <a:rPr lang="en-US" sz="1200" dirty="0">
                <a:solidFill>
                  <a:schemeClr val="accent5"/>
                </a:solidFill>
              </a:rPr>
              <a:t>See next slide for a more detailed view on this part of the process </a:t>
            </a:r>
          </a:p>
          <a:p>
            <a:pPr>
              <a:spcAft>
                <a:spcPts val="600"/>
              </a:spcAft>
            </a:pPr>
            <a:endParaRPr lang="en-US" sz="1200" dirty="0"/>
          </a:p>
        </p:txBody>
      </p:sp>
      <p:pic>
        <p:nvPicPr>
          <p:cNvPr id="16" name="Image 42"/>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269031" y="2324123"/>
            <a:ext cx="218326" cy="200132"/>
          </a:xfrm>
          <a:prstGeom prst="rect">
            <a:avLst/>
          </a:prstGeom>
        </p:spPr>
      </p:pic>
      <p:sp>
        <p:nvSpPr>
          <p:cNvPr id="17" name="Ellipse 18"/>
          <p:cNvSpPr/>
          <p:nvPr/>
        </p:nvSpPr>
        <p:spPr>
          <a:xfrm>
            <a:off x="6355549" y="822026"/>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200" b="1" i="0" u="none" strike="noStrike" kern="0" cap="none" spc="0" normalizeH="0" baseline="0" noProof="0" dirty="0" smtClean="0">
              <a:ln>
                <a:noFill/>
              </a:ln>
              <a:solidFill>
                <a:srgbClr val="FFFFFF"/>
              </a:solidFill>
              <a:effectLst/>
              <a:uLnTx/>
              <a:uFillTx/>
              <a:latin typeface="Arial"/>
              <a:ea typeface="+mn-ea"/>
              <a:cs typeface="+mn-cs"/>
            </a:endParaRPr>
          </a:p>
        </p:txBody>
      </p:sp>
      <p:pic>
        <p:nvPicPr>
          <p:cNvPr id="18" name="Picture 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09767" y="867808"/>
            <a:ext cx="305103" cy="297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 Placeholder 3"/>
          <p:cNvSpPr>
            <a:spLocks noGrp="1"/>
          </p:cNvSpPr>
          <p:nvPr>
            <p:ph type="body" sz="quarter" idx="13"/>
          </p:nvPr>
        </p:nvSpPr>
        <p:spPr>
          <a:xfrm>
            <a:off x="433334" y="51470"/>
            <a:ext cx="11328399" cy="504000"/>
          </a:xfrm>
        </p:spPr>
        <p:txBody>
          <a:bodyPr>
            <a:normAutofit/>
          </a:bodyPr>
          <a:lstStyle/>
          <a:p>
            <a:r>
              <a:rPr lang="en-US" dirty="0" smtClean="0"/>
              <a:t>4. How </a:t>
            </a:r>
            <a:r>
              <a:rPr lang="en-US" dirty="0" smtClean="0"/>
              <a:t>to declare a </a:t>
            </a:r>
            <a:r>
              <a:rPr lang="en-US" dirty="0" err="1"/>
              <a:t>C</a:t>
            </a:r>
            <a:r>
              <a:rPr lang="en-US" dirty="0" err="1" smtClean="0"/>
              <a:t>onjunctural</a:t>
            </a:r>
            <a:r>
              <a:rPr lang="en-US" dirty="0" smtClean="0"/>
              <a:t> Delay </a:t>
            </a:r>
            <a:r>
              <a:rPr lang="en-US" dirty="0"/>
              <a:t>M</a:t>
            </a:r>
            <a:r>
              <a:rPr lang="en-US" dirty="0" smtClean="0"/>
              <a:t>onitoring </a:t>
            </a:r>
            <a:endParaRPr lang="en-US" dirty="0"/>
          </a:p>
        </p:txBody>
      </p:sp>
    </p:spTree>
    <p:extLst>
      <p:ext uri="{BB962C8B-B14F-4D97-AF65-F5344CB8AC3E}">
        <p14:creationId xmlns:p14="http://schemas.microsoft.com/office/powerpoint/2010/main" val="2783111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pt-PT" dirty="0" smtClean="0"/>
              <a:t>4.1 Zoom </a:t>
            </a:r>
            <a:r>
              <a:rPr lang="pt-PT" dirty="0" err="1" smtClean="0"/>
              <a:t>on</a:t>
            </a:r>
            <a:r>
              <a:rPr lang="pt-PT" dirty="0" smtClean="0"/>
              <a:t> CRMS </a:t>
            </a:r>
            <a:r>
              <a:rPr lang="pt-PT" dirty="0"/>
              <a:t>– </a:t>
            </a:r>
            <a:r>
              <a:rPr lang="pt-PT" dirty="0" err="1" smtClean="0"/>
              <a:t>Conjunctural</a:t>
            </a:r>
            <a:r>
              <a:rPr lang="pt-PT" dirty="0" smtClean="0"/>
              <a:t> </a:t>
            </a:r>
            <a:r>
              <a:rPr lang="pt-PT" dirty="0" err="1" smtClean="0"/>
              <a:t>delay</a:t>
            </a:r>
            <a:r>
              <a:rPr lang="pt-PT" dirty="0" smtClean="0"/>
              <a:t> </a:t>
            </a:r>
            <a:r>
              <a:rPr lang="pt-PT" dirty="0" err="1" smtClean="0"/>
              <a:t>monitoring</a:t>
            </a:r>
            <a:r>
              <a:rPr lang="pt-PT" dirty="0" smtClean="0"/>
              <a:t>  </a:t>
            </a:r>
            <a:endParaRPr lang="en-GB" dirty="0"/>
          </a:p>
        </p:txBody>
      </p:sp>
      <p:pic>
        <p:nvPicPr>
          <p:cNvPr id="16" name="Picture 15"/>
          <p:cNvPicPr>
            <a:picLocks noChangeAspect="1"/>
          </p:cNvPicPr>
          <p:nvPr/>
        </p:nvPicPr>
        <p:blipFill>
          <a:blip r:embed="rId2"/>
          <a:stretch>
            <a:fillRect/>
          </a:stretch>
        </p:blipFill>
        <p:spPr>
          <a:xfrm>
            <a:off x="2520386" y="1481159"/>
            <a:ext cx="7151228" cy="3895682"/>
          </a:xfrm>
          <a:prstGeom prst="rect">
            <a:avLst/>
          </a:prstGeom>
        </p:spPr>
      </p:pic>
    </p:spTree>
    <p:extLst>
      <p:ext uri="{BB962C8B-B14F-4D97-AF65-F5344CB8AC3E}">
        <p14:creationId xmlns:p14="http://schemas.microsoft.com/office/powerpoint/2010/main" val="1169011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How do I request an exception</a:t>
            </a:r>
          </a:p>
        </p:txBody>
      </p:sp>
      <p:sp>
        <p:nvSpPr>
          <p:cNvPr id="3" name="Text Placeholder 2"/>
          <p:cNvSpPr>
            <a:spLocks noGrp="1"/>
          </p:cNvSpPr>
          <p:nvPr>
            <p:ph type="body" sz="quarter" idx="14"/>
          </p:nvPr>
        </p:nvSpPr>
        <p:spPr/>
        <p:txBody>
          <a:bodyPr/>
          <a:lstStyle/>
          <a:p>
            <a:r>
              <a:rPr lang="en-US" dirty="0" smtClean="0"/>
              <a:t>1</a:t>
            </a:r>
          </a:p>
        </p:txBody>
      </p:sp>
    </p:spTree>
    <p:extLst>
      <p:ext uri="{BB962C8B-B14F-4D97-AF65-F5344CB8AC3E}">
        <p14:creationId xmlns:p14="http://schemas.microsoft.com/office/powerpoint/2010/main" val="552811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1. </a:t>
            </a:r>
            <a:r>
              <a:rPr lang="en-US" dirty="0" smtClean="0"/>
              <a:t>How </a:t>
            </a:r>
            <a:r>
              <a:rPr lang="en-US" dirty="0"/>
              <a:t>do I request an </a:t>
            </a:r>
            <a:r>
              <a:rPr lang="en-US" dirty="0" smtClean="0"/>
              <a:t>exception</a:t>
            </a:r>
            <a:endParaRPr lang="en-US" dirty="0"/>
          </a:p>
        </p:txBody>
      </p:sp>
      <p:sp>
        <p:nvSpPr>
          <p:cNvPr id="7" name="Flèche droite 2"/>
          <p:cNvSpPr/>
          <p:nvPr/>
        </p:nvSpPr>
        <p:spPr>
          <a:xfrm>
            <a:off x="2039756" y="2842051"/>
            <a:ext cx="8156663" cy="713792"/>
          </a:xfrm>
          <a:prstGeom prst="rightArrow">
            <a:avLst/>
          </a:prstGeom>
          <a:solidFill>
            <a:srgbClr val="FFFFFF">
              <a:lumMod val="95000"/>
            </a:srgbClr>
          </a:solidFill>
          <a:ln w="3175" cap="flat" cmpd="sng" algn="ctr">
            <a:noFill/>
            <a:prstDash val="solid"/>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dirty="0" smtClean="0">
              <a:ln>
                <a:noFill/>
              </a:ln>
              <a:solidFill>
                <a:srgbClr val="FFFFFF"/>
              </a:solidFill>
              <a:effectLst/>
              <a:uLnTx/>
              <a:uFillTx/>
              <a:latin typeface="Arial"/>
              <a:ea typeface="+mn-ea"/>
              <a:cs typeface="+mn-cs"/>
            </a:endParaRPr>
          </a:p>
        </p:txBody>
      </p:sp>
      <p:sp>
        <p:nvSpPr>
          <p:cNvPr id="8" name="Ellipse 11"/>
          <p:cNvSpPr/>
          <p:nvPr/>
        </p:nvSpPr>
        <p:spPr>
          <a:xfrm>
            <a:off x="3562015" y="1952121"/>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200" b="1" i="0" u="none" strike="noStrike" kern="0" cap="none" spc="0" normalizeH="0" baseline="0" noProof="0" dirty="0" smtClean="0">
              <a:ln>
                <a:noFill/>
              </a:ln>
              <a:solidFill>
                <a:srgbClr val="FFFFFF"/>
              </a:solidFill>
              <a:effectLst/>
              <a:uLnTx/>
              <a:uFillTx/>
              <a:latin typeface="Arial"/>
              <a:ea typeface="+mn-ea"/>
              <a:cs typeface="+mn-cs"/>
            </a:endParaRPr>
          </a:p>
        </p:txBody>
      </p:sp>
      <p:cxnSp>
        <p:nvCxnSpPr>
          <p:cNvPr id="9" name="Connecteur droit 13"/>
          <p:cNvCxnSpPr/>
          <p:nvPr/>
        </p:nvCxnSpPr>
        <p:spPr>
          <a:xfrm>
            <a:off x="3742766" y="2384851"/>
            <a:ext cx="0" cy="579428"/>
          </a:xfrm>
          <a:prstGeom prst="line">
            <a:avLst/>
          </a:prstGeom>
          <a:noFill/>
          <a:ln w="9525" cap="flat" cmpd="sng" algn="ctr">
            <a:solidFill>
              <a:srgbClr val="1C7791"/>
            </a:solidFill>
            <a:prstDash val="sysDot"/>
          </a:ln>
          <a:effectLst/>
        </p:spPr>
      </p:cxnSp>
      <p:sp>
        <p:nvSpPr>
          <p:cNvPr id="11" name="Rectangle 10"/>
          <p:cNvSpPr/>
          <p:nvPr/>
        </p:nvSpPr>
        <p:spPr>
          <a:xfrm>
            <a:off x="5232439" y="1271420"/>
            <a:ext cx="1429901" cy="864096"/>
          </a:xfrm>
          <a:prstGeom prst="rect">
            <a:avLst/>
          </a:prstGeom>
          <a:noFill/>
          <a:ln w="3175" cap="flat" cmpd="sng" algn="ctr">
            <a:noFill/>
            <a:prstDash val="solid"/>
          </a:ln>
          <a:effectLst/>
        </p:spPr>
        <p:txBody>
          <a:bodyPr rot="0" spcFirstLastPara="0" vertOverflow="overflow" horzOverflow="overflow" vert="horz" wrap="square" lIns="36000" tIns="90000" rIns="36000" bIns="90000" numCol="1" spcCol="0" rtlCol="0" fromWordArt="0" anchor="ctr" anchorCtr="0" forceAA="0" compatLnSpc="1">
            <a:prstTxWarp prst="textNoShape">
              <a:avLst/>
            </a:prstTxWarp>
            <a:noAutofit/>
          </a:bodyPr>
          <a:lstStyle/>
          <a:p>
            <a:pPr marL="0" marR="0" lvl="3"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lumMod val="75000"/>
                    <a:lumOff val="25000"/>
                  </a:srgbClr>
                </a:solidFill>
                <a:effectLst/>
                <a:uLnTx/>
                <a:uFillTx/>
                <a:latin typeface="Arial"/>
                <a:ea typeface="+mn-ea"/>
                <a:cs typeface="+mn-cs"/>
              </a:rPr>
              <a:t>Formalize the request </a:t>
            </a:r>
          </a:p>
          <a:p>
            <a:pPr marL="0" marR="0" lvl="3" indent="0" algn="ctr" defTabSz="914400" eaLnBrk="1" fontAlgn="auto" latinLnBrk="0" hangingPunct="1">
              <a:lnSpc>
                <a:spcPct val="100000"/>
              </a:lnSpc>
              <a:spcBef>
                <a:spcPts val="0"/>
              </a:spcBef>
              <a:spcAft>
                <a:spcPts val="0"/>
              </a:spcAft>
              <a:buClrTx/>
              <a:buSzTx/>
              <a:buFontTx/>
              <a:buNone/>
              <a:tabLst/>
              <a:defRPr/>
            </a:pPr>
            <a:r>
              <a:rPr lang="en-US" sz="1000" b="1" i="1" kern="0" dirty="0" smtClean="0">
                <a:solidFill>
                  <a:schemeClr val="tx2">
                    <a:lumMod val="60000"/>
                    <a:lumOff val="40000"/>
                  </a:schemeClr>
                </a:solidFill>
                <a:latin typeface="Arial"/>
              </a:rPr>
              <a:t>(</a:t>
            </a:r>
            <a:r>
              <a:rPr kumimoji="0" lang="en-US" sz="1000" b="1" i="1" u="none" strike="noStrike" kern="0" cap="none" spc="0" normalizeH="0" noProof="0" dirty="0" smtClean="0">
                <a:ln>
                  <a:noFill/>
                </a:ln>
                <a:solidFill>
                  <a:schemeClr val="tx2">
                    <a:lumMod val="60000"/>
                    <a:lumOff val="40000"/>
                  </a:schemeClr>
                </a:solidFill>
                <a:effectLst/>
                <a:uLnTx/>
                <a:uFillTx/>
                <a:latin typeface="Arial"/>
              </a:rPr>
              <a:t>EP tool – CPL entity) </a:t>
            </a:r>
            <a:endParaRPr kumimoji="0" lang="en-US" sz="1000" b="1" i="1" u="none" strike="noStrike" kern="0" cap="none" spc="0" normalizeH="0" baseline="0" noProof="0" dirty="0" smtClean="0">
              <a:ln>
                <a:noFill/>
              </a:ln>
              <a:solidFill>
                <a:schemeClr val="tx2">
                  <a:lumMod val="60000"/>
                  <a:lumOff val="40000"/>
                </a:schemeClr>
              </a:solidFill>
              <a:effectLst/>
              <a:uLnTx/>
              <a:uFillTx/>
              <a:latin typeface="Arial"/>
            </a:endParaRPr>
          </a:p>
        </p:txBody>
      </p:sp>
      <p:sp>
        <p:nvSpPr>
          <p:cNvPr id="12" name="Ellipse 16"/>
          <p:cNvSpPr/>
          <p:nvPr/>
        </p:nvSpPr>
        <p:spPr>
          <a:xfrm>
            <a:off x="2491470" y="4188147"/>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200" b="1" i="0" u="none" strike="noStrike" kern="0" cap="none" spc="0" normalizeH="0" baseline="0" noProof="0" dirty="0" smtClean="0">
              <a:ln>
                <a:noFill/>
              </a:ln>
              <a:solidFill>
                <a:srgbClr val="FFFFFF"/>
              </a:solidFill>
              <a:effectLst/>
              <a:uLnTx/>
              <a:uFillTx/>
              <a:latin typeface="Arial"/>
              <a:ea typeface="+mn-ea"/>
              <a:cs typeface="+mn-cs"/>
            </a:endParaRPr>
          </a:p>
        </p:txBody>
      </p:sp>
      <p:cxnSp>
        <p:nvCxnSpPr>
          <p:cNvPr id="13" name="Connecteur droit 17"/>
          <p:cNvCxnSpPr/>
          <p:nvPr/>
        </p:nvCxnSpPr>
        <p:spPr>
          <a:xfrm>
            <a:off x="2698096" y="3480496"/>
            <a:ext cx="0" cy="687412"/>
          </a:xfrm>
          <a:prstGeom prst="line">
            <a:avLst/>
          </a:prstGeom>
          <a:noFill/>
          <a:ln w="9525" cap="flat" cmpd="sng" algn="ctr">
            <a:solidFill>
              <a:srgbClr val="1C7791"/>
            </a:solidFill>
            <a:prstDash val="sysDot"/>
          </a:ln>
          <a:effectLst/>
        </p:spPr>
      </p:cxnSp>
      <p:sp>
        <p:nvSpPr>
          <p:cNvPr id="14" name="Ellipse 18"/>
          <p:cNvSpPr/>
          <p:nvPr/>
        </p:nvSpPr>
        <p:spPr>
          <a:xfrm>
            <a:off x="5690235" y="1945737"/>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200" b="1" i="0" u="none" strike="noStrike" kern="0" cap="none" spc="0" normalizeH="0" baseline="0" noProof="0" dirty="0" smtClean="0">
              <a:ln>
                <a:noFill/>
              </a:ln>
              <a:solidFill>
                <a:srgbClr val="FFFFFF"/>
              </a:solidFill>
              <a:effectLst/>
              <a:uLnTx/>
              <a:uFillTx/>
              <a:latin typeface="Arial"/>
              <a:ea typeface="+mn-ea"/>
              <a:cs typeface="+mn-cs"/>
            </a:endParaRPr>
          </a:p>
        </p:txBody>
      </p:sp>
      <p:cxnSp>
        <p:nvCxnSpPr>
          <p:cNvPr id="15" name="Connecteur droit 19"/>
          <p:cNvCxnSpPr/>
          <p:nvPr/>
        </p:nvCxnSpPr>
        <p:spPr>
          <a:xfrm>
            <a:off x="5883410" y="2384867"/>
            <a:ext cx="0" cy="579412"/>
          </a:xfrm>
          <a:prstGeom prst="line">
            <a:avLst/>
          </a:prstGeom>
          <a:noFill/>
          <a:ln w="9525" cap="flat" cmpd="sng" algn="ctr">
            <a:solidFill>
              <a:srgbClr val="1C7791"/>
            </a:solidFill>
            <a:prstDash val="sysDot"/>
          </a:ln>
          <a:effectLst/>
        </p:spPr>
      </p:cxnSp>
      <p:sp>
        <p:nvSpPr>
          <p:cNvPr id="16" name="Rectangle à coins arrondis 20"/>
          <p:cNvSpPr/>
          <p:nvPr/>
        </p:nvSpPr>
        <p:spPr>
          <a:xfrm>
            <a:off x="3970808" y="4656175"/>
            <a:ext cx="1807004" cy="457200"/>
          </a:xfrm>
          <a:prstGeom prst="roundRect">
            <a:avLst/>
          </a:prstGeom>
          <a:noFill/>
          <a:ln w="3175" cap="flat" cmpd="sng" algn="ctr">
            <a:noFill/>
            <a:prstDash val="solid"/>
          </a:ln>
          <a:effectLst/>
        </p:spPr>
        <p:txBody>
          <a:bodyPr rot="0" spcFirstLastPara="0" vertOverflow="overflow" horzOverflow="overflow" vert="horz" wrap="square" lIns="36000" tIns="90000" rIns="36000" bIns="90000" numCol="1" spcCol="0" rtlCol="0" fromWordArt="0" anchor="ctr" anchorCtr="0" forceAA="0" compatLnSpc="1">
            <a:prstTxWarp prst="textNoShape">
              <a:avLst/>
            </a:prstTxWarp>
            <a:noAutofit/>
          </a:bodyPr>
          <a:lstStyle/>
          <a:p>
            <a:pPr lvl="0" algn="ctr"/>
            <a:r>
              <a:rPr lang="en-US" sz="1000" b="1" kern="0" dirty="0">
                <a:solidFill>
                  <a:srgbClr val="000000">
                    <a:lumMod val="75000"/>
                    <a:lumOff val="25000"/>
                  </a:srgbClr>
                </a:solidFill>
                <a:latin typeface="Arial"/>
              </a:rPr>
              <a:t>I</a:t>
            </a:r>
            <a:r>
              <a:rPr lang="en-US" sz="1000" b="1" kern="0" dirty="0" smtClean="0">
                <a:solidFill>
                  <a:srgbClr val="000000">
                    <a:lumMod val="75000"/>
                    <a:lumOff val="25000"/>
                  </a:srgbClr>
                </a:solidFill>
                <a:latin typeface="Arial"/>
              </a:rPr>
              <a:t>nform </a:t>
            </a:r>
            <a:r>
              <a:rPr lang="en-US" sz="1000" b="1" kern="0" dirty="0">
                <a:solidFill>
                  <a:srgbClr val="000000">
                    <a:lumMod val="75000"/>
                    <a:lumOff val="25000"/>
                  </a:srgbClr>
                </a:solidFill>
                <a:latin typeface="Arial"/>
              </a:rPr>
              <a:t>intermediate levels </a:t>
            </a:r>
            <a:r>
              <a:rPr lang="en-US" sz="1000" b="1" kern="0" dirty="0" smtClean="0">
                <a:solidFill>
                  <a:srgbClr val="000000">
                    <a:lumMod val="75000"/>
                    <a:lumOff val="25000"/>
                  </a:srgbClr>
                </a:solidFill>
                <a:latin typeface="Arial"/>
              </a:rPr>
              <a:t>of </a:t>
            </a:r>
            <a:r>
              <a:rPr lang="en-US" sz="1000" b="1" kern="0" dirty="0">
                <a:solidFill>
                  <a:srgbClr val="000000">
                    <a:lumMod val="75000"/>
                    <a:lumOff val="25000"/>
                  </a:srgbClr>
                </a:solidFill>
                <a:latin typeface="Arial"/>
              </a:rPr>
              <a:t>the </a:t>
            </a:r>
            <a:r>
              <a:rPr lang="en-US" sz="1000" b="1" kern="0" dirty="0" smtClean="0">
                <a:solidFill>
                  <a:srgbClr val="000000">
                    <a:lumMod val="75000"/>
                    <a:lumOff val="25000"/>
                  </a:srgbClr>
                </a:solidFill>
                <a:latin typeface="Arial"/>
              </a:rPr>
              <a:t>request</a:t>
            </a:r>
          </a:p>
          <a:p>
            <a:pPr lvl="0" algn="ctr"/>
            <a:r>
              <a:rPr lang="en-US" sz="1000" b="1" kern="0" dirty="0" smtClean="0">
                <a:solidFill>
                  <a:schemeClr val="tx2">
                    <a:lumMod val="60000"/>
                    <a:lumOff val="40000"/>
                  </a:schemeClr>
                </a:solidFill>
                <a:latin typeface="Arial"/>
              </a:rPr>
              <a:t>(EP tool/email - CPL entity) </a:t>
            </a:r>
            <a:endParaRPr kumimoji="0" lang="en-GB" sz="1000" b="1" i="0" u="none" strike="noStrike" kern="0" cap="none" spc="0" normalizeH="0" baseline="0" noProof="0" dirty="0" smtClean="0">
              <a:ln>
                <a:noFill/>
              </a:ln>
              <a:solidFill>
                <a:schemeClr val="tx2">
                  <a:lumMod val="60000"/>
                  <a:lumOff val="40000"/>
                </a:schemeClr>
              </a:solidFill>
              <a:effectLst/>
              <a:uLnTx/>
              <a:uFillTx/>
              <a:latin typeface="Arial"/>
            </a:endParaRPr>
          </a:p>
        </p:txBody>
      </p:sp>
      <p:sp>
        <p:nvSpPr>
          <p:cNvPr id="17" name="Rectangle 16"/>
          <p:cNvSpPr/>
          <p:nvPr/>
        </p:nvSpPr>
        <p:spPr>
          <a:xfrm>
            <a:off x="2039756" y="4613263"/>
            <a:ext cx="1316680" cy="543024"/>
          </a:xfrm>
          <a:prstGeom prst="rect">
            <a:avLst/>
          </a:prstGeom>
          <a:noFill/>
          <a:ln w="3175" cap="flat" cmpd="sng" algn="ctr">
            <a:noFill/>
            <a:prstDash val="solid"/>
          </a:ln>
          <a:effectLst/>
        </p:spPr>
        <p:txBody>
          <a:bodyPr rot="0" spcFirstLastPara="0" vertOverflow="overflow" horzOverflow="overflow" vert="horz" wrap="square" lIns="36000" tIns="90000" rIns="3600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lumMod val="75000"/>
                    <a:lumOff val="25000"/>
                  </a:srgbClr>
                </a:solidFill>
                <a:effectLst/>
                <a:uLnTx/>
                <a:uFillTx/>
                <a:latin typeface="Arial"/>
                <a:ea typeface="+mn-ea"/>
                <a:cs typeface="+mn-cs"/>
              </a:rPr>
              <a:t>Check the need for an Exception</a:t>
            </a:r>
          </a:p>
          <a:p>
            <a:pPr algn="ctr">
              <a:defRPr/>
            </a:pPr>
            <a:r>
              <a:rPr lang="pt-PT" sz="1000" b="1" i="1" kern="0" dirty="0" smtClean="0">
                <a:solidFill>
                  <a:schemeClr val="tx2">
                    <a:lumMod val="60000"/>
                    <a:lumOff val="40000"/>
                  </a:schemeClr>
                </a:solidFill>
                <a:latin typeface="Arial"/>
              </a:rPr>
              <a:t>(LoD1/CPL </a:t>
            </a:r>
            <a:r>
              <a:rPr lang="pt-PT" sz="1000" b="1" i="1" kern="0" dirty="0" err="1">
                <a:solidFill>
                  <a:schemeClr val="tx2">
                    <a:lumMod val="60000"/>
                    <a:lumOff val="40000"/>
                  </a:schemeClr>
                </a:solidFill>
                <a:latin typeface="Arial"/>
              </a:rPr>
              <a:t>entity</a:t>
            </a:r>
            <a:r>
              <a:rPr lang="pt-PT" sz="1000" b="1" i="1" kern="0" dirty="0">
                <a:solidFill>
                  <a:schemeClr val="tx2">
                    <a:lumMod val="60000"/>
                    <a:lumOff val="40000"/>
                  </a:schemeClr>
                </a:solidFill>
                <a:latin typeface="Arial"/>
              </a:rPr>
              <a:t>) </a:t>
            </a:r>
            <a:endParaRPr lang="en-GB" sz="1000" b="1" i="1" kern="0" dirty="0">
              <a:solidFill>
                <a:schemeClr val="tx2">
                  <a:lumMod val="60000"/>
                  <a:lumOff val="40000"/>
                </a:schemeClr>
              </a:solidFill>
              <a:latin typeface="Arial"/>
            </a:endParaRPr>
          </a:p>
        </p:txBody>
      </p:sp>
      <p:sp>
        <p:nvSpPr>
          <p:cNvPr id="18" name="Rectangle à coins arrondis 26"/>
          <p:cNvSpPr/>
          <p:nvPr/>
        </p:nvSpPr>
        <p:spPr>
          <a:xfrm>
            <a:off x="6295181" y="4474934"/>
            <a:ext cx="1517563" cy="767952"/>
          </a:xfrm>
          <a:prstGeom prst="roundRect">
            <a:avLst/>
          </a:prstGeom>
          <a:noFill/>
          <a:ln w="3175" cap="flat" cmpd="sng" algn="ctr">
            <a:noFill/>
            <a:prstDash val="solid"/>
          </a:ln>
          <a:effectLst/>
        </p:spPr>
        <p:txBody>
          <a:bodyPr rot="0" spcFirstLastPara="0" vertOverflow="overflow" horzOverflow="overflow" vert="horz" wrap="square" lIns="36000" tIns="90000" rIns="36000" bIns="90000" numCol="1" spcCol="0" rtlCol="0" fromWordArt="0" anchor="ctr" anchorCtr="0" forceAA="0" compatLnSpc="1">
            <a:prstTxWarp prst="textNoShape">
              <a:avLst/>
            </a:prstTxWarp>
            <a:noAutofit/>
          </a:bodyPr>
          <a:lstStyle/>
          <a:p>
            <a:pPr lvl="0" algn="ctr"/>
            <a:r>
              <a:rPr kumimoji="0" lang="en-GB" sz="1000" b="1" i="0" u="none" strike="noStrike" kern="0" cap="none" spc="0" normalizeH="0" baseline="0" noProof="0" dirty="0" smtClean="0">
                <a:ln>
                  <a:noFill/>
                </a:ln>
                <a:solidFill>
                  <a:srgbClr val="000000">
                    <a:lumMod val="75000"/>
                    <a:lumOff val="25000"/>
                  </a:srgbClr>
                </a:solidFill>
                <a:effectLst/>
                <a:uLnTx/>
                <a:uFillTx/>
                <a:latin typeface="Arial"/>
                <a:ea typeface="+mn-ea"/>
                <a:cs typeface="+mn-cs"/>
              </a:rPr>
              <a:t>Send</a:t>
            </a:r>
            <a:r>
              <a:rPr kumimoji="0" lang="en-GB" sz="1000" b="1" i="0" u="none" strike="noStrike" kern="0" cap="none" spc="0" normalizeH="0" noProof="0" dirty="0" smtClean="0">
                <a:ln>
                  <a:noFill/>
                </a:ln>
                <a:solidFill>
                  <a:srgbClr val="000000">
                    <a:lumMod val="75000"/>
                    <a:lumOff val="25000"/>
                  </a:srgbClr>
                </a:solidFill>
                <a:effectLst/>
                <a:uLnTx/>
                <a:uFillTx/>
                <a:latin typeface="Arial"/>
                <a:ea typeface="+mn-ea"/>
                <a:cs typeface="+mn-cs"/>
              </a:rPr>
              <a:t> </a:t>
            </a:r>
            <a:r>
              <a:rPr lang="en-GB" sz="1000" b="1" kern="0" dirty="0" smtClean="0">
                <a:solidFill>
                  <a:srgbClr val="000000">
                    <a:lumMod val="75000"/>
                    <a:lumOff val="25000"/>
                  </a:srgbClr>
                </a:solidFill>
                <a:latin typeface="Arial"/>
              </a:rPr>
              <a:t>request</a:t>
            </a:r>
            <a:r>
              <a:rPr kumimoji="0" lang="en-GB" sz="1000" b="1" i="0" u="none" strike="noStrike" kern="0" cap="none" spc="0" normalizeH="0" noProof="0" dirty="0" smtClean="0">
                <a:ln>
                  <a:noFill/>
                </a:ln>
                <a:solidFill>
                  <a:srgbClr val="000000">
                    <a:lumMod val="75000"/>
                    <a:lumOff val="25000"/>
                  </a:srgbClr>
                </a:solidFill>
                <a:effectLst/>
                <a:uLnTx/>
                <a:uFillTx/>
                <a:latin typeface="Arial"/>
                <a:ea typeface="+mn-ea"/>
                <a:cs typeface="+mn-cs"/>
              </a:rPr>
              <a:t> to </a:t>
            </a:r>
            <a:r>
              <a:rPr lang="en-US" sz="1000" b="1" kern="0" dirty="0" smtClean="0">
                <a:solidFill>
                  <a:srgbClr val="000000">
                    <a:lumMod val="75000"/>
                    <a:lumOff val="25000"/>
                  </a:srgbClr>
                </a:solidFill>
                <a:latin typeface="Arial"/>
              </a:rPr>
              <a:t>entity </a:t>
            </a:r>
            <a:r>
              <a:rPr lang="en-US" sz="1000" b="1" kern="0" dirty="0">
                <a:solidFill>
                  <a:srgbClr val="000000">
                    <a:lumMod val="75000"/>
                    <a:lumOff val="25000"/>
                  </a:srgbClr>
                </a:solidFill>
                <a:latin typeface="Arial"/>
              </a:rPr>
              <a:t>of the Norm </a:t>
            </a:r>
            <a:r>
              <a:rPr lang="en-US" sz="1000" b="1" kern="0" dirty="0" smtClean="0">
                <a:solidFill>
                  <a:srgbClr val="000000">
                    <a:lumMod val="75000"/>
                    <a:lumOff val="25000"/>
                  </a:srgbClr>
                </a:solidFill>
                <a:latin typeface="Arial"/>
              </a:rPr>
              <a:t>Owner</a:t>
            </a:r>
          </a:p>
          <a:p>
            <a:pPr lvl="0" algn="ctr"/>
            <a:r>
              <a:rPr kumimoji="0" lang="en-US" sz="1000" b="1" i="0" u="none" strike="noStrike" kern="0" cap="none" spc="0" normalizeH="0" baseline="0" noProof="0" dirty="0" smtClean="0">
                <a:ln>
                  <a:noFill/>
                </a:ln>
                <a:solidFill>
                  <a:schemeClr val="tx2">
                    <a:lumMod val="60000"/>
                    <a:lumOff val="40000"/>
                  </a:schemeClr>
                </a:solidFill>
                <a:effectLst/>
                <a:uLnTx/>
                <a:uFillTx/>
                <a:latin typeface="Arial"/>
                <a:ea typeface="+mn-ea"/>
                <a:cs typeface="+mn-cs"/>
              </a:rPr>
              <a:t>(EP</a:t>
            </a:r>
            <a:r>
              <a:rPr kumimoji="0" lang="en-US" sz="1000" b="1" i="0" u="none" strike="noStrike" kern="0" cap="none" spc="0" normalizeH="0" noProof="0" dirty="0" smtClean="0">
                <a:ln>
                  <a:noFill/>
                </a:ln>
                <a:solidFill>
                  <a:schemeClr val="tx2">
                    <a:lumMod val="60000"/>
                    <a:lumOff val="40000"/>
                  </a:schemeClr>
                </a:solidFill>
                <a:effectLst/>
                <a:uLnTx/>
                <a:uFillTx/>
                <a:latin typeface="Arial"/>
                <a:ea typeface="+mn-ea"/>
                <a:cs typeface="+mn-cs"/>
              </a:rPr>
              <a:t> tool – CPL entity)</a:t>
            </a:r>
            <a:endParaRPr kumimoji="0" lang="en-GB" sz="1000" b="1" i="0" u="none" strike="noStrike" kern="0" cap="none" spc="0" normalizeH="0" baseline="0" noProof="0" dirty="0" smtClean="0">
              <a:ln>
                <a:noFill/>
              </a:ln>
              <a:solidFill>
                <a:schemeClr val="tx2">
                  <a:lumMod val="60000"/>
                  <a:lumOff val="40000"/>
                </a:schemeClr>
              </a:solidFill>
              <a:effectLst/>
              <a:uLnTx/>
              <a:uFillTx/>
              <a:latin typeface="Arial"/>
              <a:ea typeface="+mn-ea"/>
              <a:cs typeface="+mn-cs"/>
            </a:endParaRPr>
          </a:p>
        </p:txBody>
      </p:sp>
      <p:sp>
        <p:nvSpPr>
          <p:cNvPr id="19" name="Ellipse 28"/>
          <p:cNvSpPr/>
          <p:nvPr/>
        </p:nvSpPr>
        <p:spPr>
          <a:xfrm>
            <a:off x="6830540" y="4188147"/>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200" b="1" i="0" u="none" strike="noStrike" kern="0" cap="none" spc="0" normalizeH="0" baseline="0" noProof="0" dirty="0" smtClean="0">
              <a:ln>
                <a:noFill/>
              </a:ln>
              <a:solidFill>
                <a:srgbClr val="FFFFFF"/>
              </a:solidFill>
              <a:effectLst/>
              <a:uLnTx/>
              <a:uFillTx/>
              <a:latin typeface="Arial"/>
              <a:ea typeface="+mn-ea"/>
              <a:cs typeface="+mn-cs"/>
            </a:endParaRPr>
          </a:p>
        </p:txBody>
      </p:sp>
      <p:cxnSp>
        <p:nvCxnSpPr>
          <p:cNvPr id="20" name="Connecteur droit 29"/>
          <p:cNvCxnSpPr/>
          <p:nvPr/>
        </p:nvCxnSpPr>
        <p:spPr>
          <a:xfrm>
            <a:off x="7018896" y="3480496"/>
            <a:ext cx="0" cy="687412"/>
          </a:xfrm>
          <a:prstGeom prst="line">
            <a:avLst/>
          </a:prstGeom>
          <a:noFill/>
          <a:ln w="9525" cap="flat" cmpd="sng" algn="ctr">
            <a:solidFill>
              <a:srgbClr val="1C7791"/>
            </a:solidFill>
            <a:prstDash val="sysDot"/>
          </a:ln>
          <a:effectLst/>
        </p:spPr>
      </p:cxnSp>
      <p:sp>
        <p:nvSpPr>
          <p:cNvPr id="21" name="Chevron 20"/>
          <p:cNvSpPr/>
          <p:nvPr/>
        </p:nvSpPr>
        <p:spPr>
          <a:xfrm>
            <a:off x="9092877" y="3022091"/>
            <a:ext cx="180028" cy="360000"/>
          </a:xfrm>
          <a:prstGeom prst="chevron">
            <a:avLst/>
          </a:prstGeom>
          <a:solidFill>
            <a:srgbClr val="FFFFFF"/>
          </a:solidFill>
          <a:ln w="3175" cap="flat" cmpd="sng" algn="ctr">
            <a:noFill/>
            <a:prstDash val="solid"/>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dirty="0" smtClean="0">
              <a:ln>
                <a:noFill/>
              </a:ln>
              <a:solidFill>
                <a:srgbClr val="FFFFFF"/>
              </a:solidFill>
              <a:effectLst/>
              <a:uLnTx/>
              <a:uFillTx/>
              <a:latin typeface="Arial"/>
              <a:ea typeface="+mn-ea"/>
              <a:cs typeface="+mn-cs"/>
            </a:endParaRPr>
          </a:p>
        </p:txBody>
      </p:sp>
      <p:sp>
        <p:nvSpPr>
          <p:cNvPr id="22" name="ZoneTexte 31"/>
          <p:cNvSpPr txBox="1"/>
          <p:nvPr/>
        </p:nvSpPr>
        <p:spPr>
          <a:xfrm>
            <a:off x="4476011" y="3058075"/>
            <a:ext cx="2714600" cy="288032"/>
          </a:xfrm>
          <a:prstGeom prst="rect">
            <a:avLst/>
          </a:prstGeom>
          <a:noFill/>
        </p:spPr>
        <p:txBody>
          <a:bodyPr wrap="none" lIns="0" tIns="0" rIns="0" bIns="0" rtlCol="0" anchor="ctr">
            <a:noAutofit/>
          </a:bodyPr>
          <a:lstStyle/>
          <a:p>
            <a:pPr algn="ctr"/>
            <a:r>
              <a:rPr lang="en-GB" sz="1050" dirty="0">
                <a:solidFill>
                  <a:srgbClr val="939598">
                    <a:lumMod val="50000"/>
                  </a:srgbClr>
                </a:solidFill>
                <a:latin typeface="Arial"/>
              </a:rPr>
              <a:t>Structural Exception</a:t>
            </a:r>
            <a:endParaRPr lang="en-GB" sz="1050" dirty="0" smtClean="0">
              <a:solidFill>
                <a:srgbClr val="939598">
                  <a:lumMod val="50000"/>
                </a:srgbClr>
              </a:solidFill>
              <a:latin typeface="Arial"/>
            </a:endParaRPr>
          </a:p>
        </p:txBody>
      </p:sp>
      <p:sp>
        <p:nvSpPr>
          <p:cNvPr id="27" name="Ellipse 52"/>
          <p:cNvSpPr/>
          <p:nvPr/>
        </p:nvSpPr>
        <p:spPr>
          <a:xfrm>
            <a:off x="9123344" y="3130137"/>
            <a:ext cx="144016" cy="137620"/>
          </a:xfrm>
          <a:prstGeom prst="ellipse">
            <a:avLst/>
          </a:prstGeom>
          <a:solidFill>
            <a:srgbClr val="1C7791"/>
          </a:solidFill>
          <a:ln w="3175" cap="flat" cmpd="sng" algn="ctr">
            <a:noFill/>
            <a:prstDash val="solid"/>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dirty="0" smtClean="0">
              <a:ln>
                <a:noFill/>
              </a:ln>
              <a:solidFill>
                <a:srgbClr val="FFFFFF"/>
              </a:solidFill>
              <a:effectLst/>
              <a:uLnTx/>
              <a:uFillTx/>
              <a:latin typeface="Arial"/>
              <a:ea typeface="+mn-ea"/>
              <a:cs typeface="+mn-cs"/>
            </a:endParaRPr>
          </a:p>
        </p:txBody>
      </p:sp>
      <p:sp>
        <p:nvSpPr>
          <p:cNvPr id="28" name="Rectangle 27"/>
          <p:cNvSpPr/>
          <p:nvPr/>
        </p:nvSpPr>
        <p:spPr>
          <a:xfrm>
            <a:off x="8784068" y="2727505"/>
            <a:ext cx="825867" cy="253916"/>
          </a:xfrm>
          <a:prstGeom prst="rect">
            <a:avLst/>
          </a:prstGeom>
        </p:spPr>
        <p:txBody>
          <a:bodyPr wrap="none">
            <a:spAutoFit/>
          </a:bodyPr>
          <a:lstStyle/>
          <a:p>
            <a:r>
              <a:rPr lang="en-US" sz="1050" b="1" dirty="0">
                <a:solidFill>
                  <a:srgbClr val="000000">
                    <a:lumMod val="75000"/>
                    <a:lumOff val="25000"/>
                  </a:srgbClr>
                </a:solidFill>
                <a:latin typeface="Arial"/>
              </a:rPr>
              <a:t>V</a:t>
            </a:r>
            <a:r>
              <a:rPr lang="en-US" sz="1050" b="1" dirty="0" smtClean="0">
                <a:solidFill>
                  <a:srgbClr val="000000">
                    <a:lumMod val="75000"/>
                    <a:lumOff val="25000"/>
                  </a:srgbClr>
                </a:solidFill>
                <a:latin typeface="Arial"/>
              </a:rPr>
              <a:t>alidation</a:t>
            </a:r>
            <a:endParaRPr lang="fr-FR" sz="1050" dirty="0">
              <a:solidFill>
                <a:srgbClr val="FFFFFF"/>
              </a:solidFill>
              <a:latin typeface="Arial"/>
            </a:endParaRPr>
          </a:p>
        </p:txBody>
      </p:sp>
      <p:sp>
        <p:nvSpPr>
          <p:cNvPr id="29" name="Ellipse 28"/>
          <p:cNvSpPr/>
          <p:nvPr/>
        </p:nvSpPr>
        <p:spPr>
          <a:xfrm>
            <a:off x="4654630" y="4188147"/>
            <a:ext cx="396000" cy="396000"/>
          </a:xfrm>
          <a:prstGeom prst="ellipse">
            <a:avLst/>
          </a:prstGeom>
          <a:solidFill>
            <a:schemeClr val="accent6">
              <a:lumMod val="20000"/>
              <a:lumOff val="80000"/>
            </a:schemeClr>
          </a:solidFill>
          <a:ln w="12700" cap="flat" cmpd="sng" algn="ctr">
            <a:solidFill>
              <a:schemeClr val="accent6"/>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200" b="1" i="0" u="none" strike="noStrike" kern="0" cap="none" spc="0" normalizeH="0" baseline="0" noProof="0" dirty="0" smtClean="0">
              <a:ln>
                <a:noFill/>
              </a:ln>
              <a:solidFill>
                <a:srgbClr val="FFFFFF"/>
              </a:solidFill>
              <a:effectLst/>
              <a:uLnTx/>
              <a:uFillTx/>
              <a:latin typeface="Arial"/>
              <a:ea typeface="+mn-ea"/>
              <a:cs typeface="+mn-cs"/>
            </a:endParaRPr>
          </a:p>
        </p:txBody>
      </p:sp>
      <p:cxnSp>
        <p:nvCxnSpPr>
          <p:cNvPr id="30" name="Connecteur droit 29"/>
          <p:cNvCxnSpPr/>
          <p:nvPr/>
        </p:nvCxnSpPr>
        <p:spPr>
          <a:xfrm>
            <a:off x="4858496" y="3480496"/>
            <a:ext cx="0" cy="687412"/>
          </a:xfrm>
          <a:prstGeom prst="line">
            <a:avLst/>
          </a:prstGeom>
          <a:noFill/>
          <a:ln w="9525" cap="flat" cmpd="sng" algn="ctr">
            <a:solidFill>
              <a:schemeClr val="accent6"/>
            </a:solidFill>
            <a:prstDash val="dash"/>
          </a:ln>
          <a:effectLst/>
        </p:spPr>
      </p:cxnSp>
      <p:sp>
        <p:nvSpPr>
          <p:cNvPr id="34" name="Rectangle 33"/>
          <p:cNvSpPr/>
          <p:nvPr/>
        </p:nvSpPr>
        <p:spPr>
          <a:xfrm>
            <a:off x="7203174" y="1364089"/>
            <a:ext cx="1652491" cy="553998"/>
          </a:xfrm>
          <a:prstGeom prst="rect">
            <a:avLst/>
          </a:prstGeom>
        </p:spPr>
        <p:txBody>
          <a:bodyPr wrap="square">
            <a:spAutoFit/>
          </a:bodyPr>
          <a:lstStyle/>
          <a:p>
            <a:pPr lvl="0" algn="ctr"/>
            <a:r>
              <a:rPr lang="en-US" sz="1000" b="1" kern="0" dirty="0" smtClean="0">
                <a:solidFill>
                  <a:srgbClr val="000000">
                    <a:lumMod val="75000"/>
                    <a:lumOff val="25000"/>
                  </a:srgbClr>
                </a:solidFill>
                <a:latin typeface="Arial"/>
              </a:rPr>
              <a:t>Review the request, validate or refuse</a:t>
            </a:r>
          </a:p>
          <a:p>
            <a:pPr lvl="0" algn="ctr"/>
            <a:r>
              <a:rPr lang="en-US" sz="1000" b="1" i="1" kern="0" dirty="0" smtClean="0">
                <a:solidFill>
                  <a:schemeClr val="tx2">
                    <a:lumMod val="60000"/>
                    <a:lumOff val="40000"/>
                  </a:schemeClr>
                </a:solidFill>
                <a:latin typeface="Arial"/>
              </a:rPr>
              <a:t>(EP tool – Norm owner)</a:t>
            </a:r>
            <a:endParaRPr lang="en-GB" sz="1000" b="1" i="1" kern="0" dirty="0">
              <a:solidFill>
                <a:schemeClr val="tx2">
                  <a:lumMod val="60000"/>
                  <a:lumOff val="40000"/>
                </a:schemeClr>
              </a:solidFill>
              <a:latin typeface="Arial"/>
            </a:endParaRPr>
          </a:p>
        </p:txBody>
      </p:sp>
      <p:pic>
        <p:nvPicPr>
          <p:cNvPr id="37" name="Image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74350" y="4260147"/>
            <a:ext cx="256734" cy="252000"/>
          </a:xfrm>
          <a:prstGeom prst="rect">
            <a:avLst/>
          </a:prstGeom>
        </p:spPr>
      </p:pic>
      <p:sp>
        <p:nvSpPr>
          <p:cNvPr id="40" name="Ellipse 24"/>
          <p:cNvSpPr/>
          <p:nvPr/>
        </p:nvSpPr>
        <p:spPr>
          <a:xfrm>
            <a:off x="7833027" y="1943451"/>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200" b="1" i="0" u="none" strike="noStrike" kern="0" cap="none" spc="0" normalizeH="0" baseline="0" noProof="0" dirty="0" smtClean="0">
              <a:ln>
                <a:noFill/>
              </a:ln>
              <a:solidFill>
                <a:srgbClr val="FFFFFF"/>
              </a:solidFill>
              <a:effectLst/>
              <a:uLnTx/>
              <a:uFillTx/>
              <a:latin typeface="Arial"/>
              <a:ea typeface="+mn-ea"/>
              <a:cs typeface="+mn-cs"/>
            </a:endParaRPr>
          </a:p>
        </p:txBody>
      </p:sp>
      <p:cxnSp>
        <p:nvCxnSpPr>
          <p:cNvPr id="41" name="Connecteur droit 25"/>
          <p:cNvCxnSpPr/>
          <p:nvPr/>
        </p:nvCxnSpPr>
        <p:spPr>
          <a:xfrm>
            <a:off x="8024054" y="2384867"/>
            <a:ext cx="0" cy="579412"/>
          </a:xfrm>
          <a:prstGeom prst="line">
            <a:avLst/>
          </a:prstGeom>
          <a:noFill/>
          <a:ln w="9525" cap="flat" cmpd="sng" algn="ctr">
            <a:solidFill>
              <a:srgbClr val="1C7791"/>
            </a:solidFill>
            <a:prstDash val="sysDot"/>
          </a:ln>
          <a:effectLst/>
        </p:spPr>
      </p:cxnSp>
      <p:sp>
        <p:nvSpPr>
          <p:cNvPr id="42" name="Rectangle 41"/>
          <p:cNvSpPr/>
          <p:nvPr/>
        </p:nvSpPr>
        <p:spPr>
          <a:xfrm>
            <a:off x="8375360" y="4584147"/>
            <a:ext cx="1712678" cy="549526"/>
          </a:xfrm>
          <a:prstGeom prst="rect">
            <a:avLst/>
          </a:prstGeom>
          <a:noFill/>
          <a:ln w="3175" cap="flat" cmpd="sng" algn="ctr">
            <a:noFill/>
            <a:prstDash val="solid"/>
          </a:ln>
          <a:effectLst/>
        </p:spPr>
        <p:txBody>
          <a:bodyPr rot="0" spcFirstLastPara="0" vertOverflow="overflow" horzOverflow="overflow" vert="horz" wrap="square" lIns="36000" tIns="90000" rIns="36000" bIns="90000" numCol="1" spcCol="0" rtlCol="0" fromWordArt="0" anchor="ctr" anchorCtr="0" forceAA="0" compatLnSpc="1">
            <a:prstTxWarp prst="textNoShape">
              <a:avLst/>
            </a:prstTxWarp>
            <a:noAutofit/>
          </a:bodyPr>
          <a:lstStyle/>
          <a:p>
            <a:pPr marL="0" marR="0" lvl="3"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lumMod val="75000"/>
                    <a:lumOff val="25000"/>
                  </a:srgbClr>
                </a:solidFill>
                <a:effectLst/>
                <a:uLnTx/>
                <a:uFillTx/>
                <a:latin typeface="Arial"/>
                <a:ea typeface="+mn-ea"/>
                <a:cs typeface="+mn-cs"/>
              </a:rPr>
              <a:t>If validated,</a:t>
            </a:r>
            <a:r>
              <a:rPr kumimoji="0" lang="en-US" sz="1000" b="1" i="0" u="none" strike="noStrike" kern="0" cap="none" spc="0" normalizeH="0" noProof="0" dirty="0" smtClean="0">
                <a:ln>
                  <a:noFill/>
                </a:ln>
                <a:solidFill>
                  <a:srgbClr val="000000">
                    <a:lumMod val="75000"/>
                    <a:lumOff val="25000"/>
                  </a:srgbClr>
                </a:solidFill>
                <a:effectLst/>
                <a:uLnTx/>
                <a:uFillTx/>
                <a:latin typeface="Arial"/>
                <a:ea typeface="+mn-ea"/>
                <a:cs typeface="+mn-cs"/>
              </a:rPr>
              <a:t> feed information into CRMS </a:t>
            </a:r>
          </a:p>
          <a:p>
            <a:pPr marL="0" marR="0" lvl="3"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noProof="0" dirty="0" smtClean="0">
                <a:ln>
                  <a:noFill/>
                </a:ln>
                <a:solidFill>
                  <a:schemeClr val="tx2">
                    <a:lumMod val="60000"/>
                    <a:lumOff val="40000"/>
                  </a:schemeClr>
                </a:solidFill>
                <a:effectLst/>
                <a:uLnTx/>
                <a:uFillTx/>
                <a:latin typeface="Arial"/>
                <a:ea typeface="+mn-ea"/>
                <a:cs typeface="+mn-cs"/>
              </a:rPr>
              <a:t>(CPL entity)</a:t>
            </a:r>
            <a:endParaRPr kumimoji="0" lang="en-US" sz="1000" b="1" i="0" u="none" strike="noStrike" kern="0" cap="none" spc="0" normalizeH="0" baseline="0" noProof="0" dirty="0" smtClean="0">
              <a:ln>
                <a:noFill/>
              </a:ln>
              <a:solidFill>
                <a:schemeClr val="tx2">
                  <a:lumMod val="60000"/>
                  <a:lumOff val="40000"/>
                </a:schemeClr>
              </a:solidFill>
              <a:effectLst/>
              <a:uLnTx/>
              <a:uFillTx/>
              <a:latin typeface="Arial"/>
              <a:ea typeface="+mn-ea"/>
              <a:cs typeface="+mn-cs"/>
            </a:endParaRPr>
          </a:p>
        </p:txBody>
      </p:sp>
      <p:sp>
        <p:nvSpPr>
          <p:cNvPr id="43" name="Ellipse 24"/>
          <p:cNvSpPr/>
          <p:nvPr/>
        </p:nvSpPr>
        <p:spPr>
          <a:xfrm>
            <a:off x="8987410" y="4188147"/>
            <a:ext cx="396000" cy="396000"/>
          </a:xfrm>
          <a:prstGeom prst="ellipse">
            <a:avLst/>
          </a:prstGeom>
          <a:solidFill>
            <a:schemeClr val="accent2">
              <a:lumMod val="20000"/>
              <a:lumOff val="80000"/>
            </a:schemeClr>
          </a:solidFill>
          <a:ln w="12700" cap="flat" cmpd="sng" algn="ctr">
            <a:solidFill>
              <a:schemeClr val="accent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200" b="1" i="0" u="none" strike="noStrike" kern="0" cap="none" spc="0" normalizeH="0" baseline="0" noProof="0" dirty="0" smtClean="0">
              <a:ln>
                <a:noFill/>
              </a:ln>
              <a:solidFill>
                <a:srgbClr val="FFFFFF"/>
              </a:solidFill>
              <a:effectLst/>
              <a:uLnTx/>
              <a:uFillTx/>
              <a:latin typeface="Arial"/>
              <a:ea typeface="+mn-ea"/>
              <a:cs typeface="+mn-cs"/>
            </a:endParaRPr>
          </a:p>
        </p:txBody>
      </p:sp>
      <p:pic>
        <p:nvPicPr>
          <p:cNvPr id="45" name="Picture 44"/>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backgroundRemoval t="4211" b="94386" l="9804" r="89916">
                        <a14:foregroundMark x1="28011" y1="36842" x2="28011" y2="36842"/>
                        <a14:foregroundMark x1="31373" y1="16842" x2="31373" y2="16842"/>
                        <a14:foregroundMark x1="49580" y1="34737" x2="49580" y2="34737"/>
                        <a14:foregroundMark x1="69748" y1="19649" x2="69748" y2="19649"/>
                        <a14:foregroundMark x1="78151" y1="45263" x2="78151" y2="45263"/>
                      </a14:backgroundRemoval>
                    </a14:imgEffect>
                    <a14:imgEffect>
                      <a14:colorTemperature colorTemp="11200"/>
                    </a14:imgEffect>
                  </a14:imgLayer>
                </a14:imgProps>
              </a:ext>
            </a:extLst>
          </a:blip>
          <a:stretch>
            <a:fillRect/>
          </a:stretch>
        </p:blipFill>
        <p:spPr>
          <a:xfrm>
            <a:off x="4659698" y="4232121"/>
            <a:ext cx="385877" cy="308053"/>
          </a:xfrm>
          <a:prstGeom prst="rect">
            <a:avLst/>
          </a:prstGeom>
        </p:spPr>
      </p:pic>
      <p:pic>
        <p:nvPicPr>
          <p:cNvPr id="50" name="Picture 2"/>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44453" y="1991519"/>
            <a:ext cx="305103" cy="297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3" descr="C:\Users\CHATAING\Downloads\mailin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84524" y="4242131"/>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06826" y="1980223"/>
            <a:ext cx="245189"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3" name="Rectangle à coins arrondis 14"/>
          <p:cNvSpPr/>
          <p:nvPr/>
        </p:nvSpPr>
        <p:spPr>
          <a:xfrm>
            <a:off x="3043884" y="1459760"/>
            <a:ext cx="1534091" cy="457200"/>
          </a:xfrm>
          <a:prstGeom prst="roundRect">
            <a:avLst/>
          </a:prstGeom>
          <a:noFill/>
          <a:ln w="3175" cap="flat" cmpd="sng" algn="ctr">
            <a:noFill/>
            <a:prstDash val="solid"/>
          </a:ln>
          <a:effectLst/>
        </p:spPr>
        <p:txBody>
          <a:bodyPr rot="0" spcFirstLastPara="0" vertOverflow="overflow" horzOverflow="overflow" vert="horz" wrap="square" lIns="36000" tIns="90000" rIns="3600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PT" sz="1000" b="1" kern="0" dirty="0" err="1" smtClean="0">
                <a:solidFill>
                  <a:srgbClr val="000000">
                    <a:lumMod val="75000"/>
                    <a:lumOff val="25000"/>
                  </a:srgbClr>
                </a:solidFill>
                <a:latin typeface="Arial"/>
              </a:rPr>
              <a:t>Fill</a:t>
            </a:r>
            <a:r>
              <a:rPr lang="pt-PT" sz="1000" b="1" kern="0" dirty="0" smtClean="0">
                <a:solidFill>
                  <a:srgbClr val="000000">
                    <a:lumMod val="75000"/>
                    <a:lumOff val="25000"/>
                  </a:srgbClr>
                </a:solidFill>
                <a:latin typeface="Arial"/>
              </a:rPr>
              <a:t> in </a:t>
            </a:r>
            <a:r>
              <a:rPr lang="pt-PT" sz="1000" b="1" kern="0" dirty="0" err="1" smtClean="0">
                <a:solidFill>
                  <a:srgbClr val="000000">
                    <a:lumMod val="75000"/>
                    <a:lumOff val="25000"/>
                  </a:srgbClr>
                </a:solidFill>
                <a:latin typeface="Arial"/>
              </a:rPr>
              <a:t>request</a:t>
            </a:r>
            <a:r>
              <a:rPr lang="pt-PT" sz="1000" b="1" kern="0" dirty="0" smtClean="0">
                <a:solidFill>
                  <a:srgbClr val="000000">
                    <a:lumMod val="75000"/>
                    <a:lumOff val="25000"/>
                  </a:srgbClr>
                </a:solidFill>
                <a:latin typeface="Arial"/>
              </a:rPr>
              <a:t> </a:t>
            </a:r>
            <a:r>
              <a:rPr lang="pt-PT" sz="1000" b="1" kern="0" dirty="0" err="1" smtClean="0">
                <a:solidFill>
                  <a:srgbClr val="000000">
                    <a:lumMod val="75000"/>
                    <a:lumOff val="25000"/>
                  </a:srgbClr>
                </a:solidFill>
                <a:latin typeface="Arial"/>
              </a:rPr>
              <a:t>form</a:t>
            </a:r>
            <a:endParaRPr lang="pt-PT" sz="1000" b="1" kern="0" dirty="0" smtClean="0">
              <a:solidFill>
                <a:srgbClr val="000000">
                  <a:lumMod val="75000"/>
                  <a:lumOff val="25000"/>
                </a:srgbClr>
              </a:solidFill>
              <a:latin typeface="Arial"/>
            </a:endParaRPr>
          </a:p>
          <a:p>
            <a:pPr marL="0" marR="0" lvl="0" indent="0" algn="ctr" defTabSz="914400" eaLnBrk="1" fontAlgn="auto" latinLnBrk="0" hangingPunct="1">
              <a:lnSpc>
                <a:spcPct val="100000"/>
              </a:lnSpc>
              <a:spcBef>
                <a:spcPts val="0"/>
              </a:spcBef>
              <a:spcAft>
                <a:spcPts val="0"/>
              </a:spcAft>
              <a:buClrTx/>
              <a:buSzTx/>
              <a:buFontTx/>
              <a:buNone/>
              <a:tabLst/>
              <a:defRPr/>
            </a:pPr>
            <a:r>
              <a:rPr lang="pt-PT" sz="1000" b="1" i="1" kern="0" dirty="0" smtClean="0">
                <a:solidFill>
                  <a:schemeClr val="tx2">
                    <a:lumMod val="60000"/>
                    <a:lumOff val="40000"/>
                  </a:schemeClr>
                </a:solidFill>
                <a:latin typeface="Arial"/>
              </a:rPr>
              <a:t>(CPL </a:t>
            </a:r>
            <a:r>
              <a:rPr lang="pt-PT" sz="1000" b="1" i="1" kern="0" dirty="0" err="1" smtClean="0">
                <a:solidFill>
                  <a:schemeClr val="tx2">
                    <a:lumMod val="60000"/>
                    <a:lumOff val="40000"/>
                  </a:schemeClr>
                </a:solidFill>
                <a:latin typeface="Arial"/>
              </a:rPr>
              <a:t>entity</a:t>
            </a:r>
            <a:r>
              <a:rPr lang="pt-PT" sz="1000" b="1" i="1" kern="0" dirty="0" smtClean="0">
                <a:solidFill>
                  <a:schemeClr val="tx2">
                    <a:lumMod val="60000"/>
                    <a:lumOff val="40000"/>
                  </a:schemeClr>
                </a:solidFill>
                <a:latin typeface="Arial"/>
              </a:rPr>
              <a:t>) </a:t>
            </a:r>
            <a:endParaRPr kumimoji="0" lang="en-GB" sz="1000" b="1" i="1" u="none" strike="noStrike" kern="0" cap="none" spc="0" normalizeH="0" baseline="0" noProof="0" dirty="0" smtClean="0">
              <a:ln>
                <a:noFill/>
              </a:ln>
              <a:solidFill>
                <a:schemeClr val="tx2">
                  <a:lumMod val="60000"/>
                  <a:lumOff val="40000"/>
                </a:schemeClr>
              </a:solidFill>
              <a:effectLst/>
              <a:uLnTx/>
              <a:uFillTx/>
              <a:latin typeface="Arial"/>
            </a:endParaRPr>
          </a:p>
        </p:txBody>
      </p:sp>
      <p:cxnSp>
        <p:nvCxnSpPr>
          <p:cNvPr id="65" name="Connecteur droit 29"/>
          <p:cNvCxnSpPr/>
          <p:nvPr/>
        </p:nvCxnSpPr>
        <p:spPr>
          <a:xfrm>
            <a:off x="9179296" y="3480496"/>
            <a:ext cx="0" cy="687412"/>
          </a:xfrm>
          <a:prstGeom prst="line">
            <a:avLst/>
          </a:prstGeom>
          <a:noFill/>
          <a:ln w="9525" cap="flat" cmpd="sng" algn="ctr">
            <a:solidFill>
              <a:schemeClr val="accent1"/>
            </a:solidFill>
            <a:prstDash val="dash"/>
          </a:ln>
          <a:effectLst/>
        </p:spPr>
      </p:cxnSp>
      <p:pic>
        <p:nvPicPr>
          <p:cNvPr id="66" name="Picture 65"/>
          <p:cNvPicPr>
            <a:picLocks noChangeAspect="1"/>
          </p:cNvPicPr>
          <p:nvPr/>
        </p:nvPicPr>
        <p:blipFill>
          <a:blip r:embed="rId8">
            <a:duotone>
              <a:schemeClr val="accent3">
                <a:shade val="45000"/>
                <a:satMod val="135000"/>
              </a:schemeClr>
              <a:prstClr val="white"/>
            </a:duotone>
            <a:extLst>
              <a:ext uri="{BEBA8EAE-BF5A-486C-A8C5-ECC9F3942E4B}">
                <a14:imgProps xmlns:a14="http://schemas.microsoft.com/office/drawing/2010/main">
                  <a14:imgLayer r:embed="rId9">
                    <a14:imgEffect>
                      <a14:backgroundRemoval t="4491" b="92515" l="3806" r="95502">
                        <a14:foregroundMark x1="47059" y1="23054" x2="47059" y2="23054"/>
                        <a14:foregroundMark x1="46367" y1="31737" x2="46367" y2="31737"/>
                        <a14:foregroundMark x1="49135" y1="40419" x2="49135" y2="40419"/>
                        <a14:foregroundMark x1="27682" y1="41916" x2="27682" y2="41916"/>
                        <a14:foregroundMark x1="28720" y1="48802" x2="28720" y2="48802"/>
                        <a14:foregroundMark x1="27682" y1="55689" x2="27682" y2="55689"/>
                        <a14:foregroundMark x1="49481" y1="58084" x2="49481" y2="58084"/>
                        <a14:foregroundMark x1="27682" y1="65868" x2="27682" y2="65868"/>
                        <a14:foregroundMark x1="73356" y1="21557" x2="73356" y2="21557"/>
                      </a14:backgroundRemoval>
                    </a14:imgEffect>
                  </a14:imgLayer>
                </a14:imgProps>
              </a:ext>
            </a:extLst>
          </a:blip>
          <a:stretch>
            <a:fillRect/>
          </a:stretch>
        </p:blipFill>
        <p:spPr>
          <a:xfrm>
            <a:off x="3645957" y="1994499"/>
            <a:ext cx="290272" cy="335470"/>
          </a:xfrm>
          <a:prstGeom prst="rect">
            <a:avLst/>
          </a:prstGeom>
        </p:spPr>
      </p:pic>
      <p:pic>
        <p:nvPicPr>
          <p:cNvPr id="2" name="Picture 1"/>
          <p:cNvPicPr>
            <a:picLocks noChangeAspect="1"/>
          </p:cNvPicPr>
          <p:nvPr/>
        </p:nvPicPr>
        <p:blipFill rotWithShape="1">
          <a:blip r:embed="rId10">
            <a:duotone>
              <a:schemeClr val="accent1">
                <a:shade val="45000"/>
                <a:satMod val="135000"/>
              </a:schemeClr>
              <a:prstClr val="white"/>
            </a:duotone>
            <a:extLst>
              <a:ext uri="{BEBA8EAE-BF5A-486C-A8C5-ECC9F3942E4B}">
                <a14:imgProps xmlns:a14="http://schemas.microsoft.com/office/drawing/2010/main">
                  <a14:imgLayer r:embed="rId11">
                    <a14:imgEffect>
                      <a14:colorTemperature colorTemp="11200"/>
                    </a14:imgEffect>
                    <a14:imgEffect>
                      <a14:saturation sat="0"/>
                    </a14:imgEffect>
                  </a14:imgLayer>
                </a14:imgProps>
              </a:ext>
            </a:extLst>
          </a:blip>
          <a:srcRect l="21592" t="18645" r="30169" b="34724"/>
          <a:stretch/>
        </p:blipFill>
        <p:spPr>
          <a:xfrm>
            <a:off x="9038603" y="4261064"/>
            <a:ext cx="258793" cy="250167"/>
          </a:xfrm>
          <a:prstGeom prst="rect">
            <a:avLst/>
          </a:prstGeom>
        </p:spPr>
      </p:pic>
      <p:grpSp>
        <p:nvGrpSpPr>
          <p:cNvPr id="10" name="Group 9"/>
          <p:cNvGrpSpPr/>
          <p:nvPr/>
        </p:nvGrpSpPr>
        <p:grpSpPr>
          <a:xfrm>
            <a:off x="10162803" y="5539291"/>
            <a:ext cx="1543249" cy="568210"/>
            <a:chOff x="10162803" y="5556543"/>
            <a:chExt cx="1543249" cy="568210"/>
          </a:xfrm>
        </p:grpSpPr>
        <p:cxnSp>
          <p:nvCxnSpPr>
            <p:cNvPr id="70" name="Connecteur droit 19"/>
            <p:cNvCxnSpPr/>
            <p:nvPr/>
          </p:nvCxnSpPr>
          <p:spPr>
            <a:xfrm>
              <a:off x="10303242" y="5844846"/>
              <a:ext cx="576000" cy="3987"/>
            </a:xfrm>
            <a:prstGeom prst="line">
              <a:avLst/>
            </a:prstGeom>
            <a:noFill/>
            <a:ln w="19050" cap="flat" cmpd="sng" algn="ctr">
              <a:solidFill>
                <a:srgbClr val="FFC000"/>
              </a:solidFill>
              <a:prstDash val="dash"/>
            </a:ln>
            <a:effectLst/>
          </p:spPr>
        </p:cxnSp>
        <p:sp>
          <p:nvSpPr>
            <p:cNvPr id="72" name="ZoneTexte 94"/>
            <p:cNvSpPr txBox="1"/>
            <p:nvPr/>
          </p:nvSpPr>
          <p:spPr>
            <a:xfrm>
              <a:off x="11029241" y="5591047"/>
              <a:ext cx="540000" cy="156051"/>
            </a:xfrm>
            <a:prstGeom prst="rect">
              <a:avLst/>
            </a:prstGeom>
            <a:noFill/>
          </p:spPr>
          <p:txBody>
            <a:bodyPr wrap="square" lIns="0" tIns="0" rIns="0" bIns="0" rtlCol="0">
              <a:noAutofit/>
            </a:bodyPr>
            <a:lstStyle/>
            <a:p>
              <a:r>
                <a:rPr lang="en-US" sz="900" dirty="0" smtClean="0">
                  <a:solidFill>
                    <a:sysClr val="windowText" lastClr="000000"/>
                  </a:solidFill>
                  <a:latin typeface="Arial" panose="020B0604020202020204" pitchFamily="34" charset="0"/>
                  <a:cs typeface="Arial" panose="020B0604020202020204" pitchFamily="34" charset="0"/>
                </a:rPr>
                <a:t>Always</a:t>
              </a:r>
            </a:p>
          </p:txBody>
        </p:sp>
        <p:sp>
          <p:nvSpPr>
            <p:cNvPr id="73" name="ZoneTexte 95"/>
            <p:cNvSpPr txBox="1"/>
            <p:nvPr/>
          </p:nvSpPr>
          <p:spPr>
            <a:xfrm>
              <a:off x="11020615" y="5765871"/>
              <a:ext cx="648000" cy="156051"/>
            </a:xfrm>
            <a:prstGeom prst="rect">
              <a:avLst/>
            </a:prstGeom>
            <a:noFill/>
          </p:spPr>
          <p:txBody>
            <a:bodyPr wrap="square" lIns="0" tIns="0" rIns="0" bIns="0" rtlCol="0">
              <a:noAutofit/>
            </a:bodyPr>
            <a:lstStyle/>
            <a:p>
              <a:r>
                <a:rPr lang="en-US" sz="900" dirty="0" smtClean="0">
                  <a:solidFill>
                    <a:sysClr val="windowText" lastClr="000000"/>
                  </a:solidFill>
                  <a:latin typeface="Arial" panose="020B0604020202020204" pitchFamily="34" charset="0"/>
                  <a:cs typeface="Arial" panose="020B0604020202020204" pitchFamily="34" charset="0"/>
                </a:rPr>
                <a:t>Optional</a:t>
              </a:r>
            </a:p>
          </p:txBody>
        </p:sp>
        <p:sp>
          <p:nvSpPr>
            <p:cNvPr id="74" name="ZoneTexte 96"/>
            <p:cNvSpPr txBox="1"/>
            <p:nvPr/>
          </p:nvSpPr>
          <p:spPr>
            <a:xfrm>
              <a:off x="11020615" y="5932069"/>
              <a:ext cx="648000" cy="156051"/>
            </a:xfrm>
            <a:prstGeom prst="rect">
              <a:avLst/>
            </a:prstGeom>
            <a:noFill/>
          </p:spPr>
          <p:txBody>
            <a:bodyPr wrap="square" lIns="0" tIns="0" rIns="0" bIns="0" rtlCol="0">
              <a:noAutofit/>
            </a:bodyPr>
            <a:lstStyle/>
            <a:p>
              <a:r>
                <a:rPr lang="en-US" sz="900" dirty="0" smtClean="0">
                  <a:solidFill>
                    <a:sysClr val="windowText" lastClr="000000"/>
                  </a:solidFill>
                  <a:latin typeface="Arial" panose="020B0604020202020204" pitchFamily="34" charset="0"/>
                  <a:cs typeface="Arial" panose="020B0604020202020204" pitchFamily="34" charset="0"/>
                </a:rPr>
                <a:t>Conditioned</a:t>
              </a:r>
            </a:p>
          </p:txBody>
        </p:sp>
        <p:cxnSp>
          <p:nvCxnSpPr>
            <p:cNvPr id="75" name="Connecteur droit 19"/>
            <p:cNvCxnSpPr/>
            <p:nvPr/>
          </p:nvCxnSpPr>
          <p:spPr>
            <a:xfrm>
              <a:off x="10303242" y="6018410"/>
              <a:ext cx="576000" cy="3987"/>
            </a:xfrm>
            <a:prstGeom prst="line">
              <a:avLst/>
            </a:prstGeom>
            <a:noFill/>
            <a:ln w="19050" cap="flat" cmpd="sng" algn="ctr">
              <a:solidFill>
                <a:schemeClr val="accent1"/>
              </a:solidFill>
              <a:prstDash val="dash"/>
            </a:ln>
            <a:effectLst/>
          </p:spPr>
        </p:cxnSp>
        <p:cxnSp>
          <p:nvCxnSpPr>
            <p:cNvPr id="76" name="Connecteur droit 19"/>
            <p:cNvCxnSpPr/>
            <p:nvPr/>
          </p:nvCxnSpPr>
          <p:spPr>
            <a:xfrm>
              <a:off x="10303242" y="5671283"/>
              <a:ext cx="576000" cy="3987"/>
            </a:xfrm>
            <a:prstGeom prst="line">
              <a:avLst/>
            </a:prstGeom>
            <a:noFill/>
            <a:ln w="19050" cap="flat" cmpd="sng" algn="ctr">
              <a:solidFill>
                <a:schemeClr val="accent3"/>
              </a:solidFill>
              <a:prstDash val="solid"/>
            </a:ln>
            <a:effectLst/>
          </p:spPr>
        </p:cxnSp>
        <p:sp>
          <p:nvSpPr>
            <p:cNvPr id="6" name="Rectangle 5"/>
            <p:cNvSpPr/>
            <p:nvPr/>
          </p:nvSpPr>
          <p:spPr>
            <a:xfrm>
              <a:off x="10162803" y="5556543"/>
              <a:ext cx="1543249" cy="56821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dirty="0" smtClean="0">
                <a:solidFill>
                  <a:schemeClr val="tx1"/>
                </a:solidFill>
              </a:endParaRPr>
            </a:p>
          </p:txBody>
        </p:sp>
      </p:grpSp>
      <p:sp>
        <p:nvSpPr>
          <p:cNvPr id="64" name="Text Placeholder 2"/>
          <p:cNvSpPr>
            <a:spLocks noGrp="1"/>
          </p:cNvSpPr>
          <p:nvPr>
            <p:ph type="body" sz="quarter" idx="14"/>
          </p:nvPr>
        </p:nvSpPr>
        <p:spPr>
          <a:xfrm>
            <a:off x="551887" y="627782"/>
            <a:ext cx="11209846" cy="431800"/>
          </a:xfrm>
        </p:spPr>
        <p:txBody>
          <a:bodyPr/>
          <a:lstStyle/>
          <a:p>
            <a:r>
              <a:rPr lang="pt-PT" dirty="0" smtClean="0"/>
              <a:t>1st </a:t>
            </a:r>
            <a:r>
              <a:rPr lang="pt-PT" dirty="0" err="1" smtClean="0"/>
              <a:t>request</a:t>
            </a:r>
            <a:endParaRPr lang="en-GB" dirty="0"/>
          </a:p>
        </p:txBody>
      </p:sp>
    </p:spTree>
    <p:extLst>
      <p:ext uri="{BB962C8B-B14F-4D97-AF65-F5344CB8AC3E}">
        <p14:creationId xmlns:p14="http://schemas.microsoft.com/office/powerpoint/2010/main" val="3461840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681490" y="698740"/>
            <a:ext cx="5253486" cy="655607"/>
          </a:xfrm>
          <a:prstGeom prst="roundRect">
            <a:avLst/>
          </a:prstGeom>
          <a:solidFill>
            <a:schemeClr val="tx2">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lvl="1">
              <a:defRPr/>
            </a:pPr>
            <a:r>
              <a:rPr lang="en-US" sz="1400" b="1" kern="0" dirty="0">
                <a:solidFill>
                  <a:schemeClr val="accent3"/>
                </a:solidFill>
                <a:latin typeface="Arial"/>
              </a:rPr>
              <a:t>Check the need for an Exception</a:t>
            </a:r>
            <a:endParaRPr lang="en-GB" sz="1400" b="1" kern="0" dirty="0">
              <a:solidFill>
                <a:schemeClr val="accent3"/>
              </a:solidFill>
              <a:latin typeface="Arial"/>
            </a:endParaRPr>
          </a:p>
        </p:txBody>
      </p:sp>
      <p:sp>
        <p:nvSpPr>
          <p:cNvPr id="70" name="Rounded Rectangle 69"/>
          <p:cNvSpPr/>
          <p:nvPr/>
        </p:nvSpPr>
        <p:spPr>
          <a:xfrm>
            <a:off x="6242647" y="698739"/>
            <a:ext cx="5253486" cy="655607"/>
          </a:xfrm>
          <a:prstGeom prst="roundRect">
            <a:avLst/>
          </a:prstGeom>
          <a:solidFill>
            <a:schemeClr val="tx2">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lvl="1">
              <a:defRPr/>
            </a:pPr>
            <a:r>
              <a:rPr lang="pt-PT" sz="1400" b="1" kern="0" dirty="0" smtClean="0">
                <a:solidFill>
                  <a:schemeClr val="accent3"/>
                </a:solidFill>
                <a:latin typeface="Arial"/>
              </a:rPr>
              <a:t> </a:t>
            </a:r>
            <a:r>
              <a:rPr lang="pt-PT" sz="1400" b="1" kern="0" dirty="0" err="1" smtClean="0">
                <a:solidFill>
                  <a:schemeClr val="accent3"/>
                </a:solidFill>
                <a:latin typeface="Arial"/>
              </a:rPr>
              <a:t>Fill</a:t>
            </a:r>
            <a:r>
              <a:rPr lang="pt-PT" sz="1400" b="1" kern="0" dirty="0" smtClean="0">
                <a:solidFill>
                  <a:schemeClr val="accent3"/>
                </a:solidFill>
                <a:latin typeface="Arial"/>
              </a:rPr>
              <a:t> </a:t>
            </a:r>
            <a:r>
              <a:rPr lang="pt-PT" sz="1400" b="1" kern="0" dirty="0">
                <a:solidFill>
                  <a:schemeClr val="accent3"/>
                </a:solidFill>
                <a:latin typeface="Arial"/>
              </a:rPr>
              <a:t>in </a:t>
            </a:r>
            <a:r>
              <a:rPr lang="pt-PT" sz="1400" b="1" kern="0" dirty="0" err="1">
                <a:solidFill>
                  <a:schemeClr val="accent3"/>
                </a:solidFill>
                <a:latin typeface="Arial"/>
              </a:rPr>
              <a:t>the</a:t>
            </a:r>
            <a:r>
              <a:rPr lang="pt-PT" sz="1400" b="1" kern="0" dirty="0">
                <a:solidFill>
                  <a:schemeClr val="accent3"/>
                </a:solidFill>
                <a:latin typeface="Arial"/>
              </a:rPr>
              <a:t> </a:t>
            </a:r>
            <a:r>
              <a:rPr lang="pt-PT" sz="1400" b="1" kern="0" dirty="0" err="1">
                <a:solidFill>
                  <a:schemeClr val="accent3"/>
                </a:solidFill>
                <a:latin typeface="Arial"/>
              </a:rPr>
              <a:t>request</a:t>
            </a:r>
            <a:r>
              <a:rPr lang="pt-PT" sz="1400" b="1" kern="0" dirty="0">
                <a:solidFill>
                  <a:schemeClr val="accent3"/>
                </a:solidFill>
                <a:latin typeface="Arial"/>
              </a:rPr>
              <a:t> </a:t>
            </a:r>
            <a:r>
              <a:rPr lang="pt-PT" sz="1400" b="1" kern="0" dirty="0" err="1">
                <a:solidFill>
                  <a:schemeClr val="accent3"/>
                </a:solidFill>
                <a:latin typeface="Arial"/>
              </a:rPr>
              <a:t>form</a:t>
            </a:r>
            <a:r>
              <a:rPr lang="pt-PT" sz="1400" b="1" kern="0" dirty="0">
                <a:solidFill>
                  <a:schemeClr val="accent3"/>
                </a:solidFill>
                <a:latin typeface="Arial"/>
              </a:rPr>
              <a:t> </a:t>
            </a:r>
            <a:endParaRPr lang="en-GB" sz="1400" b="1" kern="0" dirty="0">
              <a:solidFill>
                <a:schemeClr val="accent3"/>
              </a:solidFill>
              <a:latin typeface="Arial"/>
            </a:endParaRPr>
          </a:p>
        </p:txBody>
      </p:sp>
      <p:cxnSp>
        <p:nvCxnSpPr>
          <p:cNvPr id="71" name="Connecteur droit 17"/>
          <p:cNvCxnSpPr/>
          <p:nvPr/>
        </p:nvCxnSpPr>
        <p:spPr>
          <a:xfrm>
            <a:off x="6081623" y="1354346"/>
            <a:ext cx="14377" cy="4738950"/>
          </a:xfrm>
          <a:prstGeom prst="line">
            <a:avLst/>
          </a:prstGeom>
          <a:ln>
            <a:solidFill>
              <a:schemeClr val="tx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72" name="Ellipse 16"/>
          <p:cNvSpPr/>
          <p:nvPr/>
        </p:nvSpPr>
        <p:spPr>
          <a:xfrm>
            <a:off x="766191" y="823835"/>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200" b="1" i="0" u="none" strike="noStrike" kern="0" cap="none" spc="0" normalizeH="0" baseline="0" noProof="0" dirty="0" smtClean="0">
              <a:ln>
                <a:noFill/>
              </a:ln>
              <a:solidFill>
                <a:srgbClr val="FFFFFF"/>
              </a:solidFill>
              <a:effectLst/>
              <a:uLnTx/>
              <a:uFillTx/>
              <a:latin typeface="Arial"/>
              <a:ea typeface="+mn-ea"/>
              <a:cs typeface="+mn-cs"/>
            </a:endParaRPr>
          </a:p>
        </p:txBody>
      </p:sp>
      <p:pic>
        <p:nvPicPr>
          <p:cNvPr id="73" name="Image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071" y="899183"/>
            <a:ext cx="256734" cy="252000"/>
          </a:xfrm>
          <a:prstGeom prst="rect">
            <a:avLst/>
          </a:prstGeom>
        </p:spPr>
      </p:pic>
      <p:sp>
        <p:nvSpPr>
          <p:cNvPr id="74" name="Ellipse 11"/>
          <p:cNvSpPr/>
          <p:nvPr/>
        </p:nvSpPr>
        <p:spPr>
          <a:xfrm>
            <a:off x="6365609" y="823835"/>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200" b="1" i="0" u="none" strike="noStrike" kern="0" cap="none" spc="0" normalizeH="0" baseline="0" noProof="0" dirty="0" smtClean="0">
              <a:ln>
                <a:noFill/>
              </a:ln>
              <a:solidFill>
                <a:srgbClr val="FFFFFF"/>
              </a:solidFill>
              <a:effectLst/>
              <a:uLnTx/>
              <a:uFillTx/>
              <a:latin typeface="Arial"/>
              <a:ea typeface="+mn-ea"/>
              <a:cs typeface="+mn-cs"/>
            </a:endParaRPr>
          </a:p>
        </p:txBody>
      </p:sp>
      <p:pic>
        <p:nvPicPr>
          <p:cNvPr id="75" name="Picture 74"/>
          <p:cNvPicPr>
            <a:picLocks noChangeAspect="1"/>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backgroundRemoval t="4491" b="92515" l="3806" r="95502">
                        <a14:foregroundMark x1="47059" y1="23054" x2="47059" y2="23054"/>
                        <a14:foregroundMark x1="46367" y1="31737" x2="46367" y2="31737"/>
                        <a14:foregroundMark x1="49135" y1="40419" x2="49135" y2="40419"/>
                        <a14:foregroundMark x1="27682" y1="41916" x2="27682" y2="41916"/>
                        <a14:foregroundMark x1="28720" y1="48802" x2="28720" y2="48802"/>
                        <a14:foregroundMark x1="27682" y1="55689" x2="27682" y2="55689"/>
                        <a14:foregroundMark x1="49481" y1="58084" x2="49481" y2="58084"/>
                        <a14:foregroundMark x1="27682" y1="65868" x2="27682" y2="65868"/>
                        <a14:foregroundMark x1="73356" y1="21557" x2="73356" y2="21557"/>
                      </a14:backgroundRemoval>
                    </a14:imgEffect>
                  </a14:imgLayer>
                </a14:imgProps>
              </a:ext>
            </a:extLst>
          </a:blip>
          <a:stretch>
            <a:fillRect/>
          </a:stretch>
        </p:blipFill>
        <p:spPr>
          <a:xfrm>
            <a:off x="6449551" y="866213"/>
            <a:ext cx="290272" cy="335470"/>
          </a:xfrm>
          <a:prstGeom prst="rect">
            <a:avLst/>
          </a:prstGeom>
        </p:spPr>
      </p:pic>
      <p:sp>
        <p:nvSpPr>
          <p:cNvPr id="6" name="TextBox 5"/>
          <p:cNvSpPr txBox="1"/>
          <p:nvPr/>
        </p:nvSpPr>
        <p:spPr>
          <a:xfrm>
            <a:off x="948908" y="1664897"/>
            <a:ext cx="4718649" cy="3683479"/>
          </a:xfrm>
          <a:prstGeom prst="rect">
            <a:avLst/>
          </a:prstGeom>
          <a:noFill/>
        </p:spPr>
        <p:txBody>
          <a:bodyPr wrap="square" lIns="0" tIns="0" rIns="0" bIns="0" rtlCol="0">
            <a:noAutofit/>
          </a:bodyPr>
          <a:lstStyle/>
          <a:p>
            <a:pPr marL="171450" indent="-171450">
              <a:spcAft>
                <a:spcPts val="600"/>
              </a:spcAft>
              <a:buFont typeface="Wingdings" panose="05000000000000000000" pitchFamily="2" charset="2"/>
              <a:buChar char="ü"/>
            </a:pPr>
            <a:r>
              <a:rPr lang="en-US" sz="1200" dirty="0"/>
              <a:t>An exception request is defined as a request, for a given period and subject to conditions, to apply a less stringent framework or less stringent controls than the standards established in a Norm. </a:t>
            </a:r>
            <a:endParaRPr lang="en-GB" sz="1200" dirty="0"/>
          </a:p>
          <a:p>
            <a:pPr marL="171450" indent="-171450">
              <a:spcAft>
                <a:spcPts val="600"/>
              </a:spcAft>
              <a:buFont typeface="Wingdings" panose="05000000000000000000" pitchFamily="2" charset="2"/>
              <a:buChar char="ü"/>
            </a:pPr>
            <a:r>
              <a:rPr lang="en-US" sz="1200" dirty="0"/>
              <a:t>The Norm Owner should seek to keep exceptions to a minimum by identifying such possibilities during the Scoping and Consultation phases of the Norm and by addressing them in advance within the Norm itself. </a:t>
            </a:r>
            <a:r>
              <a:rPr lang="en-US" sz="1200" dirty="0" smtClean="0"/>
              <a:t>Nonetheless</a:t>
            </a:r>
            <a:r>
              <a:rPr lang="en-US" sz="1200" dirty="0"/>
              <a:t>, it is possible that the need for an exception might be identified after a Norm has been implemented</a:t>
            </a:r>
            <a:r>
              <a:rPr lang="en-US" sz="1200" dirty="0" smtClean="0"/>
              <a:t>.</a:t>
            </a:r>
          </a:p>
          <a:p>
            <a:pPr marL="171450" indent="-171450">
              <a:spcAft>
                <a:spcPts val="600"/>
              </a:spcAft>
              <a:buFont typeface="Wingdings" panose="05000000000000000000" pitchFamily="2" charset="2"/>
              <a:buChar char="ü"/>
            </a:pPr>
            <a:r>
              <a:rPr lang="en-US" sz="1200" dirty="0" smtClean="0"/>
              <a:t>If a request </a:t>
            </a:r>
            <a:r>
              <a:rPr lang="en-US" sz="1200" dirty="0"/>
              <a:t>to not apply specific or full provisions of a Norm for an indefinite period of time (e.g. when the Group requires a specific threshold for reporting, but the local regulation specifies a different one), an exception will be needed  </a:t>
            </a:r>
            <a:endParaRPr lang="en-GB" sz="1050" dirty="0" smtClean="0">
              <a:solidFill>
                <a:schemeClr val="accent4"/>
              </a:solidFill>
            </a:endParaRPr>
          </a:p>
        </p:txBody>
      </p:sp>
      <p:sp>
        <p:nvSpPr>
          <p:cNvPr id="76" name="TextBox 75"/>
          <p:cNvSpPr txBox="1"/>
          <p:nvPr/>
        </p:nvSpPr>
        <p:spPr>
          <a:xfrm>
            <a:off x="6510065" y="1664897"/>
            <a:ext cx="4718649" cy="3683479"/>
          </a:xfrm>
          <a:prstGeom prst="rect">
            <a:avLst/>
          </a:prstGeom>
          <a:noFill/>
        </p:spPr>
        <p:txBody>
          <a:bodyPr wrap="square" lIns="0" tIns="0" rIns="0" bIns="0" rtlCol="0">
            <a:noAutofit/>
          </a:bodyPr>
          <a:lstStyle/>
          <a:p>
            <a:pPr marL="171450" indent="-171450">
              <a:spcAft>
                <a:spcPts val="600"/>
              </a:spcAft>
              <a:buFont typeface="Wingdings" panose="05000000000000000000" pitchFamily="2" charset="2"/>
              <a:buChar char="ü"/>
            </a:pPr>
            <a:r>
              <a:rPr lang="en-US" sz="1200" dirty="0" smtClean="0"/>
              <a:t>If an exception is needed</a:t>
            </a:r>
            <a:r>
              <a:rPr lang="en-US" sz="1200" dirty="0"/>
              <a:t>, </a:t>
            </a:r>
            <a:r>
              <a:rPr lang="en-US" sz="1200" dirty="0" smtClean="0"/>
              <a:t>the </a:t>
            </a:r>
            <a:r>
              <a:rPr lang="en-US" sz="1200" dirty="0"/>
              <a:t>procedures manager and procedure owner of the entity requesting the exception must document the exception request using the standard </a:t>
            </a:r>
            <a:r>
              <a:rPr lang="en-US" sz="1200" dirty="0" smtClean="0"/>
              <a:t>template which will be </a:t>
            </a:r>
            <a:r>
              <a:rPr lang="en-US" sz="1200" dirty="0"/>
              <a:t>provided as an associated document to </a:t>
            </a:r>
            <a:r>
              <a:rPr lang="en-US" sz="1200" dirty="0" smtClean="0"/>
              <a:t>the CCC0016 procedure and soon available in the Governance Office SharePoint (link).</a:t>
            </a:r>
          </a:p>
          <a:p>
            <a:pPr marL="171450" indent="-171450">
              <a:spcAft>
                <a:spcPts val="600"/>
              </a:spcAft>
              <a:buFont typeface="Wingdings" panose="05000000000000000000" pitchFamily="2" charset="2"/>
              <a:buChar char="ü"/>
            </a:pPr>
            <a:r>
              <a:rPr lang="en-US" sz="1200" dirty="0" smtClean="0"/>
              <a:t>The </a:t>
            </a:r>
            <a:r>
              <a:rPr lang="en-US" sz="1200" dirty="0"/>
              <a:t>rationale for the </a:t>
            </a:r>
            <a:r>
              <a:rPr lang="en-US" sz="1200" dirty="0" smtClean="0"/>
              <a:t>request should describe </a:t>
            </a:r>
            <a:r>
              <a:rPr lang="en-US" sz="1200" dirty="0"/>
              <a:t>the current control environment associated with the </a:t>
            </a:r>
            <a:r>
              <a:rPr lang="en-US" sz="1200" dirty="0" smtClean="0"/>
              <a:t>Norm, </a:t>
            </a:r>
            <a:r>
              <a:rPr lang="en-US" sz="1200" dirty="0"/>
              <a:t>the exact provision from which the exception is sought, any relevant compensating controls, and an assessment of any residual </a:t>
            </a:r>
            <a:r>
              <a:rPr lang="en-US" sz="1200" dirty="0" smtClean="0"/>
              <a:t>risk.</a:t>
            </a:r>
          </a:p>
          <a:p>
            <a:pPr marL="171450" indent="-171450">
              <a:spcAft>
                <a:spcPts val="600"/>
              </a:spcAft>
              <a:buFont typeface="Wingdings" panose="05000000000000000000" pitchFamily="2" charset="2"/>
              <a:buChar char="ü"/>
            </a:pPr>
            <a:r>
              <a:rPr lang="en-US" sz="1200" dirty="0">
                <a:solidFill>
                  <a:srgbClr val="000000"/>
                </a:solidFill>
              </a:rPr>
              <a:t>The maximum </a:t>
            </a:r>
            <a:r>
              <a:rPr lang="en-US" sz="1200" dirty="0" smtClean="0">
                <a:solidFill>
                  <a:srgbClr val="000000"/>
                </a:solidFill>
              </a:rPr>
              <a:t>life period of an exception </a:t>
            </a:r>
            <a:r>
              <a:rPr lang="en-US" sz="1200" dirty="0">
                <a:solidFill>
                  <a:srgbClr val="000000"/>
                </a:solidFill>
              </a:rPr>
              <a:t>is </a:t>
            </a:r>
            <a:r>
              <a:rPr lang="en-US" sz="1200" dirty="0" smtClean="0">
                <a:solidFill>
                  <a:srgbClr val="000000"/>
                </a:solidFill>
              </a:rPr>
              <a:t>36 </a:t>
            </a:r>
            <a:r>
              <a:rPr lang="en-US" sz="1200" dirty="0">
                <a:solidFill>
                  <a:srgbClr val="000000"/>
                </a:solidFill>
              </a:rPr>
              <a:t>months by </a:t>
            </a:r>
            <a:r>
              <a:rPr lang="en-US" sz="1200" dirty="0" smtClean="0">
                <a:solidFill>
                  <a:srgbClr val="000000"/>
                </a:solidFill>
              </a:rPr>
              <a:t>default.</a:t>
            </a:r>
            <a:endParaRPr lang="en-US" sz="1200" dirty="0" smtClean="0"/>
          </a:p>
          <a:p>
            <a:pPr marL="171450" indent="-171450">
              <a:spcAft>
                <a:spcPts val="600"/>
              </a:spcAft>
              <a:buFont typeface="Wingdings" panose="05000000000000000000" pitchFamily="2" charset="2"/>
              <a:buChar char="ü"/>
            </a:pPr>
            <a:endParaRPr lang="en-US" sz="1200" dirty="0"/>
          </a:p>
        </p:txBody>
      </p:sp>
      <p:pic>
        <p:nvPicPr>
          <p:cNvPr id="12" name="Image 42"/>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256446" y="3769745"/>
            <a:ext cx="218326" cy="200132"/>
          </a:xfrm>
          <a:prstGeom prst="rect">
            <a:avLst/>
          </a:prstGeom>
        </p:spPr>
      </p:pic>
      <p:sp>
        <p:nvSpPr>
          <p:cNvPr id="13" name="Rectangle 12"/>
          <p:cNvSpPr/>
          <p:nvPr/>
        </p:nvSpPr>
        <p:spPr>
          <a:xfrm>
            <a:off x="6449551" y="3752327"/>
            <a:ext cx="4338047" cy="276999"/>
          </a:xfrm>
          <a:prstGeom prst="rect">
            <a:avLst/>
          </a:prstGeom>
        </p:spPr>
        <p:txBody>
          <a:bodyPr wrap="none">
            <a:spAutoFit/>
          </a:bodyPr>
          <a:lstStyle/>
          <a:p>
            <a:pPr>
              <a:spcAft>
                <a:spcPts val="600"/>
              </a:spcAft>
            </a:pPr>
            <a:r>
              <a:rPr lang="en-US" sz="1200" dirty="0">
                <a:solidFill>
                  <a:schemeClr val="accent5"/>
                </a:solidFill>
              </a:rPr>
              <a:t>See </a:t>
            </a:r>
            <a:r>
              <a:rPr lang="en-US" sz="1200" dirty="0" smtClean="0">
                <a:solidFill>
                  <a:schemeClr val="accent5"/>
                </a:solidFill>
              </a:rPr>
              <a:t>slides 8, 9 and 10 for </a:t>
            </a:r>
            <a:r>
              <a:rPr lang="en-US" sz="1200" dirty="0">
                <a:solidFill>
                  <a:schemeClr val="accent5"/>
                </a:solidFill>
              </a:rPr>
              <a:t>a more detailed view on this part of the process </a:t>
            </a:r>
          </a:p>
        </p:txBody>
      </p:sp>
      <p:sp>
        <p:nvSpPr>
          <p:cNvPr id="14" name="Text Placeholder 3"/>
          <p:cNvSpPr>
            <a:spLocks noGrp="1"/>
          </p:cNvSpPr>
          <p:nvPr>
            <p:ph type="body" sz="quarter" idx="13"/>
          </p:nvPr>
        </p:nvSpPr>
        <p:spPr>
          <a:xfrm>
            <a:off x="433334" y="51470"/>
            <a:ext cx="11328399" cy="504000"/>
          </a:xfrm>
        </p:spPr>
        <p:txBody>
          <a:bodyPr/>
          <a:lstStyle/>
          <a:p>
            <a:r>
              <a:rPr lang="en-US" dirty="0" smtClean="0"/>
              <a:t>1. </a:t>
            </a:r>
            <a:r>
              <a:rPr lang="en-US" dirty="0" smtClean="0"/>
              <a:t>How </a:t>
            </a:r>
            <a:r>
              <a:rPr lang="en-US" dirty="0"/>
              <a:t>do I request an e</a:t>
            </a:r>
            <a:r>
              <a:rPr lang="en-US" dirty="0" smtClean="0"/>
              <a:t>xception?</a:t>
            </a:r>
            <a:endParaRPr lang="en-US" dirty="0"/>
          </a:p>
        </p:txBody>
      </p:sp>
    </p:spTree>
    <p:extLst>
      <p:ext uri="{BB962C8B-B14F-4D97-AF65-F5344CB8AC3E}">
        <p14:creationId xmlns:p14="http://schemas.microsoft.com/office/powerpoint/2010/main" val="1042380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681490" y="698740"/>
            <a:ext cx="5253486" cy="655607"/>
          </a:xfrm>
          <a:prstGeom prst="roundRect">
            <a:avLst/>
          </a:prstGeom>
          <a:solidFill>
            <a:schemeClr val="tx2">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lvl="1">
              <a:defRPr/>
            </a:pPr>
            <a:r>
              <a:rPr lang="en-US" sz="1400" b="1" kern="0" dirty="0">
                <a:solidFill>
                  <a:schemeClr val="accent6"/>
                </a:solidFill>
                <a:latin typeface="Arial"/>
              </a:rPr>
              <a:t>Inform intermediate levels of the </a:t>
            </a:r>
            <a:r>
              <a:rPr lang="en-US" sz="1400" b="1" kern="0" dirty="0" smtClean="0">
                <a:solidFill>
                  <a:schemeClr val="accent6"/>
                </a:solidFill>
                <a:latin typeface="Arial"/>
              </a:rPr>
              <a:t>request </a:t>
            </a:r>
            <a:r>
              <a:rPr lang="en-US" sz="1000" b="1" kern="0" dirty="0" smtClean="0">
                <a:solidFill>
                  <a:schemeClr val="accent6"/>
                </a:solidFill>
                <a:latin typeface="Arial"/>
              </a:rPr>
              <a:t>- Optional </a:t>
            </a:r>
            <a:endParaRPr lang="en-US" sz="1400" b="1" kern="0" dirty="0">
              <a:solidFill>
                <a:schemeClr val="accent6"/>
              </a:solidFill>
              <a:latin typeface="Arial"/>
            </a:endParaRPr>
          </a:p>
        </p:txBody>
      </p:sp>
      <p:sp>
        <p:nvSpPr>
          <p:cNvPr id="70" name="Rounded Rectangle 69"/>
          <p:cNvSpPr/>
          <p:nvPr/>
        </p:nvSpPr>
        <p:spPr>
          <a:xfrm>
            <a:off x="6242647" y="698739"/>
            <a:ext cx="5253486" cy="655607"/>
          </a:xfrm>
          <a:prstGeom prst="roundRect">
            <a:avLst/>
          </a:prstGeom>
          <a:solidFill>
            <a:schemeClr val="tx2">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lvl="2">
              <a:defRPr/>
            </a:pPr>
            <a:r>
              <a:rPr lang="en-US" sz="1400" b="1" kern="0" dirty="0" smtClean="0">
                <a:solidFill>
                  <a:schemeClr val="accent3"/>
                </a:solidFill>
                <a:latin typeface="Arial"/>
              </a:rPr>
              <a:t>Formalize </a:t>
            </a:r>
            <a:r>
              <a:rPr lang="en-US" sz="1400" b="1" kern="0" dirty="0">
                <a:solidFill>
                  <a:schemeClr val="accent3"/>
                </a:solidFill>
                <a:latin typeface="Arial"/>
              </a:rPr>
              <a:t>the request </a:t>
            </a:r>
            <a:r>
              <a:rPr lang="en-US" sz="1400" b="1" kern="0" dirty="0" smtClean="0">
                <a:solidFill>
                  <a:schemeClr val="accent3"/>
                </a:solidFill>
                <a:latin typeface="Arial"/>
              </a:rPr>
              <a:t>form and send request to entity of the Norm owner</a:t>
            </a:r>
            <a:endParaRPr lang="en-US" sz="1400" b="1" kern="0" dirty="0">
              <a:solidFill>
                <a:schemeClr val="accent3"/>
              </a:solidFill>
              <a:latin typeface="Arial"/>
            </a:endParaRPr>
          </a:p>
        </p:txBody>
      </p:sp>
      <p:cxnSp>
        <p:nvCxnSpPr>
          <p:cNvPr id="71" name="Connecteur droit 17"/>
          <p:cNvCxnSpPr/>
          <p:nvPr/>
        </p:nvCxnSpPr>
        <p:spPr>
          <a:xfrm>
            <a:off x="6081623" y="1354346"/>
            <a:ext cx="14377" cy="4738950"/>
          </a:xfrm>
          <a:prstGeom prst="line">
            <a:avLst/>
          </a:prstGeom>
          <a:ln>
            <a:solidFill>
              <a:schemeClr val="tx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74" name="Ellipse 11"/>
          <p:cNvSpPr/>
          <p:nvPr/>
        </p:nvSpPr>
        <p:spPr>
          <a:xfrm>
            <a:off x="6339731" y="823835"/>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200" b="1" i="0" u="none" strike="noStrike" kern="0" cap="none" spc="0" normalizeH="0" baseline="0" noProof="0" dirty="0" smtClean="0">
              <a:ln>
                <a:noFill/>
              </a:ln>
              <a:solidFill>
                <a:srgbClr val="FFFFFF"/>
              </a:solidFill>
              <a:effectLst/>
              <a:uLnTx/>
              <a:uFillTx/>
              <a:latin typeface="Arial"/>
              <a:ea typeface="+mn-ea"/>
              <a:cs typeface="+mn-cs"/>
            </a:endParaRPr>
          </a:p>
        </p:txBody>
      </p:sp>
      <p:sp>
        <p:nvSpPr>
          <p:cNvPr id="11" name="Ellipse 28"/>
          <p:cNvSpPr/>
          <p:nvPr/>
        </p:nvSpPr>
        <p:spPr>
          <a:xfrm>
            <a:off x="762874" y="823835"/>
            <a:ext cx="396000" cy="396000"/>
          </a:xfrm>
          <a:prstGeom prst="ellipse">
            <a:avLst/>
          </a:prstGeom>
          <a:solidFill>
            <a:schemeClr val="accent6">
              <a:lumMod val="20000"/>
              <a:lumOff val="80000"/>
            </a:schemeClr>
          </a:solidFill>
          <a:ln w="12700" cap="flat" cmpd="sng" algn="ctr">
            <a:solidFill>
              <a:schemeClr val="accent6"/>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200" b="1" i="0" u="none" strike="noStrike" kern="0" cap="none" spc="0" normalizeH="0" baseline="0" noProof="0" dirty="0" smtClean="0">
              <a:ln>
                <a:noFill/>
              </a:ln>
              <a:solidFill>
                <a:srgbClr val="FFFFFF"/>
              </a:solidFill>
              <a:effectLst/>
              <a:uLnTx/>
              <a:uFillTx/>
              <a:latin typeface="Arial"/>
              <a:ea typeface="+mn-ea"/>
              <a:cs typeface="+mn-cs"/>
            </a:endParaRPr>
          </a:p>
        </p:txBody>
      </p:sp>
      <p:pic>
        <p:nvPicPr>
          <p:cNvPr id="13" name="Picture 12"/>
          <p:cNvPicPr>
            <a:picLocks noChangeAspect="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backgroundRemoval t="4211" b="94386" l="9804" r="89916">
                        <a14:foregroundMark x1="28011" y1="36842" x2="28011" y2="36842"/>
                        <a14:foregroundMark x1="31373" y1="16842" x2="31373" y2="16842"/>
                        <a14:foregroundMark x1="49580" y1="34737" x2="49580" y2="34737"/>
                        <a14:foregroundMark x1="69748" y1="19649" x2="69748" y2="19649"/>
                        <a14:foregroundMark x1="78151" y1="45263" x2="78151" y2="45263"/>
                      </a14:backgroundRemoval>
                    </a14:imgEffect>
                  </a14:imgLayer>
                </a14:imgProps>
              </a:ext>
            </a:extLst>
          </a:blip>
          <a:stretch>
            <a:fillRect/>
          </a:stretch>
        </p:blipFill>
        <p:spPr>
          <a:xfrm>
            <a:off x="762874" y="867808"/>
            <a:ext cx="385877" cy="308053"/>
          </a:xfrm>
          <a:prstGeom prst="rect">
            <a:avLst/>
          </a:prstGeom>
        </p:spPr>
      </p:pic>
      <p:sp>
        <p:nvSpPr>
          <p:cNvPr id="15" name="TextBox 14"/>
          <p:cNvSpPr txBox="1"/>
          <p:nvPr/>
        </p:nvSpPr>
        <p:spPr>
          <a:xfrm>
            <a:off x="6510065" y="1664896"/>
            <a:ext cx="4718649" cy="3683479"/>
          </a:xfrm>
          <a:prstGeom prst="rect">
            <a:avLst/>
          </a:prstGeom>
          <a:noFill/>
        </p:spPr>
        <p:txBody>
          <a:bodyPr wrap="square" lIns="0" tIns="0" rIns="0" bIns="0" rtlCol="0">
            <a:noAutofit/>
          </a:bodyPr>
          <a:lstStyle/>
          <a:p>
            <a:pPr marL="171450" indent="-171450">
              <a:spcAft>
                <a:spcPts val="600"/>
              </a:spcAft>
              <a:buFont typeface="Wingdings" panose="05000000000000000000" pitchFamily="2" charset="2"/>
              <a:buChar char="ü"/>
            </a:pPr>
            <a:r>
              <a:rPr lang="en-US" sz="1200" dirty="0" smtClean="0"/>
              <a:t>The </a:t>
            </a:r>
            <a:r>
              <a:rPr lang="en-US" sz="1200" dirty="0"/>
              <a:t>entity requesting an </a:t>
            </a:r>
            <a:r>
              <a:rPr lang="en-US" sz="1200" dirty="0" smtClean="0"/>
              <a:t>exception should formalize it by using the EP tool (link) and address </a:t>
            </a:r>
            <a:r>
              <a:rPr lang="en-US" sz="1200" dirty="0"/>
              <a:t>it to the entity of the Norm Owner of the highest level </a:t>
            </a:r>
            <a:r>
              <a:rPr lang="en-US" sz="1200" dirty="0" smtClean="0"/>
              <a:t>parent.</a:t>
            </a:r>
          </a:p>
        </p:txBody>
      </p:sp>
      <p:sp>
        <p:nvSpPr>
          <p:cNvPr id="16" name="TextBox 15"/>
          <p:cNvSpPr txBox="1"/>
          <p:nvPr/>
        </p:nvSpPr>
        <p:spPr>
          <a:xfrm>
            <a:off x="943622" y="1664897"/>
            <a:ext cx="4718649" cy="3683479"/>
          </a:xfrm>
          <a:prstGeom prst="rect">
            <a:avLst/>
          </a:prstGeom>
          <a:noFill/>
        </p:spPr>
        <p:txBody>
          <a:bodyPr wrap="square" lIns="0" tIns="0" rIns="0" bIns="0" rtlCol="0">
            <a:noAutofit/>
          </a:bodyPr>
          <a:lstStyle/>
          <a:p>
            <a:pPr marL="171450" indent="-171450">
              <a:spcAft>
                <a:spcPts val="600"/>
              </a:spcAft>
              <a:buFont typeface="Wingdings" panose="05000000000000000000" pitchFamily="2" charset="2"/>
              <a:buChar char="ü"/>
            </a:pPr>
            <a:r>
              <a:rPr lang="en-US" sz="1200" dirty="0" smtClean="0"/>
              <a:t>Inform Business </a:t>
            </a:r>
            <a:r>
              <a:rPr lang="en-US" sz="1200" dirty="0"/>
              <a:t>Lines and/or </a:t>
            </a:r>
            <a:r>
              <a:rPr lang="en-US" sz="1200" dirty="0" smtClean="0"/>
              <a:t>Proximity Perimeters, Regions of </a:t>
            </a:r>
            <a:r>
              <a:rPr lang="en-US" sz="1200" dirty="0"/>
              <a:t>the </a:t>
            </a:r>
            <a:r>
              <a:rPr lang="en-US" sz="1200" dirty="0" smtClean="0"/>
              <a:t>request.</a:t>
            </a:r>
          </a:p>
          <a:p>
            <a:pPr marL="171450" indent="-171450">
              <a:spcAft>
                <a:spcPts val="600"/>
              </a:spcAft>
              <a:buFont typeface="Wingdings" panose="05000000000000000000" pitchFamily="2" charset="2"/>
              <a:buChar char="ü"/>
            </a:pPr>
            <a:r>
              <a:rPr lang="en-US" sz="1200" dirty="0" smtClean="0"/>
              <a:t>If necessary, </a:t>
            </a:r>
            <a:r>
              <a:rPr lang="en-US" sz="1200" dirty="0"/>
              <a:t>the Business Lines, Regions and/or Territories may consolidate all exception requests and consult other Legal Entities that could be in the same position. </a:t>
            </a:r>
          </a:p>
          <a:p>
            <a:pPr marL="171450" indent="-171450">
              <a:spcAft>
                <a:spcPts val="600"/>
              </a:spcAft>
              <a:buFont typeface="Wingdings" panose="05000000000000000000" pitchFamily="2" charset="2"/>
              <a:buChar char="ü"/>
            </a:pPr>
            <a:r>
              <a:rPr lang="en-US" sz="1200" dirty="0" smtClean="0"/>
              <a:t>Business Lines, Regions and/or Territories have </a:t>
            </a:r>
            <a:r>
              <a:rPr lang="en-US" sz="1200" dirty="0"/>
              <a:t>the possibility to propose, or impose, a consolidation at their own level before the exception request reaches the entity of the highest level parent </a:t>
            </a:r>
            <a:r>
              <a:rPr lang="en-US" sz="1200" dirty="0" smtClean="0"/>
              <a:t>Norm.</a:t>
            </a:r>
          </a:p>
        </p:txBody>
      </p:sp>
      <p:sp>
        <p:nvSpPr>
          <p:cNvPr id="12" name="Ellipse 11"/>
          <p:cNvSpPr/>
          <p:nvPr/>
        </p:nvSpPr>
        <p:spPr>
          <a:xfrm>
            <a:off x="6803211" y="827345"/>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200" b="1" i="0" u="none" strike="noStrike" kern="0" cap="none" spc="0" normalizeH="0" baseline="0" noProof="0" dirty="0" smtClean="0">
              <a:ln>
                <a:noFill/>
              </a:ln>
              <a:solidFill>
                <a:srgbClr val="FFFFFF"/>
              </a:solidFill>
              <a:effectLst/>
              <a:uLnTx/>
              <a:uFillTx/>
              <a:latin typeface="Arial"/>
              <a:ea typeface="+mn-ea"/>
              <a:cs typeface="+mn-cs"/>
            </a:endParaRPr>
          </a:p>
        </p:txBody>
      </p:sp>
      <p:pic>
        <p:nvPicPr>
          <p:cNvPr id="14" name="Picture 3" descr="C:\Users\CHATAING\Downloads\mailin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5821" y="875287"/>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94114" y="870371"/>
            <a:ext cx="305103" cy="297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Image 42"/>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339731" y="2655047"/>
            <a:ext cx="218326" cy="200132"/>
          </a:xfrm>
          <a:prstGeom prst="rect">
            <a:avLst/>
          </a:prstGeom>
        </p:spPr>
      </p:pic>
      <p:sp>
        <p:nvSpPr>
          <p:cNvPr id="2" name="Rectangle 1"/>
          <p:cNvSpPr/>
          <p:nvPr/>
        </p:nvSpPr>
        <p:spPr>
          <a:xfrm>
            <a:off x="6523221" y="2655047"/>
            <a:ext cx="4310795" cy="276999"/>
          </a:xfrm>
          <a:prstGeom prst="rect">
            <a:avLst/>
          </a:prstGeom>
        </p:spPr>
        <p:txBody>
          <a:bodyPr wrap="none">
            <a:spAutoFit/>
          </a:bodyPr>
          <a:lstStyle/>
          <a:p>
            <a:pPr>
              <a:spcAft>
                <a:spcPts val="600"/>
              </a:spcAft>
            </a:pPr>
            <a:r>
              <a:rPr lang="en-US" sz="1200" dirty="0">
                <a:solidFill>
                  <a:schemeClr val="accent5"/>
                </a:solidFill>
              </a:rPr>
              <a:t>See </a:t>
            </a:r>
            <a:r>
              <a:rPr lang="en-US" sz="1200" dirty="0" smtClean="0">
                <a:solidFill>
                  <a:schemeClr val="accent5"/>
                </a:solidFill>
              </a:rPr>
              <a:t>slides 8, 9 and 10 </a:t>
            </a:r>
            <a:r>
              <a:rPr lang="en-US" sz="1200" dirty="0">
                <a:solidFill>
                  <a:schemeClr val="accent5"/>
                </a:solidFill>
              </a:rPr>
              <a:t>for a more detailed view on this part of the process </a:t>
            </a:r>
          </a:p>
        </p:txBody>
      </p:sp>
      <p:sp>
        <p:nvSpPr>
          <p:cNvPr id="19" name="Text Placeholder 3"/>
          <p:cNvSpPr>
            <a:spLocks noGrp="1"/>
          </p:cNvSpPr>
          <p:nvPr>
            <p:ph type="body" sz="quarter" idx="13"/>
          </p:nvPr>
        </p:nvSpPr>
        <p:spPr>
          <a:xfrm>
            <a:off x="433334" y="51470"/>
            <a:ext cx="11328399" cy="504000"/>
          </a:xfrm>
        </p:spPr>
        <p:txBody>
          <a:bodyPr/>
          <a:lstStyle/>
          <a:p>
            <a:r>
              <a:rPr lang="en-US" dirty="0" smtClean="0"/>
              <a:t>1. </a:t>
            </a:r>
            <a:r>
              <a:rPr lang="en-US" dirty="0" smtClean="0"/>
              <a:t>How </a:t>
            </a:r>
            <a:r>
              <a:rPr lang="en-US" dirty="0"/>
              <a:t>do I request an e</a:t>
            </a:r>
            <a:r>
              <a:rPr lang="en-US" dirty="0" smtClean="0"/>
              <a:t>xception?</a:t>
            </a:r>
            <a:endParaRPr lang="en-US" dirty="0"/>
          </a:p>
        </p:txBody>
      </p:sp>
    </p:spTree>
    <p:extLst>
      <p:ext uri="{BB962C8B-B14F-4D97-AF65-F5344CB8AC3E}">
        <p14:creationId xmlns:p14="http://schemas.microsoft.com/office/powerpoint/2010/main" val="1612769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681490" y="698740"/>
            <a:ext cx="5253486" cy="655607"/>
          </a:xfrm>
          <a:prstGeom prst="roundRect">
            <a:avLst/>
          </a:prstGeom>
          <a:solidFill>
            <a:schemeClr val="tx2">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lvl="1">
              <a:defRPr/>
            </a:pPr>
            <a:r>
              <a:rPr lang="en-US" sz="1400" b="1" kern="0" dirty="0" smtClean="0">
                <a:solidFill>
                  <a:schemeClr val="accent3"/>
                </a:solidFill>
                <a:latin typeface="Arial"/>
              </a:rPr>
              <a:t>Review the request validate or refuse</a:t>
            </a:r>
            <a:endParaRPr lang="en-US" sz="1400" b="1" kern="0" dirty="0">
              <a:solidFill>
                <a:schemeClr val="accent3"/>
              </a:solidFill>
              <a:latin typeface="Arial"/>
            </a:endParaRPr>
          </a:p>
        </p:txBody>
      </p:sp>
      <p:sp>
        <p:nvSpPr>
          <p:cNvPr id="70" name="Rounded Rectangle 69"/>
          <p:cNvSpPr/>
          <p:nvPr/>
        </p:nvSpPr>
        <p:spPr>
          <a:xfrm>
            <a:off x="6242647" y="698739"/>
            <a:ext cx="5253486" cy="655607"/>
          </a:xfrm>
          <a:prstGeom prst="roundRect">
            <a:avLst/>
          </a:prstGeom>
          <a:solidFill>
            <a:schemeClr val="tx2">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lvl="1">
              <a:defRPr/>
            </a:pPr>
            <a:r>
              <a:rPr lang="en-US" sz="1400" b="1" kern="0" dirty="0">
                <a:solidFill>
                  <a:schemeClr val="accent1"/>
                </a:solidFill>
                <a:latin typeface="Arial"/>
              </a:rPr>
              <a:t>If validated, </a:t>
            </a:r>
            <a:r>
              <a:rPr lang="en-US" sz="1400" b="1" kern="0" dirty="0" smtClean="0">
                <a:solidFill>
                  <a:schemeClr val="accent1"/>
                </a:solidFill>
                <a:latin typeface="Arial"/>
              </a:rPr>
              <a:t>feed information into CRMS </a:t>
            </a:r>
            <a:r>
              <a:rPr lang="en-US" sz="1000" b="1" kern="0" dirty="0" smtClean="0">
                <a:solidFill>
                  <a:schemeClr val="accent1"/>
                </a:solidFill>
                <a:latin typeface="Arial"/>
              </a:rPr>
              <a:t>- Conditioned</a:t>
            </a:r>
            <a:endParaRPr lang="en-US" sz="1400" b="1" kern="0" dirty="0">
              <a:solidFill>
                <a:schemeClr val="accent1"/>
              </a:solidFill>
              <a:latin typeface="Arial"/>
            </a:endParaRPr>
          </a:p>
        </p:txBody>
      </p:sp>
      <p:cxnSp>
        <p:nvCxnSpPr>
          <p:cNvPr id="71" name="Connecteur droit 17"/>
          <p:cNvCxnSpPr/>
          <p:nvPr/>
        </p:nvCxnSpPr>
        <p:spPr>
          <a:xfrm>
            <a:off x="6081623" y="1354346"/>
            <a:ext cx="14377" cy="4738950"/>
          </a:xfrm>
          <a:prstGeom prst="line">
            <a:avLst/>
          </a:prstGeom>
          <a:ln>
            <a:solidFill>
              <a:schemeClr val="tx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74" name="Ellipse 11"/>
          <p:cNvSpPr/>
          <p:nvPr/>
        </p:nvSpPr>
        <p:spPr>
          <a:xfrm>
            <a:off x="6365609" y="823835"/>
            <a:ext cx="396000" cy="396000"/>
          </a:xfrm>
          <a:prstGeom prst="ellipse">
            <a:avLst/>
          </a:prstGeom>
          <a:solidFill>
            <a:schemeClr val="accent2">
              <a:lumMod val="20000"/>
              <a:lumOff val="80000"/>
            </a:schemeClr>
          </a:solidFill>
          <a:ln w="12700" cap="flat" cmpd="sng" algn="ctr">
            <a:solidFill>
              <a:schemeClr val="accent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200" b="1" i="0" u="none" strike="noStrike" kern="0" cap="none" spc="0" normalizeH="0" baseline="0" noProof="0" dirty="0" smtClean="0">
              <a:ln>
                <a:noFill/>
              </a:ln>
              <a:solidFill>
                <a:srgbClr val="FFFFFF"/>
              </a:solidFill>
              <a:effectLst/>
              <a:uLnTx/>
              <a:uFillTx/>
              <a:latin typeface="Arial"/>
              <a:ea typeface="+mn-ea"/>
              <a:cs typeface="+mn-cs"/>
            </a:endParaRPr>
          </a:p>
        </p:txBody>
      </p:sp>
      <p:sp>
        <p:nvSpPr>
          <p:cNvPr id="11" name="Ellipse 28"/>
          <p:cNvSpPr/>
          <p:nvPr/>
        </p:nvSpPr>
        <p:spPr>
          <a:xfrm>
            <a:off x="762874" y="823835"/>
            <a:ext cx="396000" cy="396000"/>
          </a:xfrm>
          <a:prstGeom prst="ellipse">
            <a:avLst/>
          </a:prstGeom>
          <a:solidFill>
            <a:srgbClr val="EBECF9"/>
          </a:solidFill>
          <a:ln w="12700" cap="flat" cmpd="sng" algn="ctr">
            <a:solidFill>
              <a:srgbClr val="1C7791"/>
            </a:solidFill>
            <a:prstDash val="solid"/>
          </a:ln>
          <a:effectLst/>
        </p:spPr>
        <p:txBody>
          <a:bodyPr rot="0" spcFirstLastPara="0" vertOverflow="overflow" horzOverflow="overflow" vert="horz" wrap="square" lIns="0" tIns="90000" rIns="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200" b="1" i="0" u="none" strike="noStrike" kern="0" cap="none" spc="0" normalizeH="0" baseline="0" noProof="0" dirty="0" smtClean="0">
              <a:ln>
                <a:noFill/>
              </a:ln>
              <a:solidFill>
                <a:srgbClr val="FFFFFF"/>
              </a:solidFill>
              <a:effectLst/>
              <a:uLnTx/>
              <a:uFillTx/>
              <a:latin typeface="Arial"/>
              <a:ea typeface="+mn-ea"/>
              <a:cs typeface="+mn-cs"/>
            </a:endParaRPr>
          </a:p>
        </p:txBody>
      </p:sp>
      <p:pic>
        <p:nvPicPr>
          <p:cNvPr id="15" name="Picture 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8279" y="870885"/>
            <a:ext cx="245189"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948908" y="1673523"/>
            <a:ext cx="4718649" cy="3683479"/>
          </a:xfrm>
          <a:prstGeom prst="rect">
            <a:avLst/>
          </a:prstGeom>
          <a:noFill/>
        </p:spPr>
        <p:txBody>
          <a:bodyPr wrap="square" lIns="0" tIns="0" rIns="0" bIns="0" rtlCol="0">
            <a:noAutofit/>
          </a:bodyPr>
          <a:lstStyle/>
          <a:p>
            <a:pPr marL="171450" indent="-171450">
              <a:spcAft>
                <a:spcPts val="600"/>
              </a:spcAft>
              <a:buFont typeface="Wingdings" panose="05000000000000000000" pitchFamily="2" charset="2"/>
              <a:buChar char="ü"/>
            </a:pPr>
            <a:r>
              <a:rPr lang="en-US" sz="1200" dirty="0" smtClean="0"/>
              <a:t>The Norm Owner </a:t>
            </a:r>
            <a:r>
              <a:rPr lang="en-US" sz="1200" dirty="0"/>
              <a:t>of the highest level parent </a:t>
            </a:r>
            <a:r>
              <a:rPr lang="en-US" sz="1200" dirty="0" smtClean="0"/>
              <a:t>Norm </a:t>
            </a:r>
            <a:r>
              <a:rPr lang="en-US" sz="1200" dirty="0"/>
              <a:t>(typically the </a:t>
            </a:r>
            <a:r>
              <a:rPr lang="en-US" sz="1200" dirty="0" smtClean="0"/>
              <a:t>Norm Owner </a:t>
            </a:r>
            <a:r>
              <a:rPr lang="en-US" sz="1200" dirty="0"/>
              <a:t>of the related level 2 </a:t>
            </a:r>
            <a:r>
              <a:rPr lang="en-US" sz="1200" dirty="0" smtClean="0"/>
              <a:t>Norm) </a:t>
            </a:r>
            <a:r>
              <a:rPr lang="en-US" sz="1200" dirty="0"/>
              <a:t>must </a:t>
            </a:r>
            <a:r>
              <a:rPr lang="en-US" sz="1200" dirty="0" smtClean="0"/>
              <a:t>review </a:t>
            </a:r>
            <a:r>
              <a:rPr lang="en-US" sz="1200" dirty="0"/>
              <a:t>the rationale of the </a:t>
            </a:r>
            <a:r>
              <a:rPr lang="en-US" sz="1200" dirty="0" smtClean="0"/>
              <a:t>request and validate </a:t>
            </a:r>
            <a:r>
              <a:rPr lang="en-US" sz="1200" dirty="0"/>
              <a:t>or reject the </a:t>
            </a:r>
            <a:r>
              <a:rPr lang="en-US" sz="1200" dirty="0" smtClean="0"/>
              <a:t>request or </a:t>
            </a:r>
            <a:r>
              <a:rPr lang="en-US" sz="1200" dirty="0"/>
              <a:t>seek approval of the initial validation body. In case of significant impact to the Compliance </a:t>
            </a:r>
            <a:r>
              <a:rPr lang="en-US" sz="1200" dirty="0" smtClean="0"/>
              <a:t>Function </a:t>
            </a:r>
            <a:r>
              <a:rPr lang="en-US" sz="1200" dirty="0"/>
              <a:t>or the Business, the Norm Owner </a:t>
            </a:r>
            <a:r>
              <a:rPr lang="en-US" sz="1200" dirty="0" smtClean="0"/>
              <a:t>must </a:t>
            </a:r>
            <a:r>
              <a:rPr lang="en-US" sz="1200" dirty="0"/>
              <a:t>keep the initial validation body informed of his/her decision.</a:t>
            </a:r>
          </a:p>
          <a:p>
            <a:pPr marL="171450" indent="-171450">
              <a:spcAft>
                <a:spcPts val="600"/>
              </a:spcAft>
              <a:buFont typeface="Wingdings" panose="05000000000000000000" pitchFamily="2" charset="2"/>
              <a:buChar char="ü"/>
            </a:pPr>
            <a:r>
              <a:rPr lang="en-US" sz="1200" dirty="0"/>
              <a:t>Note that the approval of an exception request will normally trigger the need for a transposition into a child </a:t>
            </a:r>
            <a:r>
              <a:rPr lang="en-US" sz="1200" dirty="0" smtClean="0"/>
              <a:t>Norm. </a:t>
            </a:r>
            <a:r>
              <a:rPr lang="en-US" sz="1200" dirty="0"/>
              <a:t>This decision is at the discretion of the entity to which the exception </a:t>
            </a:r>
            <a:r>
              <a:rPr lang="en-US" sz="1200" dirty="0" smtClean="0"/>
              <a:t>applies.</a:t>
            </a:r>
          </a:p>
          <a:p>
            <a:pPr marL="171450" indent="-171450">
              <a:spcAft>
                <a:spcPts val="600"/>
              </a:spcAft>
              <a:buFont typeface="Wingdings" panose="05000000000000000000" pitchFamily="2" charset="2"/>
              <a:buChar char="ü"/>
            </a:pPr>
            <a:endParaRPr lang="en-US" sz="1200" dirty="0" smtClean="0"/>
          </a:p>
          <a:p>
            <a:pPr marL="171450" indent="-171450">
              <a:spcAft>
                <a:spcPts val="600"/>
              </a:spcAft>
              <a:buFont typeface="Wingdings" panose="05000000000000000000" pitchFamily="2" charset="2"/>
              <a:buChar char="ü"/>
            </a:pPr>
            <a:endParaRPr lang="en-US" sz="1200" dirty="0"/>
          </a:p>
        </p:txBody>
      </p:sp>
      <p:sp>
        <p:nvSpPr>
          <p:cNvPr id="20" name="TextBox 19"/>
          <p:cNvSpPr txBox="1"/>
          <p:nvPr/>
        </p:nvSpPr>
        <p:spPr>
          <a:xfrm>
            <a:off x="6510065" y="1656271"/>
            <a:ext cx="4718649" cy="3683479"/>
          </a:xfrm>
          <a:prstGeom prst="rect">
            <a:avLst/>
          </a:prstGeom>
          <a:noFill/>
        </p:spPr>
        <p:txBody>
          <a:bodyPr wrap="square" lIns="0" tIns="0" rIns="0" bIns="0" rtlCol="0">
            <a:noAutofit/>
          </a:bodyPr>
          <a:lstStyle/>
          <a:p>
            <a:pPr marL="171450" indent="-171450">
              <a:spcAft>
                <a:spcPts val="600"/>
              </a:spcAft>
              <a:buFont typeface="Wingdings" panose="05000000000000000000" pitchFamily="2" charset="2"/>
              <a:buChar char="ü"/>
            </a:pPr>
            <a:r>
              <a:rPr lang="en-US" sz="1200" dirty="0"/>
              <a:t>If validated, the </a:t>
            </a:r>
            <a:r>
              <a:rPr lang="en-US" sz="1200" dirty="0" smtClean="0"/>
              <a:t>entity who requested the exception is </a:t>
            </a:r>
            <a:r>
              <a:rPr lang="en-US" sz="1200" dirty="0"/>
              <a:t>responsible to feed CRMS </a:t>
            </a:r>
            <a:r>
              <a:rPr lang="en-US" sz="1200" dirty="0" smtClean="0"/>
              <a:t>with </a:t>
            </a:r>
            <a:r>
              <a:rPr lang="en-US" sz="1200" dirty="0"/>
              <a:t>the granted exception. </a:t>
            </a:r>
          </a:p>
          <a:p>
            <a:pPr marL="171450" indent="-171450">
              <a:spcAft>
                <a:spcPts val="600"/>
              </a:spcAft>
              <a:buFont typeface="Wingdings" panose="05000000000000000000" pitchFamily="2" charset="2"/>
              <a:buChar char="ü"/>
            </a:pPr>
            <a:r>
              <a:rPr lang="en-US" sz="1200" dirty="0"/>
              <a:t>The Norm Owner of the highest level parent Norm and the management of the entity requesting the exception must maintain an audit trail of all approved exception requests and must ensure that there are no overdue exception requests (i.e. exceptions for which the period of validity has expired). </a:t>
            </a:r>
          </a:p>
          <a:p>
            <a:pPr marL="171450" indent="-171450">
              <a:spcAft>
                <a:spcPts val="600"/>
              </a:spcAft>
              <a:buFont typeface="Wingdings" panose="05000000000000000000" pitchFamily="2" charset="2"/>
              <a:buChar char="ü"/>
            </a:pPr>
            <a:r>
              <a:rPr lang="en-US" sz="1200" dirty="0"/>
              <a:t>At least annually, the Norm Owner of the highest level parent Norm shall perform a review of the validity of all approved exception requests and shall reconcile this with the management of the entities which requested the exceptions. </a:t>
            </a:r>
            <a:endParaRPr lang="en-US" sz="1200" dirty="0" smtClean="0"/>
          </a:p>
          <a:p>
            <a:pPr marL="171450" indent="-171450">
              <a:spcAft>
                <a:spcPts val="600"/>
              </a:spcAft>
              <a:buFont typeface="Wingdings" panose="05000000000000000000" pitchFamily="2" charset="2"/>
              <a:buChar char="ü"/>
            </a:pPr>
            <a:endParaRPr lang="en-US" sz="1200" dirty="0"/>
          </a:p>
          <a:p>
            <a:pPr>
              <a:spcAft>
                <a:spcPts val="600"/>
              </a:spcAft>
            </a:pPr>
            <a:r>
              <a:rPr lang="en-US" sz="1200" dirty="0" smtClean="0">
                <a:solidFill>
                  <a:schemeClr val="accent5"/>
                </a:solidFill>
              </a:rPr>
              <a:t>See </a:t>
            </a:r>
            <a:r>
              <a:rPr lang="en-US" sz="1200" dirty="0" smtClean="0">
                <a:solidFill>
                  <a:schemeClr val="accent5"/>
                </a:solidFill>
              </a:rPr>
              <a:t>slides 11 and 12 </a:t>
            </a:r>
            <a:r>
              <a:rPr lang="en-US" sz="1200" dirty="0">
                <a:solidFill>
                  <a:schemeClr val="accent5"/>
                </a:solidFill>
              </a:rPr>
              <a:t>for a more detailed view on this part of the process </a:t>
            </a:r>
          </a:p>
          <a:p>
            <a:pPr>
              <a:spcAft>
                <a:spcPts val="600"/>
              </a:spcAft>
            </a:pPr>
            <a:endParaRPr lang="en-US" sz="1200" dirty="0"/>
          </a:p>
        </p:txBody>
      </p:sp>
      <p:pic>
        <p:nvPicPr>
          <p:cNvPr id="12" name="Picture 11"/>
          <p:cNvPicPr>
            <a:picLocks noChangeAspect="1"/>
          </p:cNvPicPr>
          <p:nvPr/>
        </p:nvPicPr>
        <p:blipFill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0"/>
                    </a14:imgEffect>
                  </a14:imgLayer>
                </a14:imgProps>
              </a:ext>
            </a:extLst>
          </a:blip>
          <a:srcRect l="21592" t="18645" r="30169" b="34724"/>
          <a:stretch/>
        </p:blipFill>
        <p:spPr>
          <a:xfrm>
            <a:off x="6416960" y="903214"/>
            <a:ext cx="258793" cy="250167"/>
          </a:xfrm>
          <a:prstGeom prst="rect">
            <a:avLst/>
          </a:prstGeom>
        </p:spPr>
      </p:pic>
      <p:pic>
        <p:nvPicPr>
          <p:cNvPr id="13" name="Image 42"/>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256446" y="3769745"/>
            <a:ext cx="218326" cy="200132"/>
          </a:xfrm>
          <a:prstGeom prst="rect">
            <a:avLst/>
          </a:prstGeom>
        </p:spPr>
      </p:pic>
      <p:sp>
        <p:nvSpPr>
          <p:cNvPr id="14" name="Text Placeholder 3"/>
          <p:cNvSpPr>
            <a:spLocks noGrp="1"/>
          </p:cNvSpPr>
          <p:nvPr>
            <p:ph type="body" sz="quarter" idx="13"/>
          </p:nvPr>
        </p:nvSpPr>
        <p:spPr>
          <a:xfrm>
            <a:off x="433334" y="51470"/>
            <a:ext cx="11328399" cy="504000"/>
          </a:xfrm>
        </p:spPr>
        <p:txBody>
          <a:bodyPr/>
          <a:lstStyle/>
          <a:p>
            <a:r>
              <a:rPr lang="en-US" dirty="0" smtClean="0"/>
              <a:t>1. </a:t>
            </a:r>
            <a:r>
              <a:rPr lang="en-US" dirty="0" smtClean="0"/>
              <a:t>How </a:t>
            </a:r>
            <a:r>
              <a:rPr lang="en-US" dirty="0"/>
              <a:t>do I request an e</a:t>
            </a:r>
            <a:r>
              <a:rPr lang="en-US" dirty="0" smtClean="0"/>
              <a:t>xception?</a:t>
            </a:r>
            <a:endParaRPr lang="en-US" dirty="0"/>
          </a:p>
        </p:txBody>
      </p:sp>
    </p:spTree>
    <p:extLst>
      <p:ext uri="{BB962C8B-B14F-4D97-AF65-F5344CB8AC3E}">
        <p14:creationId xmlns:p14="http://schemas.microsoft.com/office/powerpoint/2010/main" val="133080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Rounded Rectangle 248"/>
          <p:cNvSpPr/>
          <p:nvPr/>
        </p:nvSpPr>
        <p:spPr>
          <a:xfrm>
            <a:off x="958293" y="2464562"/>
            <a:ext cx="5043179" cy="2457785"/>
          </a:xfrm>
          <a:prstGeom prst="round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90000" numCol="1" spcCol="0" rtlCol="0" fromWordArt="0" anchor="t" anchorCtr="0" forceAA="0" compatLnSpc="1">
            <a:prstTxWarp prst="textNoShape">
              <a:avLst/>
            </a:prstTxWarp>
            <a:noAutofit/>
          </a:bodyPr>
          <a:lstStyle/>
          <a:p>
            <a:pPr algn="ctr"/>
            <a:r>
              <a:rPr lang="en-US" sz="1050" b="1" dirty="0" smtClean="0">
                <a:solidFill>
                  <a:schemeClr val="tx1"/>
                </a:solidFill>
              </a:rPr>
              <a:t>COMPLETE NECESSSARY TABS</a:t>
            </a:r>
            <a:endParaRPr lang="en-US" sz="1050" b="1" dirty="0" smtClean="0">
              <a:solidFill>
                <a:schemeClr val="tx1"/>
              </a:solidFill>
            </a:endParaRPr>
          </a:p>
        </p:txBody>
      </p:sp>
      <p:sp>
        <p:nvSpPr>
          <p:cNvPr id="22" name="Rectangle à coins arrondis 42">
            <a:extLst>
              <a:ext uri="{FF2B5EF4-FFF2-40B4-BE49-F238E27FC236}">
                <a16:creationId xmlns:a16="http://schemas.microsoft.com/office/drawing/2014/main" id="{65E6F1DC-0443-400F-89C7-9F8B1AEA6F73}"/>
              </a:ext>
            </a:extLst>
          </p:cNvPr>
          <p:cNvSpPr/>
          <p:nvPr/>
        </p:nvSpPr>
        <p:spPr>
          <a:xfrm>
            <a:off x="1091283" y="2922457"/>
            <a:ext cx="1379941" cy="1414055"/>
          </a:xfrm>
          <a:prstGeom prst="roundRect">
            <a:avLst/>
          </a:prstGeom>
          <a:solidFill>
            <a:schemeClr val="tx2">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t" anchorCtr="0" forceAA="0" compatLnSpc="1">
            <a:prstTxWarp prst="textNoShape">
              <a:avLst/>
            </a:prstTxWarp>
            <a:noAutofit/>
          </a:bodyPr>
          <a:lstStyle/>
          <a:p>
            <a:pPr algn="ctr"/>
            <a:r>
              <a:rPr lang="en-US" sz="1050" b="1" dirty="0" smtClean="0">
                <a:solidFill>
                  <a:schemeClr val="tx1"/>
                </a:solidFill>
              </a:rPr>
              <a:t>‘Exceptions’ tab</a:t>
            </a:r>
          </a:p>
          <a:p>
            <a:pPr algn="ctr"/>
            <a:r>
              <a:rPr lang="en-US" sz="1050" dirty="0" smtClean="0">
                <a:solidFill>
                  <a:schemeClr val="tx1"/>
                </a:solidFill>
              </a:rPr>
              <a:t>Download </a:t>
            </a:r>
            <a:r>
              <a:rPr lang="en-US" sz="1050" dirty="0">
                <a:solidFill>
                  <a:schemeClr val="tx1"/>
                </a:solidFill>
              </a:rPr>
              <a:t>Exception </a:t>
            </a:r>
            <a:r>
              <a:rPr lang="en-US" sz="1050" dirty="0" smtClean="0">
                <a:solidFill>
                  <a:schemeClr val="tx1"/>
                </a:solidFill>
              </a:rPr>
              <a:t>form </a:t>
            </a:r>
            <a:r>
              <a:rPr lang="en-US" sz="1050" dirty="0" smtClean="0">
                <a:solidFill>
                  <a:schemeClr val="tx1"/>
                </a:solidFill>
              </a:rPr>
              <a:t>template</a:t>
            </a:r>
            <a:endParaRPr lang="en-US" sz="1050" dirty="0">
              <a:solidFill>
                <a:schemeClr val="tx1"/>
              </a:solidFill>
            </a:endParaRPr>
          </a:p>
        </p:txBody>
      </p:sp>
      <p:sp>
        <p:nvSpPr>
          <p:cNvPr id="5" name="Text Placeholder 4"/>
          <p:cNvSpPr>
            <a:spLocks noGrp="1"/>
          </p:cNvSpPr>
          <p:nvPr>
            <p:ph type="body" sz="quarter" idx="13"/>
          </p:nvPr>
        </p:nvSpPr>
        <p:spPr/>
        <p:txBody>
          <a:bodyPr/>
          <a:lstStyle/>
          <a:p>
            <a:r>
              <a:rPr lang="en-US" dirty="0" smtClean="0"/>
              <a:t>1.1 Zoom on EP tool – Exception request process (1/3)  </a:t>
            </a:r>
            <a:endParaRPr lang="en-US" dirty="0"/>
          </a:p>
        </p:txBody>
      </p:sp>
      <p:sp>
        <p:nvSpPr>
          <p:cNvPr id="6" name="Text Placeholder 5"/>
          <p:cNvSpPr>
            <a:spLocks noGrp="1"/>
          </p:cNvSpPr>
          <p:nvPr>
            <p:ph type="body" sz="quarter" idx="14"/>
          </p:nvPr>
        </p:nvSpPr>
        <p:spPr/>
        <p:txBody>
          <a:bodyPr/>
          <a:lstStyle/>
          <a:p>
            <a:r>
              <a:rPr lang="en-US" dirty="0" smtClean="0"/>
              <a:t>Exception request</a:t>
            </a:r>
            <a:endParaRPr lang="en-US" dirty="0"/>
          </a:p>
        </p:txBody>
      </p:sp>
      <p:sp>
        <p:nvSpPr>
          <p:cNvPr id="10" name="Rectangle à coins arrondis 2">
            <a:extLst>
              <a:ext uri="{FF2B5EF4-FFF2-40B4-BE49-F238E27FC236}">
                <a16:creationId xmlns:a16="http://schemas.microsoft.com/office/drawing/2014/main" id="{9927C6C4-9D33-4BBA-BE42-F9DC00523C97}"/>
              </a:ext>
            </a:extLst>
          </p:cNvPr>
          <p:cNvSpPr/>
          <p:nvPr/>
        </p:nvSpPr>
        <p:spPr>
          <a:xfrm>
            <a:off x="1515043" y="1579474"/>
            <a:ext cx="1645920" cy="608931"/>
          </a:xfrm>
          <a:prstGeom prst="roundRect">
            <a:avLst/>
          </a:prstGeom>
          <a:solidFill>
            <a:schemeClr val="tx2">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en-US" sz="1050" b="1" dirty="0" smtClean="0">
                <a:solidFill>
                  <a:schemeClr val="tx1"/>
                </a:solidFill>
              </a:rPr>
              <a:t>Home screen </a:t>
            </a:r>
          </a:p>
          <a:p>
            <a:pPr algn="ctr"/>
            <a:r>
              <a:rPr lang="en-US" sz="1050" dirty="0" smtClean="0">
                <a:solidFill>
                  <a:schemeClr val="tx1"/>
                </a:solidFill>
              </a:rPr>
              <a:t>‘Create File’</a:t>
            </a:r>
            <a:endParaRPr lang="en-US" sz="1050" dirty="0">
              <a:solidFill>
                <a:schemeClr val="tx1"/>
              </a:solidFill>
            </a:endParaRPr>
          </a:p>
        </p:txBody>
      </p:sp>
      <p:sp>
        <p:nvSpPr>
          <p:cNvPr id="11" name="Rectangle à coins arrondis 24">
            <a:extLst>
              <a:ext uri="{FF2B5EF4-FFF2-40B4-BE49-F238E27FC236}">
                <a16:creationId xmlns:a16="http://schemas.microsoft.com/office/drawing/2014/main" id="{2419C4A5-91BD-4CCC-9AE2-6C03FC02A187}"/>
              </a:ext>
            </a:extLst>
          </p:cNvPr>
          <p:cNvSpPr/>
          <p:nvPr/>
        </p:nvSpPr>
        <p:spPr>
          <a:xfrm>
            <a:off x="3644343" y="1579474"/>
            <a:ext cx="1645920" cy="608931"/>
          </a:xfrm>
          <a:prstGeom prst="roundRect">
            <a:avLst/>
          </a:prstGeom>
          <a:solidFill>
            <a:schemeClr val="tx2">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en-US" sz="1050" b="1" dirty="0" smtClean="0">
                <a:solidFill>
                  <a:schemeClr val="tx1"/>
                </a:solidFill>
              </a:rPr>
              <a:t>Header Screen</a:t>
            </a:r>
          </a:p>
          <a:p>
            <a:pPr algn="ctr"/>
            <a:r>
              <a:rPr lang="en-US" sz="1050" dirty="0" smtClean="0">
                <a:solidFill>
                  <a:schemeClr val="tx1"/>
                </a:solidFill>
              </a:rPr>
              <a:t>Enter Synthesis data</a:t>
            </a:r>
            <a:endParaRPr lang="en-US" sz="1050" dirty="0">
              <a:solidFill>
                <a:schemeClr val="tx1"/>
              </a:solidFill>
            </a:endParaRPr>
          </a:p>
        </p:txBody>
      </p:sp>
      <p:sp>
        <p:nvSpPr>
          <p:cNvPr id="13" name="Rectangle à coins arrondis 29">
            <a:extLst>
              <a:ext uri="{FF2B5EF4-FFF2-40B4-BE49-F238E27FC236}">
                <a16:creationId xmlns:a16="http://schemas.microsoft.com/office/drawing/2014/main" id="{64703EA6-1F9C-4705-890A-2E389392E050}"/>
              </a:ext>
            </a:extLst>
          </p:cNvPr>
          <p:cNvSpPr/>
          <p:nvPr/>
        </p:nvSpPr>
        <p:spPr>
          <a:xfrm>
            <a:off x="10227884" y="2924134"/>
            <a:ext cx="1645920" cy="671134"/>
          </a:xfrm>
          <a:prstGeom prst="roundRect">
            <a:avLst/>
          </a:prstGeom>
          <a:solidFill>
            <a:schemeClr val="tx2">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en-US" sz="1050" dirty="0" smtClean="0">
                <a:solidFill>
                  <a:schemeClr val="tx1"/>
                </a:solidFill>
              </a:rPr>
              <a:t>Investigate</a:t>
            </a:r>
          </a:p>
          <a:p>
            <a:pPr algn="ctr"/>
            <a:r>
              <a:rPr lang="en-US" sz="1050" dirty="0" smtClean="0">
                <a:solidFill>
                  <a:schemeClr val="tx1"/>
                </a:solidFill>
              </a:rPr>
              <a:t>Validates </a:t>
            </a:r>
            <a:r>
              <a:rPr lang="en-US" sz="1050" dirty="0" smtClean="0">
                <a:solidFill>
                  <a:schemeClr val="tx1"/>
                </a:solidFill>
              </a:rPr>
              <a:t>or </a:t>
            </a:r>
            <a:r>
              <a:rPr lang="en-US" sz="1050" dirty="0" smtClean="0">
                <a:solidFill>
                  <a:schemeClr val="tx1"/>
                </a:solidFill>
              </a:rPr>
              <a:t>rejects</a:t>
            </a:r>
            <a:endParaRPr lang="en-US" sz="1050" dirty="0">
              <a:solidFill>
                <a:schemeClr val="tx1"/>
              </a:solidFill>
            </a:endParaRPr>
          </a:p>
        </p:txBody>
      </p:sp>
      <p:sp>
        <p:nvSpPr>
          <p:cNvPr id="18" name="ZoneTexte 68">
            <a:extLst>
              <a:ext uri="{FF2B5EF4-FFF2-40B4-BE49-F238E27FC236}">
                <a16:creationId xmlns:a16="http://schemas.microsoft.com/office/drawing/2014/main" id="{D6020AE2-A33B-47D1-8EEB-532226DD7008}"/>
              </a:ext>
            </a:extLst>
          </p:cNvPr>
          <p:cNvSpPr txBox="1"/>
          <p:nvPr/>
        </p:nvSpPr>
        <p:spPr>
          <a:xfrm>
            <a:off x="7214567" y="2861700"/>
            <a:ext cx="1570013" cy="319673"/>
          </a:xfrm>
          <a:prstGeom prst="rect">
            <a:avLst/>
          </a:prstGeom>
          <a:noFill/>
        </p:spPr>
        <p:txBody>
          <a:bodyPr wrap="square" lIns="0" tIns="0" rIns="0" bIns="0" rtlCol="0">
            <a:noAutofit/>
          </a:bodyPr>
          <a:lstStyle/>
          <a:p>
            <a:pPr algn="ctr"/>
            <a:r>
              <a:rPr lang="en-US" sz="1050" dirty="0" smtClean="0"/>
              <a:t>Escalate/Route to norm owner</a:t>
            </a:r>
          </a:p>
          <a:p>
            <a:pPr algn="ctr"/>
            <a:r>
              <a:rPr lang="en-US" sz="1050" dirty="0" smtClean="0"/>
              <a:t>(Request)</a:t>
            </a:r>
            <a:endParaRPr lang="en-US" sz="1050" dirty="0"/>
          </a:p>
        </p:txBody>
      </p:sp>
      <p:sp>
        <p:nvSpPr>
          <p:cNvPr id="28" name="Rectangle à coins arrondis 69">
            <a:extLst>
              <a:ext uri="{FF2B5EF4-FFF2-40B4-BE49-F238E27FC236}">
                <a16:creationId xmlns:a16="http://schemas.microsoft.com/office/drawing/2014/main" id="{80B5AD4A-354F-4580-AD3E-F114EBE543E5}"/>
              </a:ext>
            </a:extLst>
          </p:cNvPr>
          <p:cNvSpPr/>
          <p:nvPr/>
        </p:nvSpPr>
        <p:spPr>
          <a:xfrm>
            <a:off x="8126981" y="3923661"/>
            <a:ext cx="1619251" cy="829056"/>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050" b="1" dirty="0" smtClean="0">
                <a:solidFill>
                  <a:schemeClr val="tx1"/>
                </a:solidFill>
              </a:rPr>
              <a:t>‘</a:t>
            </a:r>
            <a:r>
              <a:rPr lang="en-US" sz="1050" b="1" dirty="0">
                <a:solidFill>
                  <a:schemeClr val="tx1"/>
                </a:solidFill>
              </a:rPr>
              <a:t>Request for decision</a:t>
            </a:r>
            <a:r>
              <a:rPr lang="en-US" sz="1050" b="1" dirty="0" smtClean="0">
                <a:solidFill>
                  <a:schemeClr val="tx1"/>
                </a:solidFill>
              </a:rPr>
              <a:t>’ tab</a:t>
            </a:r>
          </a:p>
          <a:p>
            <a:pPr algn="ctr"/>
            <a:r>
              <a:rPr lang="en-US" sz="1050" dirty="0" smtClean="0">
                <a:solidFill>
                  <a:schemeClr val="tx1"/>
                </a:solidFill>
              </a:rPr>
              <a:t>Investigate </a:t>
            </a:r>
            <a:r>
              <a:rPr lang="en-US" sz="1050" dirty="0">
                <a:solidFill>
                  <a:schemeClr val="tx1"/>
                </a:solidFill>
              </a:rPr>
              <a:t>file</a:t>
            </a:r>
          </a:p>
          <a:p>
            <a:pPr algn="ctr"/>
            <a:r>
              <a:rPr lang="en-US" sz="1050" dirty="0">
                <a:solidFill>
                  <a:schemeClr val="tx1"/>
                </a:solidFill>
              </a:rPr>
              <a:t>a</a:t>
            </a:r>
            <a:r>
              <a:rPr lang="en-US" sz="1050" dirty="0" smtClean="0">
                <a:solidFill>
                  <a:schemeClr val="tx1"/>
                </a:solidFill>
              </a:rPr>
              <a:t>nd </a:t>
            </a:r>
            <a:r>
              <a:rPr lang="en-US" sz="1050" dirty="0">
                <a:solidFill>
                  <a:schemeClr val="tx1"/>
                </a:solidFill>
              </a:rPr>
              <a:t>give a position</a:t>
            </a:r>
          </a:p>
        </p:txBody>
      </p:sp>
      <p:sp>
        <p:nvSpPr>
          <p:cNvPr id="30" name="ZoneTexte 80">
            <a:extLst>
              <a:ext uri="{FF2B5EF4-FFF2-40B4-BE49-F238E27FC236}">
                <a16:creationId xmlns:a16="http://schemas.microsoft.com/office/drawing/2014/main" id="{461BFD66-6AFF-4427-B156-B965027C44F5}"/>
              </a:ext>
            </a:extLst>
          </p:cNvPr>
          <p:cNvSpPr txBox="1"/>
          <p:nvPr/>
        </p:nvSpPr>
        <p:spPr>
          <a:xfrm>
            <a:off x="6144749" y="3458031"/>
            <a:ext cx="1410045" cy="319673"/>
          </a:xfrm>
          <a:prstGeom prst="rect">
            <a:avLst/>
          </a:prstGeom>
          <a:noFill/>
        </p:spPr>
        <p:txBody>
          <a:bodyPr wrap="square" lIns="0" tIns="0" rIns="0" bIns="0" rtlCol="0">
            <a:noAutofit/>
          </a:bodyPr>
          <a:lstStyle/>
          <a:p>
            <a:pPr algn="ctr"/>
            <a:r>
              <a:rPr lang="en-US" sz="1050" dirty="0" smtClean="0"/>
              <a:t>Escalate/Route to Intermediate level (Request)  </a:t>
            </a:r>
            <a:endParaRPr lang="en-US" sz="1050" dirty="0"/>
          </a:p>
        </p:txBody>
      </p:sp>
      <p:cxnSp>
        <p:nvCxnSpPr>
          <p:cNvPr id="31" name="Connecteur en angle 75">
            <a:extLst>
              <a:ext uri="{FF2B5EF4-FFF2-40B4-BE49-F238E27FC236}">
                <a16:creationId xmlns:a16="http://schemas.microsoft.com/office/drawing/2014/main" id="{174A4906-8FE7-4CC4-8A52-16AABF09F180}"/>
              </a:ext>
            </a:extLst>
          </p:cNvPr>
          <p:cNvCxnSpPr>
            <a:stCxn id="28" idx="3"/>
            <a:endCxn id="13" idx="2"/>
          </p:cNvCxnSpPr>
          <p:nvPr/>
        </p:nvCxnSpPr>
        <p:spPr>
          <a:xfrm flipV="1">
            <a:off x="9746232" y="3595268"/>
            <a:ext cx="1304612" cy="742921"/>
          </a:xfrm>
          <a:prstGeom prst="bentConnector2">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82">
            <a:extLst>
              <a:ext uri="{FF2B5EF4-FFF2-40B4-BE49-F238E27FC236}">
                <a16:creationId xmlns:a16="http://schemas.microsoft.com/office/drawing/2014/main" id="{F8A86B3E-4A43-4B8D-9642-9257D469E314}"/>
              </a:ext>
            </a:extLst>
          </p:cNvPr>
          <p:cNvSpPr txBox="1"/>
          <p:nvPr/>
        </p:nvSpPr>
        <p:spPr>
          <a:xfrm>
            <a:off x="9864189" y="4381901"/>
            <a:ext cx="1116941" cy="319673"/>
          </a:xfrm>
          <a:prstGeom prst="rect">
            <a:avLst/>
          </a:prstGeom>
          <a:noFill/>
        </p:spPr>
        <p:txBody>
          <a:bodyPr wrap="square" lIns="0" tIns="0" rIns="0" bIns="0" rtlCol="0">
            <a:noAutofit/>
          </a:bodyPr>
          <a:lstStyle/>
          <a:p>
            <a:pPr algn="ctr"/>
            <a:r>
              <a:rPr lang="en-US" sz="1050" dirty="0" smtClean="0"/>
              <a:t>Escalate/Route to norm owner (Request)</a:t>
            </a:r>
            <a:endParaRPr lang="en-US" sz="1050" dirty="0"/>
          </a:p>
        </p:txBody>
      </p:sp>
      <p:sp>
        <p:nvSpPr>
          <p:cNvPr id="34" name="Organigramme : Connecteur 84">
            <a:extLst>
              <a:ext uri="{FF2B5EF4-FFF2-40B4-BE49-F238E27FC236}">
                <a16:creationId xmlns:a16="http://schemas.microsoft.com/office/drawing/2014/main" id="{E7F23AF1-6F1B-4D54-9687-F9CB8AB69D29}"/>
              </a:ext>
            </a:extLst>
          </p:cNvPr>
          <p:cNvSpPr/>
          <p:nvPr/>
        </p:nvSpPr>
        <p:spPr>
          <a:xfrm>
            <a:off x="2256817" y="2937447"/>
            <a:ext cx="180000" cy="180000"/>
          </a:xfrm>
          <a:prstGeom prst="flowChartConnector">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en-US" sz="1050" dirty="0" smtClean="0">
                <a:solidFill>
                  <a:schemeClr val="bg1"/>
                </a:solidFill>
              </a:rPr>
              <a:t>1</a:t>
            </a:r>
            <a:endParaRPr lang="en-US" sz="1050" dirty="0">
              <a:solidFill>
                <a:schemeClr val="bg1"/>
              </a:solidFill>
            </a:endParaRPr>
          </a:p>
        </p:txBody>
      </p:sp>
      <p:sp>
        <p:nvSpPr>
          <p:cNvPr id="46" name="ZoneTexte 96">
            <a:extLst>
              <a:ext uri="{FF2B5EF4-FFF2-40B4-BE49-F238E27FC236}">
                <a16:creationId xmlns:a16="http://schemas.microsoft.com/office/drawing/2014/main" id="{CE7D5F21-662D-4737-AF72-AC621A7ADB51}"/>
              </a:ext>
            </a:extLst>
          </p:cNvPr>
          <p:cNvSpPr txBox="1"/>
          <p:nvPr/>
        </p:nvSpPr>
        <p:spPr>
          <a:xfrm>
            <a:off x="2801367" y="1158217"/>
            <a:ext cx="1357029" cy="345767"/>
          </a:xfrm>
          <a:prstGeom prst="rect">
            <a:avLst/>
          </a:prstGeom>
          <a:noFill/>
        </p:spPr>
        <p:txBody>
          <a:bodyPr wrap="none" lIns="0" tIns="0" rIns="0" bIns="0" rtlCol="0">
            <a:noAutofit/>
          </a:bodyPr>
          <a:lstStyle/>
          <a:p>
            <a:pPr algn="ctr"/>
            <a:r>
              <a:rPr lang="en-US" sz="1000" b="1" dirty="0" smtClean="0"/>
              <a:t>REQUESTER</a:t>
            </a:r>
          </a:p>
          <a:p>
            <a:pPr algn="ctr"/>
            <a:r>
              <a:rPr lang="en-US" sz="1000" b="1" dirty="0" smtClean="0"/>
              <a:t>(</a:t>
            </a:r>
            <a:r>
              <a:rPr lang="en-US" sz="1000" b="1" dirty="0" smtClean="0"/>
              <a:t>AU</a:t>
            </a:r>
            <a:r>
              <a:rPr lang="en-US" sz="1000" b="1" dirty="0" smtClean="0"/>
              <a:t>/BL/PP/REGION)</a:t>
            </a:r>
            <a:endParaRPr lang="en-US" sz="1000" b="1" dirty="0"/>
          </a:p>
        </p:txBody>
      </p:sp>
      <p:sp>
        <p:nvSpPr>
          <p:cNvPr id="47" name="ZoneTexte 97">
            <a:extLst>
              <a:ext uri="{FF2B5EF4-FFF2-40B4-BE49-F238E27FC236}">
                <a16:creationId xmlns:a16="http://schemas.microsoft.com/office/drawing/2014/main" id="{ED9A07BC-5102-4EBA-9C7D-D890678E8B1A}"/>
              </a:ext>
            </a:extLst>
          </p:cNvPr>
          <p:cNvSpPr txBox="1"/>
          <p:nvPr/>
        </p:nvSpPr>
        <p:spPr>
          <a:xfrm>
            <a:off x="8258092" y="3595268"/>
            <a:ext cx="1357029" cy="345767"/>
          </a:xfrm>
          <a:prstGeom prst="rect">
            <a:avLst/>
          </a:prstGeom>
          <a:noFill/>
        </p:spPr>
        <p:txBody>
          <a:bodyPr wrap="none" lIns="0" tIns="0" rIns="0" bIns="0" rtlCol="0">
            <a:noAutofit/>
          </a:bodyPr>
          <a:lstStyle/>
          <a:p>
            <a:pPr algn="ctr"/>
            <a:r>
              <a:rPr lang="en-US" sz="1000" b="1" dirty="0" smtClean="0"/>
              <a:t>INTERMEDIATE LEVEL </a:t>
            </a:r>
          </a:p>
          <a:p>
            <a:pPr algn="ctr"/>
            <a:r>
              <a:rPr lang="en-US" sz="1000" b="1" dirty="0" smtClean="0"/>
              <a:t>(BL / REGION)</a:t>
            </a:r>
            <a:endParaRPr lang="en-US" sz="1000" b="1" dirty="0"/>
          </a:p>
        </p:txBody>
      </p:sp>
      <p:sp>
        <p:nvSpPr>
          <p:cNvPr id="48" name="ZoneTexte 98">
            <a:extLst>
              <a:ext uri="{FF2B5EF4-FFF2-40B4-BE49-F238E27FC236}">
                <a16:creationId xmlns:a16="http://schemas.microsoft.com/office/drawing/2014/main" id="{D5B345BD-C98C-43B5-A306-A541BDCB5D48}"/>
              </a:ext>
            </a:extLst>
          </p:cNvPr>
          <p:cNvSpPr txBox="1"/>
          <p:nvPr/>
        </p:nvSpPr>
        <p:spPr>
          <a:xfrm>
            <a:off x="10372328" y="2713299"/>
            <a:ext cx="1357029" cy="165351"/>
          </a:xfrm>
          <a:prstGeom prst="rect">
            <a:avLst/>
          </a:prstGeom>
          <a:noFill/>
        </p:spPr>
        <p:txBody>
          <a:bodyPr wrap="none" lIns="0" tIns="0" rIns="0" bIns="0" rtlCol="0">
            <a:noAutofit/>
          </a:bodyPr>
          <a:lstStyle/>
          <a:p>
            <a:pPr algn="ctr"/>
            <a:r>
              <a:rPr lang="en-US" sz="1000" b="1" dirty="0" smtClean="0"/>
              <a:t>DOMAIN/ENABLER</a:t>
            </a:r>
            <a:endParaRPr lang="en-US" sz="1000" b="1" dirty="0"/>
          </a:p>
        </p:txBody>
      </p:sp>
      <p:sp>
        <p:nvSpPr>
          <p:cNvPr id="26" name="Rectangle à coins arrondis 27">
            <a:extLst>
              <a:ext uri="{FF2B5EF4-FFF2-40B4-BE49-F238E27FC236}">
                <a16:creationId xmlns:a16="http://schemas.microsoft.com/office/drawing/2014/main" id="{D4491A2B-9B94-4B9C-9E67-340D3E653F47}"/>
              </a:ext>
            </a:extLst>
          </p:cNvPr>
          <p:cNvSpPr/>
          <p:nvPr/>
        </p:nvSpPr>
        <p:spPr>
          <a:xfrm>
            <a:off x="1205202" y="3993572"/>
            <a:ext cx="1152103" cy="216000"/>
          </a:xfrm>
          <a:prstGeom prst="round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en-US" sz="1050" dirty="0" smtClean="0">
                <a:solidFill>
                  <a:schemeClr val="tx1"/>
                </a:solidFill>
              </a:rPr>
              <a:t>Attach Document</a:t>
            </a:r>
            <a:endParaRPr lang="en-US" sz="1050" dirty="0">
              <a:solidFill>
                <a:schemeClr val="tx1"/>
              </a:solidFill>
            </a:endParaRPr>
          </a:p>
        </p:txBody>
      </p:sp>
      <p:sp>
        <p:nvSpPr>
          <p:cNvPr id="66" name="Rectangle à coins arrondis 62">
            <a:extLst>
              <a:ext uri="{FF2B5EF4-FFF2-40B4-BE49-F238E27FC236}">
                <a16:creationId xmlns:a16="http://schemas.microsoft.com/office/drawing/2014/main" id="{437DBD91-48F4-42C4-B45F-3A043E77FCAA}"/>
              </a:ext>
            </a:extLst>
          </p:cNvPr>
          <p:cNvSpPr/>
          <p:nvPr/>
        </p:nvSpPr>
        <p:spPr>
          <a:xfrm>
            <a:off x="2681789" y="3973548"/>
            <a:ext cx="1406492" cy="881236"/>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en-US" sz="1050" b="1" dirty="0" smtClean="0">
                <a:solidFill>
                  <a:schemeClr val="tx1"/>
                </a:solidFill>
              </a:rPr>
              <a:t>‘Internal for XX organization’ tab</a:t>
            </a:r>
          </a:p>
          <a:p>
            <a:pPr algn="ctr"/>
            <a:r>
              <a:rPr lang="en-US" sz="1050" dirty="0" smtClean="0">
                <a:solidFill>
                  <a:schemeClr val="tx1"/>
                </a:solidFill>
              </a:rPr>
              <a:t>Communicate internally with users within your entity (if needed)</a:t>
            </a:r>
            <a:endParaRPr lang="en-US" sz="1050" dirty="0">
              <a:solidFill>
                <a:schemeClr val="tx1"/>
              </a:solidFill>
            </a:endParaRPr>
          </a:p>
        </p:txBody>
      </p:sp>
      <p:sp>
        <p:nvSpPr>
          <p:cNvPr id="148" name="Rectangle à coins arrondis 42">
            <a:extLst>
              <a:ext uri="{FF2B5EF4-FFF2-40B4-BE49-F238E27FC236}">
                <a16:creationId xmlns:a16="http://schemas.microsoft.com/office/drawing/2014/main" id="{65E6F1DC-0443-400F-89C7-9F8B1AEA6F73}"/>
              </a:ext>
            </a:extLst>
          </p:cNvPr>
          <p:cNvSpPr/>
          <p:nvPr/>
        </p:nvSpPr>
        <p:spPr>
          <a:xfrm>
            <a:off x="4286440" y="2922457"/>
            <a:ext cx="1626022" cy="671135"/>
          </a:xfrm>
          <a:prstGeom prst="roundRect">
            <a:avLst/>
          </a:prstGeom>
          <a:solidFill>
            <a:schemeClr val="tx2">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90000" rIns="91440" bIns="90000" numCol="1" spcCol="0" rtlCol="0" fromWordArt="0" anchor="ctr" anchorCtr="0" forceAA="0" compatLnSpc="1">
            <a:prstTxWarp prst="textNoShape">
              <a:avLst/>
            </a:prstTxWarp>
            <a:noAutofit/>
          </a:bodyPr>
          <a:lstStyle/>
          <a:p>
            <a:pPr algn="ctr"/>
            <a:r>
              <a:rPr lang="en-US" sz="1050" b="1" dirty="0">
                <a:solidFill>
                  <a:schemeClr val="tx1"/>
                </a:solidFill>
              </a:rPr>
              <a:t>‘‘Request for </a:t>
            </a:r>
            <a:r>
              <a:rPr lang="en-US" sz="1050" b="1" dirty="0" smtClean="0">
                <a:solidFill>
                  <a:schemeClr val="tx1"/>
                </a:solidFill>
              </a:rPr>
              <a:t>decision’</a:t>
            </a:r>
            <a:r>
              <a:rPr lang="en-US" sz="1050" b="1" dirty="0" smtClean="0">
                <a:solidFill>
                  <a:schemeClr val="tx1"/>
                </a:solidFill>
              </a:rPr>
              <a:t> tab</a:t>
            </a:r>
          </a:p>
          <a:p>
            <a:pPr algn="ctr"/>
            <a:r>
              <a:rPr lang="en-US" sz="1050" dirty="0" smtClean="0">
                <a:solidFill>
                  <a:schemeClr val="tx1"/>
                </a:solidFill>
              </a:rPr>
              <a:t>Populate necessary information</a:t>
            </a:r>
          </a:p>
        </p:txBody>
      </p:sp>
      <p:cxnSp>
        <p:nvCxnSpPr>
          <p:cNvPr id="155" name="Straight Connector 154"/>
          <p:cNvCxnSpPr>
            <a:stCxn id="22" idx="2"/>
            <a:endCxn id="22" idx="2"/>
          </p:cNvCxnSpPr>
          <p:nvPr/>
        </p:nvCxnSpPr>
        <p:spPr>
          <a:xfrm>
            <a:off x="1781254" y="433651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47" name="Rectangle à coins arrondis 42">
            <a:extLst>
              <a:ext uri="{FF2B5EF4-FFF2-40B4-BE49-F238E27FC236}">
                <a16:creationId xmlns:a16="http://schemas.microsoft.com/office/drawing/2014/main" id="{65E6F1DC-0443-400F-89C7-9F8B1AEA6F73}"/>
              </a:ext>
            </a:extLst>
          </p:cNvPr>
          <p:cNvSpPr/>
          <p:nvPr/>
        </p:nvSpPr>
        <p:spPr>
          <a:xfrm>
            <a:off x="2708340" y="2922457"/>
            <a:ext cx="1379941" cy="671135"/>
          </a:xfrm>
          <a:prstGeom prst="roundRect">
            <a:avLst/>
          </a:prstGeom>
          <a:solidFill>
            <a:schemeClr val="tx2">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en-US" sz="1050" b="1" dirty="0" smtClean="0">
                <a:solidFill>
                  <a:schemeClr val="tx1"/>
                </a:solidFill>
              </a:rPr>
              <a:t>‘US Nexus’ tab</a:t>
            </a:r>
          </a:p>
          <a:p>
            <a:pPr algn="ctr"/>
            <a:r>
              <a:rPr lang="en-US" sz="1050" dirty="0">
                <a:solidFill>
                  <a:schemeClr val="tx1"/>
                </a:solidFill>
              </a:rPr>
              <a:t>Answer ‘No’ to US Nexus question</a:t>
            </a:r>
          </a:p>
        </p:txBody>
      </p:sp>
      <p:cxnSp>
        <p:nvCxnSpPr>
          <p:cNvPr id="176" name="Straight Connector 175"/>
          <p:cNvCxnSpPr>
            <a:stCxn id="11" idx="2"/>
            <a:endCxn id="249" idx="0"/>
          </p:cNvCxnSpPr>
          <p:nvPr/>
        </p:nvCxnSpPr>
        <p:spPr>
          <a:xfrm rot="5400000">
            <a:off x="3835515" y="1832773"/>
            <a:ext cx="276157" cy="987420"/>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6" name="Organigramme : Connecteur 86">
            <a:extLst>
              <a:ext uri="{FF2B5EF4-FFF2-40B4-BE49-F238E27FC236}">
                <a16:creationId xmlns:a16="http://schemas.microsoft.com/office/drawing/2014/main" id="{31677951-CC7D-4CC5-AB75-7BB41AFB34B4}"/>
              </a:ext>
            </a:extLst>
          </p:cNvPr>
          <p:cNvSpPr/>
          <p:nvPr/>
        </p:nvSpPr>
        <p:spPr>
          <a:xfrm>
            <a:off x="5732462" y="2931536"/>
            <a:ext cx="180000" cy="180000"/>
          </a:xfrm>
          <a:prstGeom prst="flowChartConnector">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en-US" sz="1050" dirty="0" smtClean="0">
                <a:solidFill>
                  <a:schemeClr val="bg1"/>
                </a:solidFill>
              </a:rPr>
              <a:t>3</a:t>
            </a:r>
            <a:endParaRPr lang="en-US" sz="1050" dirty="0">
              <a:solidFill>
                <a:schemeClr val="bg1"/>
              </a:solidFill>
            </a:endParaRPr>
          </a:p>
        </p:txBody>
      </p:sp>
      <p:sp>
        <p:nvSpPr>
          <p:cNvPr id="19" name="Rectangle à coins arrondis 43">
            <a:extLst>
              <a:ext uri="{FF2B5EF4-FFF2-40B4-BE49-F238E27FC236}">
                <a16:creationId xmlns:a16="http://schemas.microsoft.com/office/drawing/2014/main" id="{613E516B-B154-4B6D-8B40-9B366B239758}"/>
              </a:ext>
            </a:extLst>
          </p:cNvPr>
          <p:cNvSpPr/>
          <p:nvPr/>
        </p:nvSpPr>
        <p:spPr>
          <a:xfrm>
            <a:off x="1205202" y="3697459"/>
            <a:ext cx="1152103" cy="224526"/>
          </a:xfrm>
          <a:prstGeom prst="round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en-US" sz="1050" dirty="0" smtClean="0">
                <a:solidFill>
                  <a:schemeClr val="tx1"/>
                </a:solidFill>
              </a:rPr>
              <a:t>Populate form</a:t>
            </a:r>
            <a:endParaRPr lang="en-US" sz="1050" dirty="0">
              <a:solidFill>
                <a:schemeClr val="tx1"/>
              </a:solidFill>
            </a:endParaRPr>
          </a:p>
        </p:txBody>
      </p:sp>
      <p:cxnSp>
        <p:nvCxnSpPr>
          <p:cNvPr id="192" name="Straight Connector 191"/>
          <p:cNvCxnSpPr>
            <a:stCxn id="147" idx="3"/>
            <a:endCxn id="148" idx="1"/>
          </p:cNvCxnSpPr>
          <p:nvPr/>
        </p:nvCxnSpPr>
        <p:spPr>
          <a:xfrm>
            <a:off x="4088281" y="3258025"/>
            <a:ext cx="198159"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5" name="Elbow Connector 204"/>
          <p:cNvCxnSpPr>
            <a:stCxn id="22" idx="2"/>
            <a:endCxn id="66" idx="1"/>
          </p:cNvCxnSpPr>
          <p:nvPr/>
        </p:nvCxnSpPr>
        <p:spPr>
          <a:xfrm rot="16200000" flipH="1">
            <a:off x="2192694" y="3925071"/>
            <a:ext cx="77654" cy="900535"/>
          </a:xfrm>
          <a:prstGeom prst="bentConnector2">
            <a:avLst/>
          </a:prstGeom>
          <a:ln w="1905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a:endCxn id="147" idx="1"/>
          </p:cNvCxnSpPr>
          <p:nvPr/>
        </p:nvCxnSpPr>
        <p:spPr>
          <a:xfrm>
            <a:off x="2471224" y="3258024"/>
            <a:ext cx="237116" cy="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9" name="Elbow Connector 218"/>
          <p:cNvCxnSpPr>
            <a:stCxn id="147" idx="2"/>
            <a:endCxn id="66" idx="0"/>
          </p:cNvCxnSpPr>
          <p:nvPr/>
        </p:nvCxnSpPr>
        <p:spPr>
          <a:xfrm flipH="1">
            <a:off x="3385035" y="3593592"/>
            <a:ext cx="13276" cy="379956"/>
          </a:xfrm>
          <a:prstGeom prst="straightConnector1">
            <a:avLst/>
          </a:prstGeom>
          <a:ln w="19050">
            <a:solidFill>
              <a:schemeClr val="accent6"/>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a:stCxn id="10" idx="3"/>
            <a:endCxn id="11" idx="1"/>
          </p:cNvCxnSpPr>
          <p:nvPr/>
        </p:nvCxnSpPr>
        <p:spPr>
          <a:xfrm>
            <a:off x="3160963" y="1883940"/>
            <a:ext cx="48338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2" name="Connecteur en angle 75">
            <a:extLst>
              <a:ext uri="{FF2B5EF4-FFF2-40B4-BE49-F238E27FC236}">
                <a16:creationId xmlns:a16="http://schemas.microsoft.com/office/drawing/2014/main" id="{174A4906-8FE7-4CC4-8A52-16AABF09F180}"/>
              </a:ext>
            </a:extLst>
          </p:cNvPr>
          <p:cNvCxnSpPr>
            <a:endCxn id="28" idx="1"/>
          </p:cNvCxnSpPr>
          <p:nvPr/>
        </p:nvCxnSpPr>
        <p:spPr>
          <a:xfrm rot="16200000" flipH="1">
            <a:off x="7471623" y="3682830"/>
            <a:ext cx="917037" cy="393680"/>
          </a:xfrm>
          <a:prstGeom prst="bentConnector2">
            <a:avLst/>
          </a:prstGeom>
          <a:ln w="1905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35" name="Connecteur en angle 75">
            <a:extLst>
              <a:ext uri="{FF2B5EF4-FFF2-40B4-BE49-F238E27FC236}">
                <a16:creationId xmlns:a16="http://schemas.microsoft.com/office/drawing/2014/main" id="{174A4906-8FE7-4CC4-8A52-16AABF09F180}"/>
              </a:ext>
            </a:extLst>
          </p:cNvPr>
          <p:cNvCxnSpPr>
            <a:endCxn id="13" idx="1"/>
          </p:cNvCxnSpPr>
          <p:nvPr/>
        </p:nvCxnSpPr>
        <p:spPr>
          <a:xfrm>
            <a:off x="6001472" y="3242460"/>
            <a:ext cx="4226412" cy="17241"/>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6001472" y="3421151"/>
            <a:ext cx="1723485" cy="1000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35" name="Organigramme : Connecteur 85">
            <a:extLst>
              <a:ext uri="{FF2B5EF4-FFF2-40B4-BE49-F238E27FC236}">
                <a16:creationId xmlns:a16="http://schemas.microsoft.com/office/drawing/2014/main" id="{7F20EE8E-4141-4B02-A5DD-83E4212812CE}"/>
              </a:ext>
            </a:extLst>
          </p:cNvPr>
          <p:cNvSpPr/>
          <p:nvPr/>
        </p:nvSpPr>
        <p:spPr>
          <a:xfrm>
            <a:off x="3878974" y="2931536"/>
            <a:ext cx="180000" cy="180000"/>
          </a:xfrm>
          <a:prstGeom prst="flowChartConnector">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en-US" sz="1050" dirty="0" smtClean="0">
                <a:solidFill>
                  <a:schemeClr val="bg1"/>
                </a:solidFill>
              </a:rPr>
              <a:t>2</a:t>
            </a:r>
            <a:endParaRPr lang="en-US" sz="1050" dirty="0">
              <a:solidFill>
                <a:schemeClr val="bg1"/>
              </a:solidFill>
            </a:endParaRPr>
          </a:p>
        </p:txBody>
      </p:sp>
      <p:grpSp>
        <p:nvGrpSpPr>
          <p:cNvPr id="287" name="Group 286"/>
          <p:cNvGrpSpPr/>
          <p:nvPr/>
        </p:nvGrpSpPr>
        <p:grpSpPr>
          <a:xfrm>
            <a:off x="10207319" y="5442579"/>
            <a:ext cx="1522038" cy="610085"/>
            <a:chOff x="7383837" y="5172074"/>
            <a:chExt cx="1522038" cy="610085"/>
          </a:xfrm>
          <a:solidFill>
            <a:schemeClr val="bg1">
              <a:lumMod val="95000"/>
            </a:schemeClr>
          </a:solidFill>
        </p:grpSpPr>
        <p:sp>
          <p:nvSpPr>
            <p:cNvPr id="7" name="Rectangle à coins arrondis 124">
              <a:extLst>
                <a:ext uri="{FF2B5EF4-FFF2-40B4-BE49-F238E27FC236}">
                  <a16:creationId xmlns:a16="http://schemas.microsoft.com/office/drawing/2014/main" id="{C32DAE18-B921-43FF-A356-43F98D527699}"/>
                </a:ext>
              </a:extLst>
            </p:cNvPr>
            <p:cNvSpPr/>
            <p:nvPr/>
          </p:nvSpPr>
          <p:spPr>
            <a:xfrm>
              <a:off x="7383837" y="5172074"/>
              <a:ext cx="1522038" cy="610085"/>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US" sz="1050" dirty="0">
                <a:solidFill>
                  <a:schemeClr val="tx1"/>
                </a:solidFill>
              </a:endParaRPr>
            </a:p>
          </p:txBody>
        </p:sp>
        <p:cxnSp>
          <p:nvCxnSpPr>
            <p:cNvPr id="282" name="Straight Connector 281"/>
            <p:cNvCxnSpPr/>
            <p:nvPr/>
          </p:nvCxnSpPr>
          <p:spPr>
            <a:xfrm>
              <a:off x="7554794" y="5402389"/>
              <a:ext cx="198159" cy="0"/>
            </a:xfrm>
            <a:prstGeom prst="line">
              <a:avLst/>
            </a:prstGeom>
            <a:grpFill/>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7554794" y="5554789"/>
              <a:ext cx="198159" cy="0"/>
            </a:xfrm>
            <a:prstGeom prst="line">
              <a:avLst/>
            </a:prstGeom>
            <a:grpFill/>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286" name="ZoneTexte 111">
              <a:extLst>
                <a:ext uri="{FF2B5EF4-FFF2-40B4-BE49-F238E27FC236}">
                  <a16:creationId xmlns:a16="http://schemas.microsoft.com/office/drawing/2014/main" id="{C4AF5D0A-DA6D-4802-B94F-80FDF416F2F9}"/>
                </a:ext>
              </a:extLst>
            </p:cNvPr>
            <p:cNvSpPr txBox="1"/>
            <p:nvPr/>
          </p:nvSpPr>
          <p:spPr>
            <a:xfrm>
              <a:off x="7868411" y="5320226"/>
              <a:ext cx="916170" cy="349530"/>
            </a:xfrm>
            <a:prstGeom prst="rect">
              <a:avLst/>
            </a:prstGeom>
            <a:grpFill/>
          </p:spPr>
          <p:txBody>
            <a:bodyPr wrap="none" lIns="0" tIns="0" rIns="0" bIns="0" rtlCol="0">
              <a:noAutofit/>
            </a:bodyPr>
            <a:lstStyle/>
            <a:p>
              <a:r>
                <a:rPr lang="en-US" sz="1050" dirty="0" smtClean="0"/>
                <a:t>Mandatory path</a:t>
              </a:r>
            </a:p>
            <a:p>
              <a:r>
                <a:rPr lang="en-US" sz="1050" dirty="0" smtClean="0"/>
                <a:t>Optional path</a:t>
              </a:r>
              <a:endParaRPr lang="en-US" sz="1050" dirty="0"/>
            </a:p>
          </p:txBody>
        </p:sp>
      </p:grpSp>
    </p:spTree>
    <p:extLst>
      <p:ext uri="{BB962C8B-B14F-4D97-AF65-F5344CB8AC3E}">
        <p14:creationId xmlns:p14="http://schemas.microsoft.com/office/powerpoint/2010/main" val="2945015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pt-PT" dirty="0" smtClean="0"/>
              <a:t>1.1 Zoom </a:t>
            </a:r>
            <a:r>
              <a:rPr lang="pt-PT" dirty="0"/>
              <a:t>on EP tool – Exception request process (2/3)  </a:t>
            </a:r>
            <a:endParaRPr lang="en-GB" dirty="0"/>
          </a:p>
        </p:txBody>
      </p:sp>
      <p:pic>
        <p:nvPicPr>
          <p:cNvPr id="123" name="Image 122">
            <a:extLst>
              <a:ext uri="{FF2B5EF4-FFF2-40B4-BE49-F238E27FC236}">
                <a16:creationId xmlns:a16="http://schemas.microsoft.com/office/drawing/2014/main" id="{7857EB71-0A83-4E25-87F7-9704313A4E59}"/>
              </a:ext>
            </a:extLst>
          </p:cNvPr>
          <p:cNvPicPr>
            <a:picLocks noChangeAspect="1"/>
          </p:cNvPicPr>
          <p:nvPr/>
        </p:nvPicPr>
        <p:blipFill>
          <a:blip r:embed="rId2"/>
          <a:stretch>
            <a:fillRect/>
          </a:stretch>
        </p:blipFill>
        <p:spPr>
          <a:xfrm>
            <a:off x="2088339" y="1014834"/>
            <a:ext cx="4582283" cy="3995193"/>
          </a:xfrm>
          <a:prstGeom prst="rect">
            <a:avLst/>
          </a:prstGeom>
          <a:ln w="19050">
            <a:solidFill>
              <a:schemeClr val="tx1"/>
            </a:solidFill>
          </a:ln>
        </p:spPr>
      </p:pic>
      <p:pic>
        <p:nvPicPr>
          <p:cNvPr id="4" name="Image 3">
            <a:extLst>
              <a:ext uri="{FF2B5EF4-FFF2-40B4-BE49-F238E27FC236}">
                <a16:creationId xmlns:a16="http://schemas.microsoft.com/office/drawing/2014/main" id="{1EF7735F-5423-4CBD-85C8-00F37FD0F02C}"/>
              </a:ext>
            </a:extLst>
          </p:cNvPr>
          <p:cNvPicPr>
            <a:picLocks noChangeAspect="1"/>
          </p:cNvPicPr>
          <p:nvPr/>
        </p:nvPicPr>
        <p:blipFill>
          <a:blip r:embed="rId3"/>
          <a:stretch>
            <a:fillRect/>
          </a:stretch>
        </p:blipFill>
        <p:spPr>
          <a:xfrm>
            <a:off x="83954" y="1014834"/>
            <a:ext cx="1903081" cy="2078028"/>
          </a:xfrm>
          <a:prstGeom prst="rect">
            <a:avLst/>
          </a:prstGeom>
          <a:ln w="19050">
            <a:solidFill>
              <a:schemeClr val="tx1"/>
            </a:solidFill>
          </a:ln>
        </p:spPr>
      </p:pic>
      <p:sp>
        <p:nvSpPr>
          <p:cNvPr id="6" name="ZoneTexte 5">
            <a:extLst>
              <a:ext uri="{FF2B5EF4-FFF2-40B4-BE49-F238E27FC236}">
                <a16:creationId xmlns:a16="http://schemas.microsoft.com/office/drawing/2014/main" id="{6D3027CE-18F2-4BA6-916E-AE30DF0E40CB}"/>
              </a:ext>
            </a:extLst>
          </p:cNvPr>
          <p:cNvSpPr txBox="1"/>
          <p:nvPr/>
        </p:nvSpPr>
        <p:spPr>
          <a:xfrm>
            <a:off x="348902" y="3121437"/>
            <a:ext cx="1503048" cy="914400"/>
          </a:xfrm>
          <a:prstGeom prst="rect">
            <a:avLst/>
          </a:prstGeom>
          <a:noFill/>
        </p:spPr>
        <p:txBody>
          <a:bodyPr wrap="square" lIns="0" tIns="0" rIns="0" bIns="0" rtlCol="0">
            <a:noAutofit/>
          </a:bodyPr>
          <a:lstStyle/>
          <a:p>
            <a:r>
              <a:rPr lang="en-US" sz="1200" b="1" dirty="0" smtClean="0">
                <a:solidFill>
                  <a:schemeClr val="accent3">
                    <a:lumMod val="75000"/>
                  </a:schemeClr>
                </a:solidFill>
              </a:rPr>
              <a:t>Home screen</a:t>
            </a:r>
          </a:p>
          <a:p>
            <a:r>
              <a:rPr lang="en-US" sz="1200" dirty="0" smtClean="0">
                <a:solidFill>
                  <a:schemeClr val="accent3">
                    <a:lumMod val="75000"/>
                  </a:schemeClr>
                </a:solidFill>
              </a:rPr>
              <a:t>Select </a:t>
            </a:r>
            <a:r>
              <a:rPr lang="en-US" sz="1200" dirty="0">
                <a:solidFill>
                  <a:schemeClr val="accent3">
                    <a:lumMod val="75000"/>
                  </a:schemeClr>
                </a:solidFill>
              </a:rPr>
              <a:t>the Exception from a drop down menu</a:t>
            </a:r>
          </a:p>
        </p:txBody>
      </p:sp>
      <p:sp>
        <p:nvSpPr>
          <p:cNvPr id="133" name="ZoneTexte 132">
            <a:extLst>
              <a:ext uri="{FF2B5EF4-FFF2-40B4-BE49-F238E27FC236}">
                <a16:creationId xmlns:a16="http://schemas.microsoft.com/office/drawing/2014/main" id="{0A991635-C4EC-40E4-B29F-A26F7714B68C}"/>
              </a:ext>
            </a:extLst>
          </p:cNvPr>
          <p:cNvSpPr txBox="1"/>
          <p:nvPr/>
        </p:nvSpPr>
        <p:spPr>
          <a:xfrm>
            <a:off x="7245217" y="4867012"/>
            <a:ext cx="3222758" cy="1178277"/>
          </a:xfrm>
          <a:prstGeom prst="rect">
            <a:avLst/>
          </a:prstGeom>
          <a:noFill/>
        </p:spPr>
        <p:txBody>
          <a:bodyPr wrap="square" lIns="0" tIns="0" rIns="0" bIns="0" rtlCol="0">
            <a:noAutofit/>
          </a:bodyPr>
          <a:lstStyle/>
          <a:p>
            <a:r>
              <a:rPr lang="en-US" sz="1200" b="1" dirty="0" smtClean="0">
                <a:solidFill>
                  <a:schemeClr val="accent3">
                    <a:lumMod val="75000"/>
                  </a:schemeClr>
                </a:solidFill>
              </a:rPr>
              <a:t>Synthesis tabs</a:t>
            </a:r>
          </a:p>
          <a:p>
            <a:pPr marL="171450" indent="-171450">
              <a:buFont typeface="Arial" panose="020B0604020202020204" pitchFamily="34" charset="0"/>
              <a:buChar char="•"/>
            </a:pPr>
            <a:r>
              <a:rPr lang="en-US" sz="1200" dirty="0" smtClean="0">
                <a:solidFill>
                  <a:schemeClr val="accent3">
                    <a:lumMod val="75000"/>
                  </a:schemeClr>
                </a:solidFill>
              </a:rPr>
              <a:t>Download </a:t>
            </a:r>
            <a:r>
              <a:rPr lang="en-US" sz="1200" dirty="0">
                <a:solidFill>
                  <a:schemeClr val="accent3">
                    <a:lumMod val="75000"/>
                  </a:schemeClr>
                </a:solidFill>
              </a:rPr>
              <a:t>Exception </a:t>
            </a:r>
            <a:r>
              <a:rPr lang="en-US" sz="1200" dirty="0" smtClean="0">
                <a:solidFill>
                  <a:schemeClr val="accent3">
                    <a:lumMod val="75000"/>
                  </a:schemeClr>
                </a:solidFill>
              </a:rPr>
              <a:t>form</a:t>
            </a:r>
          </a:p>
          <a:p>
            <a:pPr marL="171450" indent="-171450">
              <a:buFont typeface="Arial" panose="020B0604020202020204" pitchFamily="34" charset="0"/>
              <a:buChar char="•"/>
            </a:pPr>
            <a:r>
              <a:rPr lang="en-US" sz="1200" dirty="0" smtClean="0">
                <a:solidFill>
                  <a:schemeClr val="accent3">
                    <a:lumMod val="75000"/>
                  </a:schemeClr>
                </a:solidFill>
              </a:rPr>
              <a:t>Upload </a:t>
            </a:r>
            <a:r>
              <a:rPr lang="en-US" sz="1200" dirty="0">
                <a:solidFill>
                  <a:schemeClr val="accent3">
                    <a:lumMod val="75000"/>
                  </a:schemeClr>
                </a:solidFill>
              </a:rPr>
              <a:t>the final </a:t>
            </a:r>
            <a:r>
              <a:rPr lang="en-US" sz="1200" dirty="0" smtClean="0">
                <a:solidFill>
                  <a:schemeClr val="accent3">
                    <a:lumMod val="75000"/>
                  </a:schemeClr>
                </a:solidFill>
              </a:rPr>
              <a:t>document</a:t>
            </a:r>
          </a:p>
          <a:p>
            <a:pPr marL="171450" indent="-171450">
              <a:buFont typeface="Arial" panose="020B0604020202020204" pitchFamily="34" charset="0"/>
              <a:buChar char="•"/>
            </a:pPr>
            <a:r>
              <a:rPr lang="en-US" sz="1200" dirty="0">
                <a:solidFill>
                  <a:schemeClr val="accent3">
                    <a:lumMod val="75000"/>
                  </a:schemeClr>
                </a:solidFill>
              </a:rPr>
              <a:t>Populate:</a:t>
            </a:r>
          </a:p>
          <a:p>
            <a:pPr marL="438150" indent="-171450">
              <a:buFontTx/>
              <a:buChar char="-"/>
            </a:pPr>
            <a:r>
              <a:rPr lang="en-US" sz="1200" dirty="0">
                <a:solidFill>
                  <a:schemeClr val="accent3">
                    <a:lumMod val="75000"/>
                  </a:schemeClr>
                </a:solidFill>
              </a:rPr>
              <a:t>‘US Nexus Grid’ tab</a:t>
            </a:r>
          </a:p>
          <a:p>
            <a:pPr marL="438150" indent="-171450">
              <a:buFontTx/>
              <a:buChar char="-"/>
            </a:pPr>
            <a:r>
              <a:rPr lang="en-US" sz="1200" dirty="0">
                <a:solidFill>
                  <a:schemeClr val="accent3">
                    <a:lumMod val="75000"/>
                  </a:schemeClr>
                </a:solidFill>
              </a:rPr>
              <a:t>‘Internal </a:t>
            </a:r>
            <a:r>
              <a:rPr lang="en-US" sz="1200" dirty="0">
                <a:solidFill>
                  <a:schemeClr val="accent3">
                    <a:lumMod val="75000"/>
                  </a:schemeClr>
                </a:solidFill>
              </a:rPr>
              <a:t>for XX organization’ </a:t>
            </a:r>
            <a:r>
              <a:rPr lang="en-US" sz="1200" dirty="0">
                <a:solidFill>
                  <a:schemeClr val="accent3">
                    <a:lumMod val="75000"/>
                  </a:schemeClr>
                </a:solidFill>
              </a:rPr>
              <a:t>tab (optional)</a:t>
            </a:r>
            <a:endParaRPr lang="en-US" sz="1200" dirty="0">
              <a:solidFill>
                <a:schemeClr val="accent3">
                  <a:lumMod val="75000"/>
                </a:schemeClr>
              </a:solidFill>
            </a:endParaRPr>
          </a:p>
        </p:txBody>
      </p:sp>
      <p:pic>
        <p:nvPicPr>
          <p:cNvPr id="3" name="Picture 2"/>
          <p:cNvPicPr>
            <a:picLocks noChangeAspect="1"/>
          </p:cNvPicPr>
          <p:nvPr/>
        </p:nvPicPr>
        <p:blipFill>
          <a:blip r:embed="rId4"/>
          <a:stretch>
            <a:fillRect/>
          </a:stretch>
        </p:blipFill>
        <p:spPr>
          <a:xfrm>
            <a:off x="6743351" y="1014834"/>
            <a:ext cx="5401524" cy="3828620"/>
          </a:xfrm>
          <a:prstGeom prst="rect">
            <a:avLst/>
          </a:prstGeom>
          <a:ln w="19050">
            <a:solidFill>
              <a:schemeClr val="tx1"/>
            </a:solidFill>
          </a:ln>
        </p:spPr>
      </p:pic>
      <p:sp>
        <p:nvSpPr>
          <p:cNvPr id="16" name="ZoneTexte 5">
            <a:extLst>
              <a:ext uri="{FF2B5EF4-FFF2-40B4-BE49-F238E27FC236}">
                <a16:creationId xmlns:a16="http://schemas.microsoft.com/office/drawing/2014/main" id="{6D3027CE-18F2-4BA6-916E-AE30DF0E40CB}"/>
              </a:ext>
            </a:extLst>
          </p:cNvPr>
          <p:cNvSpPr txBox="1"/>
          <p:nvPr/>
        </p:nvSpPr>
        <p:spPr>
          <a:xfrm>
            <a:off x="2419749" y="5068487"/>
            <a:ext cx="1503048" cy="914400"/>
          </a:xfrm>
          <a:prstGeom prst="rect">
            <a:avLst/>
          </a:prstGeom>
          <a:noFill/>
        </p:spPr>
        <p:txBody>
          <a:bodyPr wrap="square" lIns="0" tIns="0" rIns="0" bIns="0" rtlCol="0">
            <a:noAutofit/>
          </a:bodyPr>
          <a:lstStyle/>
          <a:p>
            <a:r>
              <a:rPr lang="en-US" sz="1200" b="1" dirty="0" smtClean="0">
                <a:solidFill>
                  <a:schemeClr val="accent3">
                    <a:lumMod val="75000"/>
                  </a:schemeClr>
                </a:solidFill>
              </a:rPr>
              <a:t>Header screen</a:t>
            </a:r>
          </a:p>
          <a:p>
            <a:r>
              <a:rPr lang="en-US" sz="1200" dirty="0" smtClean="0">
                <a:solidFill>
                  <a:schemeClr val="accent3">
                    <a:lumMod val="75000"/>
                  </a:schemeClr>
                </a:solidFill>
              </a:rPr>
              <a:t>Populate necessary fields</a:t>
            </a:r>
            <a:endParaRPr lang="en-US" sz="1200" dirty="0">
              <a:solidFill>
                <a:schemeClr val="accent3">
                  <a:lumMod val="75000"/>
                </a:schemeClr>
              </a:solidFill>
            </a:endParaRPr>
          </a:p>
        </p:txBody>
      </p:sp>
      <p:sp>
        <p:nvSpPr>
          <p:cNvPr id="17" name="Organigramme : Connecteur 84">
            <a:extLst>
              <a:ext uri="{FF2B5EF4-FFF2-40B4-BE49-F238E27FC236}">
                <a16:creationId xmlns:a16="http://schemas.microsoft.com/office/drawing/2014/main" id="{E7F23AF1-6F1B-4D54-9687-F9CB8AB69D29}"/>
              </a:ext>
            </a:extLst>
          </p:cNvPr>
          <p:cNvSpPr/>
          <p:nvPr/>
        </p:nvSpPr>
        <p:spPr>
          <a:xfrm>
            <a:off x="143309" y="3140487"/>
            <a:ext cx="180000" cy="180000"/>
          </a:xfrm>
          <a:prstGeom prst="flowChartConnector">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en-US" sz="1050" dirty="0" smtClean="0">
                <a:solidFill>
                  <a:schemeClr val="bg1"/>
                </a:solidFill>
              </a:rPr>
              <a:t>1</a:t>
            </a:r>
            <a:endParaRPr lang="en-US" sz="1050" dirty="0">
              <a:solidFill>
                <a:schemeClr val="bg1"/>
              </a:solidFill>
            </a:endParaRPr>
          </a:p>
        </p:txBody>
      </p:sp>
      <p:sp>
        <p:nvSpPr>
          <p:cNvPr id="18" name="Organigramme : Connecteur 84">
            <a:extLst>
              <a:ext uri="{FF2B5EF4-FFF2-40B4-BE49-F238E27FC236}">
                <a16:creationId xmlns:a16="http://schemas.microsoft.com/office/drawing/2014/main" id="{E7F23AF1-6F1B-4D54-9687-F9CB8AB69D29}"/>
              </a:ext>
            </a:extLst>
          </p:cNvPr>
          <p:cNvSpPr/>
          <p:nvPr/>
        </p:nvSpPr>
        <p:spPr>
          <a:xfrm>
            <a:off x="2199902" y="5077906"/>
            <a:ext cx="180000" cy="180000"/>
          </a:xfrm>
          <a:prstGeom prst="flowChartConnector">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en-US" sz="1050" dirty="0" smtClean="0">
                <a:solidFill>
                  <a:schemeClr val="bg1"/>
                </a:solidFill>
              </a:rPr>
              <a:t>2</a:t>
            </a:r>
            <a:endParaRPr lang="en-US" sz="1050" dirty="0">
              <a:solidFill>
                <a:schemeClr val="bg1"/>
              </a:solidFill>
            </a:endParaRPr>
          </a:p>
        </p:txBody>
      </p:sp>
      <p:sp>
        <p:nvSpPr>
          <p:cNvPr id="19" name="Organigramme : Connecteur 84">
            <a:extLst>
              <a:ext uri="{FF2B5EF4-FFF2-40B4-BE49-F238E27FC236}">
                <a16:creationId xmlns:a16="http://schemas.microsoft.com/office/drawing/2014/main" id="{E7F23AF1-6F1B-4D54-9687-F9CB8AB69D29}"/>
              </a:ext>
            </a:extLst>
          </p:cNvPr>
          <p:cNvSpPr/>
          <p:nvPr/>
        </p:nvSpPr>
        <p:spPr>
          <a:xfrm>
            <a:off x="7008478" y="4881431"/>
            <a:ext cx="180000" cy="180000"/>
          </a:xfrm>
          <a:prstGeom prst="flowChartConnector">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en-US" sz="1050" dirty="0" smtClean="0">
                <a:solidFill>
                  <a:schemeClr val="bg1"/>
                </a:solidFill>
              </a:rPr>
              <a:t>3 </a:t>
            </a:r>
            <a:endParaRPr lang="en-US" sz="1050" dirty="0">
              <a:solidFill>
                <a:schemeClr val="bg1"/>
              </a:solidFill>
            </a:endParaRPr>
          </a:p>
        </p:txBody>
      </p:sp>
    </p:spTree>
    <p:extLst>
      <p:ext uri="{BB962C8B-B14F-4D97-AF65-F5344CB8AC3E}">
        <p14:creationId xmlns:p14="http://schemas.microsoft.com/office/powerpoint/2010/main" val="82837147"/>
      </p:ext>
    </p:extLst>
  </p:cSld>
  <p:clrMapOvr>
    <a:masterClrMapping/>
  </p:clrMapOvr>
</p:sld>
</file>

<file path=ppt/theme/theme1.xml><?xml version="1.0" encoding="utf-8"?>
<a:theme xmlns:a="http://schemas.openxmlformats.org/drawingml/2006/main" name="bnp_paribas__powerpoint__ppt_fr">
  <a:themeElements>
    <a:clrScheme name="1910 BNPP PPT">
      <a:dk1>
        <a:srgbClr val="FFFFFF"/>
      </a:dk1>
      <a:lt1>
        <a:srgbClr val="000000"/>
      </a:lt1>
      <a:dk2>
        <a:srgbClr val="EEECF0"/>
      </a:dk2>
      <a:lt2>
        <a:srgbClr val="878787"/>
      </a:lt2>
      <a:accent1>
        <a:srgbClr val="008E5C"/>
      </a:accent1>
      <a:accent2>
        <a:srgbClr val="59B49F"/>
      </a:accent2>
      <a:accent3>
        <a:srgbClr val="2B7587"/>
      </a:accent3>
      <a:accent4>
        <a:srgbClr val="B4C832"/>
      </a:accent4>
      <a:accent5>
        <a:srgbClr val="F39476"/>
      </a:accent5>
      <a:accent6>
        <a:srgbClr val="E9B538"/>
      </a:accent6>
      <a:hlink>
        <a:srgbClr val="F19275"/>
      </a:hlink>
      <a:folHlink>
        <a:srgbClr val="008E5B"/>
      </a:folHlink>
    </a:clrScheme>
    <a:fontScheme name="Personnalisé 1">
      <a:majorFont>
        <a:latin typeface="BNPP Sans Condensed"/>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a:noFill/>
        </a:ln>
      </a:spPr>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1400" dirty="0" smtClean="0">
            <a:solidFill>
              <a:schemeClr val="accent4"/>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09692DB03C95C41865A24ED4AE5709D" ma:contentTypeVersion="11" ma:contentTypeDescription="Crée un document." ma:contentTypeScope="" ma:versionID="029c55af29b6c2fc03eba7438677df1b">
  <xsd:schema xmlns:xsd="http://www.w3.org/2001/XMLSchema" xmlns:xs="http://www.w3.org/2001/XMLSchema" xmlns:p="http://schemas.microsoft.com/office/2006/metadata/properties" xmlns:ns3="84ae4e37-0b08-477e-84c6-f53c0b6b44d0" targetNamespace="http://schemas.microsoft.com/office/2006/metadata/properties" ma:root="true" ma:fieldsID="0abd82fb6206902862f0d701d00c9b57" ns3:_="">
    <xsd:import namespace="84ae4e37-0b08-477e-84c6-f53c0b6b44d0"/>
    <xsd:element name="properties">
      <xsd:complexType>
        <xsd:sequence>
          <xsd:element name="documentManagement">
            <xsd:complexType>
              <xsd:all>
                <xsd:element ref="ns3:MediaServiceMetadata" minOccurs="0"/>
                <xsd:element ref="ns3:MediaServiceFastMetadata" minOccurs="0"/>
                <xsd:element ref="ns3:MediaLengthInSeconds"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ae4e37-0b08-477e-84c6-f53c0b6b44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D866538-F14B-4C03-B55F-074B498A4957}">
  <ds:schemaRefs>
    <ds:schemaRef ds:uri="http://schemas.microsoft.com/sharepoint/v3/contenttype/forms"/>
  </ds:schemaRefs>
</ds:datastoreItem>
</file>

<file path=customXml/itemProps2.xml><?xml version="1.0" encoding="utf-8"?>
<ds:datastoreItem xmlns:ds="http://schemas.openxmlformats.org/officeDocument/2006/customXml" ds:itemID="{B7664C6E-1DCB-4A65-A2CF-8FC9119A5F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ae4e37-0b08-477e-84c6-f53c0b6b44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2A69CD-182C-498B-8AB3-493F5625B8ED}">
  <ds:schemaRefs>
    <ds:schemaRef ds:uri="84ae4e37-0b08-477e-84c6-f53c0b6b44d0"/>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2674</TotalTime>
  <Words>2884</Words>
  <Application>Microsoft Office PowerPoint</Application>
  <PresentationFormat>Widescreen</PresentationFormat>
  <Paragraphs>286</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 Narrow</vt:lpstr>
      <vt:lpstr>BNPP Sans</vt:lpstr>
      <vt:lpstr>BNPP Sans Condensed</vt:lpstr>
      <vt:lpstr>BNPP Sans Condensed ExtraBold</vt:lpstr>
      <vt:lpstr>BNPP Sans Condensed Light</vt:lpstr>
      <vt:lpstr>Calibri</vt:lpstr>
      <vt:lpstr>Symbol</vt:lpstr>
      <vt:lpstr>Wingdings</vt:lpstr>
      <vt:lpstr>bnp_paribas__powerpoint__ppt_fr</vt:lpstr>
      <vt:lpstr>Exceptions and Out of Scope processes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BNP Paribas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 Carolina LAPEYRONIE</dc:creator>
  <cp:keywords>Classification=Select Classification Level, Classification=Internal</cp:keywords>
  <cp:lastModifiedBy>Ana Carolina LAPEYRONIE</cp:lastModifiedBy>
  <cp:revision>92</cp:revision>
  <dcterms:created xsi:type="dcterms:W3CDTF">2021-03-23T11:56:34Z</dcterms:created>
  <dcterms:modified xsi:type="dcterms:W3CDTF">2022-02-17T16:52:27Z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3a298f03-da03-4b40-b109-a2648139059a</vt:lpwstr>
  </property>
  <property fmtid="{D5CDD505-2E9C-101B-9397-08002B2CF9AE}" pid="3" name="Classification">
    <vt:lpwstr>Internal</vt:lpwstr>
  </property>
  <property fmtid="{D5CDD505-2E9C-101B-9397-08002B2CF9AE}" pid="4" name="PIIGDPR">
    <vt:lpwstr>NotSpecified</vt:lpwstr>
  </property>
  <property fmtid="{D5CDD505-2E9C-101B-9397-08002B2CF9AE}" pid="5" name="ApplyVisualMarking">
    <vt:lpwstr>None</vt:lpwstr>
  </property>
  <property fmtid="{D5CDD505-2E9C-101B-9397-08002B2CF9AE}" pid="6" name="ContentTypeId">
    <vt:lpwstr>0x010100E09692DB03C95C41865A24ED4AE5709D</vt:lpwstr>
  </property>
</Properties>
</file>