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96" r:id="rId6"/>
    <p:sldId id="284" r:id="rId7"/>
    <p:sldId id="285" r:id="rId8"/>
    <p:sldId id="289" r:id="rId9"/>
    <p:sldId id="301" r:id="rId10"/>
    <p:sldId id="286" r:id="rId11"/>
    <p:sldId id="290" r:id="rId12"/>
    <p:sldId id="297" r:id="rId13"/>
    <p:sldId id="287" r:id="rId14"/>
    <p:sldId id="291" r:id="rId15"/>
    <p:sldId id="292" r:id="rId16"/>
    <p:sldId id="2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78" d="100"/>
          <a:sy n="78" d="100"/>
        </p:scale>
        <p:origin x="9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8C997F-B18D-4125-98D8-D780005394BE}" type="doc">
      <dgm:prSet loTypeId="urn:microsoft.com/office/officeart/2005/8/layout/pyramid1" loCatId="pyramid" qsTypeId="urn:microsoft.com/office/officeart/2005/8/quickstyle/simple1" qsCatId="simple" csTypeId="urn:microsoft.com/office/officeart/2005/8/colors/colorful4" csCatId="colorful" phldr="1"/>
      <dgm:spPr/>
    </dgm:pt>
    <dgm:pt modelId="{FAF49D13-4093-4291-B9CD-1251D880B257}">
      <dgm:prSet phldrT="[Texte]"/>
      <dgm:spPr/>
      <dgm:t>
        <a:bodyPr/>
        <a:lstStyle/>
        <a:p>
          <a:endParaRPr lang="fr-FR" b="1" dirty="0"/>
        </a:p>
      </dgm:t>
    </dgm:pt>
    <dgm:pt modelId="{DE7AAB7B-2C83-48AF-BFA5-4E67F822E4B4}" type="parTrans" cxnId="{CD5C87B0-97A8-4088-8D77-8E316BCE4270}">
      <dgm:prSet/>
      <dgm:spPr/>
      <dgm:t>
        <a:bodyPr/>
        <a:lstStyle/>
        <a:p>
          <a:endParaRPr lang="fr-FR"/>
        </a:p>
      </dgm:t>
    </dgm:pt>
    <dgm:pt modelId="{F04A753E-8A45-4706-96A0-4838C3189A93}" type="sibTrans" cxnId="{CD5C87B0-97A8-4088-8D77-8E316BCE4270}">
      <dgm:prSet/>
      <dgm:spPr/>
      <dgm:t>
        <a:bodyPr/>
        <a:lstStyle/>
        <a:p>
          <a:endParaRPr lang="fr-FR"/>
        </a:p>
      </dgm:t>
    </dgm:pt>
    <dgm:pt modelId="{3342D362-CA89-4516-939C-401E5E754318}">
      <dgm:prSet phldrT="[Texte]"/>
      <dgm:spPr/>
      <dgm:t>
        <a:bodyPr/>
        <a:lstStyle/>
        <a:p>
          <a:endParaRPr lang="fr-FR" b="1" dirty="0"/>
        </a:p>
      </dgm:t>
    </dgm:pt>
    <dgm:pt modelId="{CA735864-D14D-4D6A-944C-F36CEC7E2487}" type="parTrans" cxnId="{21D7A310-E76B-4E2D-9403-AE214284D5C7}">
      <dgm:prSet/>
      <dgm:spPr/>
      <dgm:t>
        <a:bodyPr/>
        <a:lstStyle/>
        <a:p>
          <a:endParaRPr lang="fr-FR"/>
        </a:p>
      </dgm:t>
    </dgm:pt>
    <dgm:pt modelId="{8192935A-2986-44D7-AB28-0C34F5C987B5}" type="sibTrans" cxnId="{21D7A310-E76B-4E2D-9403-AE214284D5C7}">
      <dgm:prSet/>
      <dgm:spPr/>
      <dgm:t>
        <a:bodyPr/>
        <a:lstStyle/>
        <a:p>
          <a:endParaRPr lang="fr-FR"/>
        </a:p>
      </dgm:t>
    </dgm:pt>
    <dgm:pt modelId="{F28A0218-AE76-472F-B6B5-25EC5370C0EB}">
      <dgm:prSet phldrT="[Texte]"/>
      <dgm:spPr/>
      <dgm:t>
        <a:bodyPr/>
        <a:lstStyle/>
        <a:p>
          <a:endParaRPr lang="fr-FR" b="1" dirty="0"/>
        </a:p>
      </dgm:t>
    </dgm:pt>
    <dgm:pt modelId="{4568F307-C9CE-4270-994A-08FB48377C2C}" type="sibTrans" cxnId="{EDBD6168-8B6E-4AEF-AA48-03006B3F3F63}">
      <dgm:prSet/>
      <dgm:spPr/>
      <dgm:t>
        <a:bodyPr/>
        <a:lstStyle/>
        <a:p>
          <a:endParaRPr lang="fr-FR"/>
        </a:p>
      </dgm:t>
    </dgm:pt>
    <dgm:pt modelId="{6B38E855-AC3B-4F46-9AB3-428C0D3E6F66}" type="parTrans" cxnId="{EDBD6168-8B6E-4AEF-AA48-03006B3F3F63}">
      <dgm:prSet/>
      <dgm:spPr/>
      <dgm:t>
        <a:bodyPr/>
        <a:lstStyle/>
        <a:p>
          <a:endParaRPr lang="fr-FR"/>
        </a:p>
      </dgm:t>
    </dgm:pt>
    <dgm:pt modelId="{A34733D5-72B4-4A91-B8F0-D448FB1E119C}">
      <dgm:prSet phldrT="[Texte]"/>
      <dgm:spPr/>
      <dgm:t>
        <a:bodyPr/>
        <a:lstStyle/>
        <a:p>
          <a:endParaRPr lang="fr-FR" b="1" dirty="0"/>
        </a:p>
      </dgm:t>
    </dgm:pt>
    <dgm:pt modelId="{ACC1FDDC-625D-46AF-BA6C-051EEA01EEAC}" type="parTrans" cxnId="{596121D1-C568-4FE2-917C-166CDFCA9BF6}">
      <dgm:prSet/>
      <dgm:spPr/>
      <dgm:t>
        <a:bodyPr/>
        <a:lstStyle/>
        <a:p>
          <a:endParaRPr lang="fr-FR"/>
        </a:p>
      </dgm:t>
    </dgm:pt>
    <dgm:pt modelId="{EC423C30-E415-4F2A-BA5F-5E89672B1F8B}" type="sibTrans" cxnId="{596121D1-C568-4FE2-917C-166CDFCA9BF6}">
      <dgm:prSet/>
      <dgm:spPr/>
      <dgm:t>
        <a:bodyPr/>
        <a:lstStyle/>
        <a:p>
          <a:endParaRPr lang="fr-FR"/>
        </a:p>
      </dgm:t>
    </dgm:pt>
    <dgm:pt modelId="{6722BB61-0D9E-4183-A3E7-E73D2A83D5FD}" type="pres">
      <dgm:prSet presAssocID="{E78C997F-B18D-4125-98D8-D780005394BE}" presName="Name0" presStyleCnt="0">
        <dgm:presLayoutVars>
          <dgm:dir/>
          <dgm:animLvl val="lvl"/>
          <dgm:resizeHandles val="exact"/>
        </dgm:presLayoutVars>
      </dgm:prSet>
      <dgm:spPr/>
    </dgm:pt>
    <dgm:pt modelId="{E73E2ED8-AAD6-477F-880A-692C70484D32}" type="pres">
      <dgm:prSet presAssocID="{3342D362-CA89-4516-939C-401E5E754318}" presName="Name8" presStyleCnt="0"/>
      <dgm:spPr/>
    </dgm:pt>
    <dgm:pt modelId="{36589C1B-6747-414F-9741-3DA8A5385EAC}" type="pres">
      <dgm:prSet presAssocID="{3342D362-CA89-4516-939C-401E5E754318}" presName="level" presStyleLbl="node1" presStyleIdx="0" presStyleCnt="4" custScaleY="102952">
        <dgm:presLayoutVars>
          <dgm:chMax val="1"/>
          <dgm:bulletEnabled val="1"/>
        </dgm:presLayoutVars>
      </dgm:prSet>
      <dgm:spPr/>
    </dgm:pt>
    <dgm:pt modelId="{7C3E5FFA-2498-4A75-944F-4CD8D769B3BC}" type="pres">
      <dgm:prSet presAssocID="{3342D362-CA89-4516-939C-401E5E75431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B76EE6F-F027-4FBD-943B-FD615F6A6752}" type="pres">
      <dgm:prSet presAssocID="{FAF49D13-4093-4291-B9CD-1251D880B257}" presName="Name8" presStyleCnt="0"/>
      <dgm:spPr/>
    </dgm:pt>
    <dgm:pt modelId="{3A122D5A-AC98-41ED-9300-DA2F188969C4}" type="pres">
      <dgm:prSet presAssocID="{FAF49D13-4093-4291-B9CD-1251D880B257}" presName="level" presStyleLbl="node1" presStyleIdx="1" presStyleCnt="4">
        <dgm:presLayoutVars>
          <dgm:chMax val="1"/>
          <dgm:bulletEnabled val="1"/>
        </dgm:presLayoutVars>
      </dgm:prSet>
      <dgm:spPr/>
    </dgm:pt>
    <dgm:pt modelId="{45BE1DCB-5C9D-4ED7-8242-2398127EFF28}" type="pres">
      <dgm:prSet presAssocID="{FAF49D13-4093-4291-B9CD-1251D880B25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ABC6641-85C6-4452-A3DB-6CAA145A0B76}" type="pres">
      <dgm:prSet presAssocID="{A34733D5-72B4-4A91-B8F0-D448FB1E119C}" presName="Name8" presStyleCnt="0"/>
      <dgm:spPr/>
    </dgm:pt>
    <dgm:pt modelId="{EB87E4AD-9BCB-4071-847E-37B077DDA5E6}" type="pres">
      <dgm:prSet presAssocID="{A34733D5-72B4-4A91-B8F0-D448FB1E119C}" presName="level" presStyleLbl="node1" presStyleIdx="2" presStyleCnt="4">
        <dgm:presLayoutVars>
          <dgm:chMax val="1"/>
          <dgm:bulletEnabled val="1"/>
        </dgm:presLayoutVars>
      </dgm:prSet>
      <dgm:spPr/>
    </dgm:pt>
    <dgm:pt modelId="{80E3659C-23F8-49E7-91FD-CCE4A638F600}" type="pres">
      <dgm:prSet presAssocID="{A34733D5-72B4-4A91-B8F0-D448FB1E119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5289852-0A0C-49AB-B225-B76B96CB6DC8}" type="pres">
      <dgm:prSet presAssocID="{F28A0218-AE76-472F-B6B5-25EC5370C0EB}" presName="Name8" presStyleCnt="0"/>
      <dgm:spPr/>
    </dgm:pt>
    <dgm:pt modelId="{0C83D217-BE59-4173-A620-25B8085D70A1}" type="pres">
      <dgm:prSet presAssocID="{F28A0218-AE76-472F-B6B5-25EC5370C0EB}" presName="level" presStyleLbl="node1" presStyleIdx="3" presStyleCnt="4">
        <dgm:presLayoutVars>
          <dgm:chMax val="1"/>
          <dgm:bulletEnabled val="1"/>
        </dgm:presLayoutVars>
      </dgm:prSet>
      <dgm:spPr/>
    </dgm:pt>
    <dgm:pt modelId="{24C4AD13-0125-49D3-838F-167B2E284792}" type="pres">
      <dgm:prSet presAssocID="{F28A0218-AE76-472F-B6B5-25EC5370C0EB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35A9C706-5D42-482A-AC9A-4C06F4DBD0A4}" type="presOf" srcId="{A34733D5-72B4-4A91-B8F0-D448FB1E119C}" destId="{EB87E4AD-9BCB-4071-847E-37B077DDA5E6}" srcOrd="0" destOrd="0" presId="urn:microsoft.com/office/officeart/2005/8/layout/pyramid1"/>
    <dgm:cxn modelId="{21D7A310-E76B-4E2D-9403-AE214284D5C7}" srcId="{E78C997F-B18D-4125-98D8-D780005394BE}" destId="{3342D362-CA89-4516-939C-401E5E754318}" srcOrd="0" destOrd="0" parTransId="{CA735864-D14D-4D6A-944C-F36CEC7E2487}" sibTransId="{8192935A-2986-44D7-AB28-0C34F5C987B5}"/>
    <dgm:cxn modelId="{08DA3811-7773-4A0C-9763-D741F72A9D12}" type="presOf" srcId="{3342D362-CA89-4516-939C-401E5E754318}" destId="{36589C1B-6747-414F-9741-3DA8A5385EAC}" srcOrd="0" destOrd="0" presId="urn:microsoft.com/office/officeart/2005/8/layout/pyramid1"/>
    <dgm:cxn modelId="{A914BB17-6129-4AD4-8E4E-1A50DD84BDF2}" type="presOf" srcId="{FAF49D13-4093-4291-B9CD-1251D880B257}" destId="{45BE1DCB-5C9D-4ED7-8242-2398127EFF28}" srcOrd="1" destOrd="0" presId="urn:microsoft.com/office/officeart/2005/8/layout/pyramid1"/>
    <dgm:cxn modelId="{C9ED5B1C-9B3B-4E8B-9B1C-C97BED1342AB}" type="presOf" srcId="{F28A0218-AE76-472F-B6B5-25EC5370C0EB}" destId="{0C83D217-BE59-4173-A620-25B8085D70A1}" srcOrd="0" destOrd="0" presId="urn:microsoft.com/office/officeart/2005/8/layout/pyramid1"/>
    <dgm:cxn modelId="{92E8AE35-CD0B-484A-A71C-84E76CC46CBC}" type="presOf" srcId="{3342D362-CA89-4516-939C-401E5E754318}" destId="{7C3E5FFA-2498-4A75-944F-4CD8D769B3BC}" srcOrd="1" destOrd="0" presId="urn:microsoft.com/office/officeart/2005/8/layout/pyramid1"/>
    <dgm:cxn modelId="{D92B043E-812B-447C-B373-B24416993EF3}" type="presOf" srcId="{A34733D5-72B4-4A91-B8F0-D448FB1E119C}" destId="{80E3659C-23F8-49E7-91FD-CCE4A638F600}" srcOrd="1" destOrd="0" presId="urn:microsoft.com/office/officeart/2005/8/layout/pyramid1"/>
    <dgm:cxn modelId="{EDBD6168-8B6E-4AEF-AA48-03006B3F3F63}" srcId="{E78C997F-B18D-4125-98D8-D780005394BE}" destId="{F28A0218-AE76-472F-B6B5-25EC5370C0EB}" srcOrd="3" destOrd="0" parTransId="{6B38E855-AC3B-4F46-9AB3-428C0D3E6F66}" sibTransId="{4568F307-C9CE-4270-994A-08FB48377C2C}"/>
    <dgm:cxn modelId="{9CC3C850-6249-40F5-96AE-A42C131F2C8D}" type="presOf" srcId="{E78C997F-B18D-4125-98D8-D780005394BE}" destId="{6722BB61-0D9E-4183-A3E7-E73D2A83D5FD}" srcOrd="0" destOrd="0" presId="urn:microsoft.com/office/officeart/2005/8/layout/pyramid1"/>
    <dgm:cxn modelId="{8F1F9A81-1EA4-4B2E-868E-14D5636493E0}" type="presOf" srcId="{FAF49D13-4093-4291-B9CD-1251D880B257}" destId="{3A122D5A-AC98-41ED-9300-DA2F188969C4}" srcOrd="0" destOrd="0" presId="urn:microsoft.com/office/officeart/2005/8/layout/pyramid1"/>
    <dgm:cxn modelId="{CD5C87B0-97A8-4088-8D77-8E316BCE4270}" srcId="{E78C997F-B18D-4125-98D8-D780005394BE}" destId="{FAF49D13-4093-4291-B9CD-1251D880B257}" srcOrd="1" destOrd="0" parTransId="{DE7AAB7B-2C83-48AF-BFA5-4E67F822E4B4}" sibTransId="{F04A753E-8A45-4706-96A0-4838C3189A93}"/>
    <dgm:cxn modelId="{596121D1-C568-4FE2-917C-166CDFCA9BF6}" srcId="{E78C997F-B18D-4125-98D8-D780005394BE}" destId="{A34733D5-72B4-4A91-B8F0-D448FB1E119C}" srcOrd="2" destOrd="0" parTransId="{ACC1FDDC-625D-46AF-BA6C-051EEA01EEAC}" sibTransId="{EC423C30-E415-4F2A-BA5F-5E89672B1F8B}"/>
    <dgm:cxn modelId="{9977BBD6-EA59-43D3-8587-7C169B8E73FA}" type="presOf" srcId="{F28A0218-AE76-472F-B6B5-25EC5370C0EB}" destId="{24C4AD13-0125-49D3-838F-167B2E284792}" srcOrd="1" destOrd="0" presId="urn:microsoft.com/office/officeart/2005/8/layout/pyramid1"/>
    <dgm:cxn modelId="{5806E5F9-DD7E-491C-AAF8-E228053FFEB5}" type="presParOf" srcId="{6722BB61-0D9E-4183-A3E7-E73D2A83D5FD}" destId="{E73E2ED8-AAD6-477F-880A-692C70484D32}" srcOrd="0" destOrd="0" presId="urn:microsoft.com/office/officeart/2005/8/layout/pyramid1"/>
    <dgm:cxn modelId="{8052397A-D928-441F-B427-45FF78EF861D}" type="presParOf" srcId="{E73E2ED8-AAD6-477F-880A-692C70484D32}" destId="{36589C1B-6747-414F-9741-3DA8A5385EAC}" srcOrd="0" destOrd="0" presId="urn:microsoft.com/office/officeart/2005/8/layout/pyramid1"/>
    <dgm:cxn modelId="{C1184AA5-64FA-4F96-9165-4ECCE8A721E1}" type="presParOf" srcId="{E73E2ED8-AAD6-477F-880A-692C70484D32}" destId="{7C3E5FFA-2498-4A75-944F-4CD8D769B3BC}" srcOrd="1" destOrd="0" presId="urn:microsoft.com/office/officeart/2005/8/layout/pyramid1"/>
    <dgm:cxn modelId="{B0F116C2-3A4D-4FA6-974B-F5382B11D136}" type="presParOf" srcId="{6722BB61-0D9E-4183-A3E7-E73D2A83D5FD}" destId="{EB76EE6F-F027-4FBD-943B-FD615F6A6752}" srcOrd="1" destOrd="0" presId="urn:microsoft.com/office/officeart/2005/8/layout/pyramid1"/>
    <dgm:cxn modelId="{256E4B51-09E2-411B-A230-1E0187A4BE76}" type="presParOf" srcId="{EB76EE6F-F027-4FBD-943B-FD615F6A6752}" destId="{3A122D5A-AC98-41ED-9300-DA2F188969C4}" srcOrd="0" destOrd="0" presId="urn:microsoft.com/office/officeart/2005/8/layout/pyramid1"/>
    <dgm:cxn modelId="{F2BCA06E-EA01-4D25-9FAD-1B969BE99B45}" type="presParOf" srcId="{EB76EE6F-F027-4FBD-943B-FD615F6A6752}" destId="{45BE1DCB-5C9D-4ED7-8242-2398127EFF28}" srcOrd="1" destOrd="0" presId="urn:microsoft.com/office/officeart/2005/8/layout/pyramid1"/>
    <dgm:cxn modelId="{0AE8C6E9-F68A-4677-9425-CEC5001A04A5}" type="presParOf" srcId="{6722BB61-0D9E-4183-A3E7-E73D2A83D5FD}" destId="{8ABC6641-85C6-4452-A3DB-6CAA145A0B76}" srcOrd="2" destOrd="0" presId="urn:microsoft.com/office/officeart/2005/8/layout/pyramid1"/>
    <dgm:cxn modelId="{324012EC-1397-4EB1-BD40-8AE7B8DC99C5}" type="presParOf" srcId="{8ABC6641-85C6-4452-A3DB-6CAA145A0B76}" destId="{EB87E4AD-9BCB-4071-847E-37B077DDA5E6}" srcOrd="0" destOrd="0" presId="urn:microsoft.com/office/officeart/2005/8/layout/pyramid1"/>
    <dgm:cxn modelId="{8C9186B4-06E5-436E-80F7-7B849589F6B4}" type="presParOf" srcId="{8ABC6641-85C6-4452-A3DB-6CAA145A0B76}" destId="{80E3659C-23F8-49E7-91FD-CCE4A638F600}" srcOrd="1" destOrd="0" presId="urn:microsoft.com/office/officeart/2005/8/layout/pyramid1"/>
    <dgm:cxn modelId="{74FBD6D0-F005-4EB2-8EFE-2D6BC0C5611D}" type="presParOf" srcId="{6722BB61-0D9E-4183-A3E7-E73D2A83D5FD}" destId="{D5289852-0A0C-49AB-B225-B76B96CB6DC8}" srcOrd="3" destOrd="0" presId="urn:microsoft.com/office/officeart/2005/8/layout/pyramid1"/>
    <dgm:cxn modelId="{D1220106-9168-4D79-960E-228FDD2A5D99}" type="presParOf" srcId="{D5289852-0A0C-49AB-B225-B76B96CB6DC8}" destId="{0C83D217-BE59-4173-A620-25B8085D70A1}" srcOrd="0" destOrd="0" presId="urn:microsoft.com/office/officeart/2005/8/layout/pyramid1"/>
    <dgm:cxn modelId="{7A37A526-4E84-4084-9290-791C89B080B3}" type="presParOf" srcId="{D5289852-0A0C-49AB-B225-B76B96CB6DC8}" destId="{24C4AD13-0125-49D3-838F-167B2E284792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89C1B-6747-414F-9741-3DA8A5385EAC}">
      <dsp:nvSpPr>
        <dsp:cNvPr id="0" name=""/>
        <dsp:cNvSpPr/>
      </dsp:nvSpPr>
      <dsp:spPr>
        <a:xfrm>
          <a:off x="853813" y="0"/>
          <a:ext cx="586011" cy="666261"/>
        </a:xfrm>
        <a:prstGeom prst="trapezoid">
          <a:avLst>
            <a:gd name="adj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200" b="1" kern="1200" dirty="0"/>
        </a:p>
      </dsp:txBody>
      <dsp:txXfrm>
        <a:off x="853813" y="0"/>
        <a:ext cx="586011" cy="666261"/>
      </dsp:txXfrm>
    </dsp:sp>
    <dsp:sp modelId="{3A122D5A-AC98-41ED-9300-DA2F188969C4}">
      <dsp:nvSpPr>
        <dsp:cNvPr id="0" name=""/>
        <dsp:cNvSpPr/>
      </dsp:nvSpPr>
      <dsp:spPr>
        <a:xfrm>
          <a:off x="569208" y="666261"/>
          <a:ext cx="1155220" cy="647157"/>
        </a:xfrm>
        <a:prstGeom prst="trapezoid">
          <a:avLst>
            <a:gd name="adj" fmla="val 43978"/>
          </a:avLst>
        </a:prstGeom>
        <a:solidFill>
          <a:schemeClr val="accent4">
            <a:hueOff val="-1071992"/>
            <a:satOff val="7965"/>
            <a:lumOff val="72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100" b="1" kern="1200" dirty="0"/>
        </a:p>
      </dsp:txBody>
      <dsp:txXfrm>
        <a:off x="771372" y="666261"/>
        <a:ext cx="750893" cy="647157"/>
      </dsp:txXfrm>
    </dsp:sp>
    <dsp:sp modelId="{EB87E4AD-9BCB-4071-847E-37B077DDA5E6}">
      <dsp:nvSpPr>
        <dsp:cNvPr id="0" name=""/>
        <dsp:cNvSpPr/>
      </dsp:nvSpPr>
      <dsp:spPr>
        <a:xfrm>
          <a:off x="284604" y="1313419"/>
          <a:ext cx="1724429" cy="647157"/>
        </a:xfrm>
        <a:prstGeom prst="trapezoid">
          <a:avLst>
            <a:gd name="adj" fmla="val 43978"/>
          </a:avLst>
        </a:prstGeom>
        <a:solidFill>
          <a:schemeClr val="accent4">
            <a:hueOff val="-2143984"/>
            <a:satOff val="15930"/>
            <a:lumOff val="145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100" b="1" kern="1200" dirty="0"/>
        </a:p>
      </dsp:txBody>
      <dsp:txXfrm>
        <a:off x="586379" y="1313419"/>
        <a:ext cx="1120879" cy="647157"/>
      </dsp:txXfrm>
    </dsp:sp>
    <dsp:sp modelId="{0C83D217-BE59-4173-A620-25B8085D70A1}">
      <dsp:nvSpPr>
        <dsp:cNvPr id="0" name=""/>
        <dsp:cNvSpPr/>
      </dsp:nvSpPr>
      <dsp:spPr>
        <a:xfrm>
          <a:off x="0" y="1960576"/>
          <a:ext cx="2293638" cy="647157"/>
        </a:xfrm>
        <a:prstGeom prst="trapezoid">
          <a:avLst>
            <a:gd name="adj" fmla="val 43978"/>
          </a:avLst>
        </a:prstGeom>
        <a:solidFill>
          <a:schemeClr val="accent4">
            <a:hueOff val="-3215975"/>
            <a:satOff val="23895"/>
            <a:lumOff val="2176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100" b="1" kern="1200" dirty="0"/>
        </a:p>
      </dsp:txBody>
      <dsp:txXfrm>
        <a:off x="401386" y="1960576"/>
        <a:ext cx="1490864" cy="647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" y="-1"/>
            <a:ext cx="12174101" cy="5307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8" t="8062" r="7262"/>
          <a:stretch/>
        </p:blipFill>
        <p:spPr>
          <a:xfrm>
            <a:off x="4985" y="2"/>
            <a:ext cx="12192000" cy="430656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 userDrawn="1"/>
        </p:nvSpPr>
        <p:spPr>
          <a:xfrm>
            <a:off x="-7931" y="5324367"/>
            <a:ext cx="12187017" cy="153363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noProof="0" dirty="0">
              <a:solidFill>
                <a:schemeClr val="tx1"/>
              </a:solidFill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ctrTitle" hasCustomPrompt="1"/>
          </p:nvPr>
        </p:nvSpPr>
        <p:spPr>
          <a:xfrm>
            <a:off x="519482" y="265147"/>
            <a:ext cx="7104789" cy="864000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200" b="1" cap="all" baseline="0">
                <a:solidFill>
                  <a:schemeClr val="tx1"/>
                </a:solidFill>
                <a:latin typeface="BNPP Sans Condensed" pitchFamily="50" charset="0"/>
              </a:defRPr>
            </a:lvl1pPr>
          </a:lstStyle>
          <a:p>
            <a:r>
              <a:rPr lang="en-GB" noProof="0" dirty="0" err="1"/>
              <a:t>prEsentation</a:t>
            </a:r>
            <a:r>
              <a:rPr lang="en-GB" noProof="0" dirty="0"/>
              <a:t> TITLE</a:t>
            </a:r>
            <a:br>
              <a:rPr lang="en-GB" noProof="0" dirty="0"/>
            </a:br>
            <a:r>
              <a:rPr lang="en-GB" noProof="0" dirty="0"/>
              <a:t>ON MULTI-LINES</a:t>
            </a:r>
          </a:p>
        </p:txBody>
      </p:sp>
      <p:sp>
        <p:nvSpPr>
          <p:cNvPr id="1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20271" y="1143794"/>
            <a:ext cx="7104000" cy="432000"/>
          </a:xfrm>
        </p:spPr>
        <p:txBody>
          <a:bodyPr anchor="t">
            <a:normAutofit/>
          </a:bodyPr>
          <a:lstStyle>
            <a:lvl1pPr marL="0" indent="0" algn="l">
              <a:spcBef>
                <a:spcPts val="1200"/>
              </a:spcBef>
              <a:buNone/>
              <a:defRPr sz="1800" cap="all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SECONDARY TITLE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1429579" y="5128332"/>
            <a:ext cx="4474401" cy="452496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6750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750" noProof="0" dirty="0">
              <a:solidFill>
                <a:schemeClr val="accent5"/>
              </a:solidFill>
            </a:endParaRPr>
          </a:p>
        </p:txBody>
      </p:sp>
      <p:sp>
        <p:nvSpPr>
          <p:cNvPr id="20" name="Espace réservé du contenu 4"/>
          <p:cNvSpPr>
            <a:spLocks noGrp="1"/>
          </p:cNvSpPr>
          <p:nvPr>
            <p:ph sz="quarter" idx="10" hasCustomPrompt="1"/>
          </p:nvPr>
        </p:nvSpPr>
        <p:spPr>
          <a:xfrm>
            <a:off x="1583267" y="5128446"/>
            <a:ext cx="4151618" cy="225425"/>
          </a:xfrm>
        </p:spPr>
        <p:txBody>
          <a:bodyPr anchor="ctr">
            <a:normAutofit/>
          </a:bodyPr>
          <a:lstStyle>
            <a:lvl1pPr>
              <a:defRPr sz="1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AUTHOR’S NAME</a:t>
            </a:r>
          </a:p>
        </p:txBody>
      </p:sp>
      <p:sp>
        <p:nvSpPr>
          <p:cNvPr id="21" name="Espace réservé du contenu 4"/>
          <p:cNvSpPr>
            <a:spLocks noGrp="1"/>
          </p:cNvSpPr>
          <p:nvPr>
            <p:ph sz="quarter" idx="11" hasCustomPrompt="1"/>
          </p:nvPr>
        </p:nvSpPr>
        <p:spPr>
          <a:xfrm>
            <a:off x="1583861" y="5363817"/>
            <a:ext cx="4151618" cy="225425"/>
          </a:xfrm>
        </p:spPr>
        <p:txBody>
          <a:bodyPr anchor="ctr">
            <a:normAutofit/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Location, 00/00/2019</a:t>
            </a:r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0AD518A5-DD16-E647-9ABF-BAE1C33F40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586439" y="6021288"/>
            <a:ext cx="3174191" cy="18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ChristineB\Seenk-D\BNPP\2015-02\PPT_43-07.png">
            <a:extLst>
              <a:ext uri="{FF2B5EF4-FFF2-40B4-BE49-F238E27FC236}">
                <a16:creationId xmlns:a16="http://schemas.microsoft.com/office/drawing/2014/main" id="{99A6DD7C-9451-A14F-9BB1-1DC6AAC9E7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3094" y="5904803"/>
            <a:ext cx="3273684" cy="5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396" y="4842374"/>
            <a:ext cx="1844939" cy="28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7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4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AC42FDF-D5C9-1144-A57B-C7C882404001}"/>
              </a:ext>
            </a:extLst>
          </p:cNvPr>
          <p:cNvCxnSpPr/>
          <p:nvPr userDrawn="1"/>
        </p:nvCxnSpPr>
        <p:spPr>
          <a:xfrm>
            <a:off x="0" y="1218616"/>
            <a:ext cx="432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iangle 12">
            <a:extLst>
              <a:ext uri="{FF2B5EF4-FFF2-40B4-BE49-F238E27FC236}">
                <a16:creationId xmlns:a16="http://schemas.microsoft.com/office/drawing/2014/main" id="{A28B2BC8-4320-1041-8122-A5B6CC773414}"/>
              </a:ext>
            </a:extLst>
          </p:cNvPr>
          <p:cNvSpPr/>
          <p:nvPr userDrawn="1"/>
        </p:nvSpPr>
        <p:spPr>
          <a:xfrm rot="10800000">
            <a:off x="1273994" y="544370"/>
            <a:ext cx="405583" cy="114520"/>
          </a:xfrm>
          <a:prstGeom prst="triangl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noProof="0" dirty="0">
              <a:solidFill>
                <a:schemeClr val="tx1"/>
              </a:solidFill>
            </a:endParaRPr>
          </a:p>
        </p:txBody>
      </p:sp>
      <p:sp>
        <p:nvSpPr>
          <p:cNvPr id="18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33333" y="1449296"/>
            <a:ext cx="11328000" cy="4644000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 sz="1600" b="1">
                <a:solidFill>
                  <a:schemeClr val="accent3"/>
                </a:solidFill>
                <a:latin typeface="+mn-lt"/>
              </a:defRPr>
            </a:lvl1pPr>
            <a:lvl2pPr marL="715963" marR="0" indent="-2651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>
                <a:latin typeface="BNPP Sans" panose="02000000000000000000" pitchFamily="2" charset="0"/>
              </a:defRPr>
            </a:lvl2pPr>
            <a:lvl3pPr marL="1073150" marR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•"/>
              <a:tabLst/>
              <a:defRPr>
                <a:latin typeface="BNPP Sans" panose="02000000000000000000" pitchFamily="2" charset="0"/>
              </a:defRPr>
            </a:lvl3pPr>
            <a:lvl4pPr marL="1527175" marR="0" indent="-26511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&gt;"/>
              <a:tabLst/>
              <a:defRPr>
                <a:latin typeface="BNPP Sans" panose="02000000000000000000" pitchFamily="2" charset="0"/>
              </a:defRPr>
            </a:lvl4pPr>
            <a:lvl5pPr marL="2381" indent="3572">
              <a:defRPr>
                <a:latin typeface="BNPP Sans" panose="02000000000000000000" pitchFamily="2" charset="0"/>
              </a:defRPr>
            </a:lvl5pPr>
            <a:lvl6pPr marL="1885950" marR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Symbol" panose="05050102010706020507" pitchFamily="18" charset="2"/>
              <a:buChar char=""/>
              <a:tabLst/>
              <a:defRPr/>
            </a:lvl6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fr-FR" dirty="0"/>
              <a:t>First </a:t>
            </a:r>
            <a:r>
              <a:rPr lang="fr-FR" dirty="0" err="1"/>
              <a:t>level</a:t>
            </a:r>
            <a:endParaRPr lang="fr-FR" dirty="0"/>
          </a:p>
          <a:p>
            <a:pPr marL="715963" marR="0" lvl="1" indent="-2651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Second level</a:t>
            </a:r>
          </a:p>
          <a:p>
            <a:pPr marL="1073150" marR="0" lvl="2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Third level</a:t>
            </a:r>
          </a:p>
          <a:p>
            <a:pPr marL="1527175" marR="0" lvl="3" indent="-26511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&gt;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Fourth level</a:t>
            </a:r>
          </a:p>
          <a:p>
            <a:pPr marL="1885950" marR="0" lvl="5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Symbol" panose="05050102010706020507" pitchFamily="18" charset="2"/>
              <a:buChar char="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Fifth level</a:t>
            </a:r>
          </a:p>
        </p:txBody>
      </p:sp>
      <p:sp>
        <p:nvSpPr>
          <p:cNvPr id="22" name="Espace réservé du texte 9"/>
          <p:cNvSpPr>
            <a:spLocks noGrp="1"/>
          </p:cNvSpPr>
          <p:nvPr>
            <p:ph type="body" sz="quarter" idx="18" hasCustomPrompt="1"/>
          </p:nvPr>
        </p:nvSpPr>
        <p:spPr>
          <a:xfrm>
            <a:off x="433333" y="764952"/>
            <a:ext cx="11328000" cy="431800"/>
          </a:xfrm>
        </p:spPr>
        <p:txBody>
          <a:bodyPr anchor="b">
            <a:normAutofit/>
          </a:bodyPr>
          <a:lstStyle>
            <a:lvl1pPr algn="l">
              <a:defRPr sz="1800" b="1" cap="none" spc="300" baseline="0">
                <a:solidFill>
                  <a:schemeClr val="tx2"/>
                </a:solidFill>
                <a:latin typeface="BNPP Sans Condensed" pitchFamily="50" charset="0"/>
              </a:defRPr>
            </a:lvl1pPr>
            <a:lvl2pPr marL="200025" indent="0">
              <a:buNone/>
              <a:defRPr/>
            </a:lvl2pPr>
            <a:lvl3pPr marL="471487" indent="0">
              <a:buNone/>
              <a:defRPr/>
            </a:lvl3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AA60E3-E84D-624B-90B9-49945A3AF330}"/>
              </a:ext>
            </a:extLst>
          </p:cNvPr>
          <p:cNvSpPr/>
          <p:nvPr userDrawn="1"/>
        </p:nvSpPr>
        <p:spPr>
          <a:xfrm>
            <a:off x="3073680" y="0"/>
            <a:ext cx="2976000" cy="548680"/>
          </a:xfrm>
          <a:prstGeom prst="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NPP Sans Condensed"/>
                <a:ea typeface="+mn-ea"/>
                <a:cs typeface="+mn-cs"/>
              </a:rPr>
              <a:t>TITLE</a:t>
            </a:r>
            <a:endParaRPr lang="en-GB" sz="1000" b="0" noProof="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83FEBE-E55B-214D-B73C-EB327CD066AF}"/>
              </a:ext>
            </a:extLst>
          </p:cNvPr>
          <p:cNvSpPr/>
          <p:nvPr userDrawn="1"/>
        </p:nvSpPr>
        <p:spPr>
          <a:xfrm>
            <a:off x="6147360" y="0"/>
            <a:ext cx="2976000" cy="548680"/>
          </a:xfrm>
          <a:prstGeom prst="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NPP Sans Condensed"/>
                <a:ea typeface="+mn-ea"/>
                <a:cs typeface="+mn-cs"/>
              </a:rPr>
              <a:t>TITLE</a:t>
            </a:r>
            <a:endParaRPr lang="en-GB" sz="1000" b="0" noProof="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B7F42D-2329-144D-ABAD-253709F4E7B6}"/>
              </a:ext>
            </a:extLst>
          </p:cNvPr>
          <p:cNvSpPr/>
          <p:nvPr userDrawn="1"/>
        </p:nvSpPr>
        <p:spPr>
          <a:xfrm>
            <a:off x="9221041" y="0"/>
            <a:ext cx="2976000" cy="54868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NPP Sans Condensed"/>
                <a:ea typeface="+mn-ea"/>
                <a:cs typeface="+mn-cs"/>
              </a:rPr>
              <a:t>TITLE</a:t>
            </a:r>
            <a:endParaRPr lang="en-GB" sz="1100" noProof="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39A8A6-9A15-624C-AC47-DF4B52B3A005}"/>
              </a:ext>
            </a:extLst>
          </p:cNvPr>
          <p:cNvSpPr/>
          <p:nvPr userDrawn="1"/>
        </p:nvSpPr>
        <p:spPr>
          <a:xfrm>
            <a:off x="0" y="3"/>
            <a:ext cx="2976000" cy="54867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NPP Sans Condensed"/>
                <a:ea typeface="+mn-ea"/>
                <a:cs typeface="+mn-cs"/>
              </a:rPr>
              <a:t>TITLE</a:t>
            </a:r>
            <a:endParaRPr lang="en-GB" sz="1200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91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4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AC42FDF-D5C9-1144-A57B-C7C882404001}"/>
              </a:ext>
            </a:extLst>
          </p:cNvPr>
          <p:cNvCxnSpPr/>
          <p:nvPr userDrawn="1"/>
        </p:nvCxnSpPr>
        <p:spPr>
          <a:xfrm>
            <a:off x="0" y="1218616"/>
            <a:ext cx="432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iangle 12">
            <a:extLst>
              <a:ext uri="{FF2B5EF4-FFF2-40B4-BE49-F238E27FC236}">
                <a16:creationId xmlns:a16="http://schemas.microsoft.com/office/drawing/2014/main" id="{A28B2BC8-4320-1041-8122-A5B6CC773414}"/>
              </a:ext>
            </a:extLst>
          </p:cNvPr>
          <p:cNvSpPr/>
          <p:nvPr userDrawn="1"/>
        </p:nvSpPr>
        <p:spPr>
          <a:xfrm rot="10800000">
            <a:off x="4357930" y="544370"/>
            <a:ext cx="405583" cy="114520"/>
          </a:xfrm>
          <a:prstGeom prst="triangl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noProof="0" dirty="0">
              <a:solidFill>
                <a:schemeClr val="tx1"/>
              </a:solidFill>
            </a:endParaRPr>
          </a:p>
        </p:txBody>
      </p:sp>
      <p:sp>
        <p:nvSpPr>
          <p:cNvPr id="18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33333" y="1449296"/>
            <a:ext cx="11328000" cy="4644000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 sz="1600" b="1">
                <a:solidFill>
                  <a:schemeClr val="accent3"/>
                </a:solidFill>
                <a:latin typeface="+mn-lt"/>
              </a:defRPr>
            </a:lvl1pPr>
            <a:lvl2pPr marL="715963" marR="0" indent="-2651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>
                <a:latin typeface="BNPP Sans" panose="02000000000000000000" pitchFamily="2" charset="0"/>
              </a:defRPr>
            </a:lvl2pPr>
            <a:lvl3pPr marL="1073150" marR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•"/>
              <a:tabLst/>
              <a:defRPr>
                <a:latin typeface="BNPP Sans" panose="02000000000000000000" pitchFamily="2" charset="0"/>
              </a:defRPr>
            </a:lvl3pPr>
            <a:lvl4pPr marL="1527175" marR="0" indent="-26511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&gt;"/>
              <a:tabLst/>
              <a:defRPr>
                <a:latin typeface="BNPP Sans" panose="02000000000000000000" pitchFamily="2" charset="0"/>
              </a:defRPr>
            </a:lvl4pPr>
            <a:lvl5pPr marL="2381" indent="3572">
              <a:defRPr>
                <a:latin typeface="BNPP Sans" panose="02000000000000000000" pitchFamily="2" charset="0"/>
              </a:defRPr>
            </a:lvl5pPr>
            <a:lvl6pPr marL="1885950" marR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Symbol" panose="05050102010706020507" pitchFamily="18" charset="2"/>
              <a:buChar char=""/>
              <a:tabLst/>
              <a:defRPr/>
            </a:lvl6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fr-FR" dirty="0"/>
              <a:t>First </a:t>
            </a:r>
            <a:r>
              <a:rPr lang="fr-FR" dirty="0" err="1"/>
              <a:t>level</a:t>
            </a:r>
            <a:endParaRPr lang="fr-FR" dirty="0"/>
          </a:p>
          <a:p>
            <a:pPr marL="715963" marR="0" lvl="1" indent="-2651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Second level</a:t>
            </a:r>
          </a:p>
          <a:p>
            <a:pPr marL="1073150" marR="0" lvl="2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Third level</a:t>
            </a:r>
          </a:p>
          <a:p>
            <a:pPr marL="1527175" marR="0" lvl="3" indent="-26511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&gt;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Fourth level</a:t>
            </a:r>
          </a:p>
          <a:p>
            <a:pPr marL="1885950" marR="0" lvl="5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Symbol" panose="05050102010706020507" pitchFamily="18" charset="2"/>
              <a:buChar char="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Fifth level</a:t>
            </a:r>
          </a:p>
        </p:txBody>
      </p:sp>
      <p:sp>
        <p:nvSpPr>
          <p:cNvPr id="22" name="Espace réservé du texte 9"/>
          <p:cNvSpPr>
            <a:spLocks noGrp="1"/>
          </p:cNvSpPr>
          <p:nvPr>
            <p:ph type="body" sz="quarter" idx="18" hasCustomPrompt="1"/>
          </p:nvPr>
        </p:nvSpPr>
        <p:spPr>
          <a:xfrm>
            <a:off x="433333" y="764952"/>
            <a:ext cx="11328000" cy="431800"/>
          </a:xfrm>
        </p:spPr>
        <p:txBody>
          <a:bodyPr anchor="b">
            <a:normAutofit/>
          </a:bodyPr>
          <a:lstStyle>
            <a:lvl1pPr algn="l">
              <a:defRPr sz="1800" b="1" cap="none" spc="300" baseline="0">
                <a:solidFill>
                  <a:schemeClr val="tx2"/>
                </a:solidFill>
                <a:latin typeface="BNPP Sans Condensed" pitchFamily="50" charset="0"/>
              </a:defRPr>
            </a:lvl1pPr>
            <a:lvl2pPr marL="200025" indent="0">
              <a:buNone/>
              <a:defRPr/>
            </a:lvl2pPr>
            <a:lvl3pPr marL="471487" indent="0">
              <a:buNone/>
              <a:defRPr/>
            </a:lvl3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60E3-E84D-624B-90B9-49945A3AF330}"/>
              </a:ext>
            </a:extLst>
          </p:cNvPr>
          <p:cNvSpPr/>
          <p:nvPr userDrawn="1"/>
        </p:nvSpPr>
        <p:spPr>
          <a:xfrm>
            <a:off x="3073680" y="0"/>
            <a:ext cx="2976000" cy="548680"/>
          </a:xfrm>
          <a:prstGeom prst="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NPP Sans Condensed"/>
                <a:ea typeface="+mn-ea"/>
                <a:cs typeface="+mn-cs"/>
              </a:rPr>
              <a:t>TITLE</a:t>
            </a:r>
            <a:endParaRPr lang="en-GB" sz="1200" b="1" noProof="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3FEBE-E55B-214D-B73C-EB327CD066AF}"/>
              </a:ext>
            </a:extLst>
          </p:cNvPr>
          <p:cNvSpPr/>
          <p:nvPr userDrawn="1"/>
        </p:nvSpPr>
        <p:spPr>
          <a:xfrm>
            <a:off x="6147360" y="0"/>
            <a:ext cx="2976000" cy="548680"/>
          </a:xfrm>
          <a:prstGeom prst="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NPP Sans Condensed"/>
                <a:ea typeface="+mn-ea"/>
                <a:cs typeface="+mn-cs"/>
              </a:rPr>
              <a:t>TITLE</a:t>
            </a:r>
            <a:endParaRPr lang="en-GB" sz="1000" b="0" noProof="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B7F42D-2329-144D-ABAD-253709F4E7B6}"/>
              </a:ext>
            </a:extLst>
          </p:cNvPr>
          <p:cNvSpPr/>
          <p:nvPr userDrawn="1"/>
        </p:nvSpPr>
        <p:spPr>
          <a:xfrm>
            <a:off x="9221041" y="0"/>
            <a:ext cx="2976000" cy="54868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NPP Sans Condensed"/>
                <a:ea typeface="+mn-ea"/>
                <a:cs typeface="+mn-cs"/>
              </a:rPr>
              <a:t>TITLE</a:t>
            </a:r>
            <a:endParaRPr lang="en-GB" sz="1000" b="0" noProof="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39A8A6-9A15-624C-AC47-DF4B52B3A005}"/>
              </a:ext>
            </a:extLst>
          </p:cNvPr>
          <p:cNvSpPr/>
          <p:nvPr userDrawn="1"/>
        </p:nvSpPr>
        <p:spPr>
          <a:xfrm>
            <a:off x="0" y="3"/>
            <a:ext cx="2976000" cy="54867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NPP Sans Condensed"/>
                <a:ea typeface="+mn-ea"/>
                <a:cs typeface="+mn-cs"/>
              </a:rPr>
              <a:t>TITLE</a:t>
            </a:r>
            <a:endParaRPr lang="en-GB" sz="1000" b="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837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4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AC42FDF-D5C9-1144-A57B-C7C882404001}"/>
              </a:ext>
            </a:extLst>
          </p:cNvPr>
          <p:cNvCxnSpPr/>
          <p:nvPr userDrawn="1"/>
        </p:nvCxnSpPr>
        <p:spPr>
          <a:xfrm>
            <a:off x="0" y="1218616"/>
            <a:ext cx="432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iangle 12">
            <a:extLst>
              <a:ext uri="{FF2B5EF4-FFF2-40B4-BE49-F238E27FC236}">
                <a16:creationId xmlns:a16="http://schemas.microsoft.com/office/drawing/2014/main" id="{A28B2BC8-4320-1041-8122-A5B6CC773414}"/>
              </a:ext>
            </a:extLst>
          </p:cNvPr>
          <p:cNvSpPr/>
          <p:nvPr userDrawn="1"/>
        </p:nvSpPr>
        <p:spPr>
          <a:xfrm rot="10800000">
            <a:off x="7428491" y="544370"/>
            <a:ext cx="405583" cy="114520"/>
          </a:xfrm>
          <a:prstGeom prst="triangle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noProof="0" dirty="0">
              <a:solidFill>
                <a:schemeClr val="tx1"/>
              </a:solidFill>
            </a:endParaRPr>
          </a:p>
        </p:txBody>
      </p:sp>
      <p:sp>
        <p:nvSpPr>
          <p:cNvPr id="18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33333" y="1449296"/>
            <a:ext cx="11328000" cy="4644000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 sz="1600" b="1">
                <a:solidFill>
                  <a:schemeClr val="accent3"/>
                </a:solidFill>
                <a:latin typeface="+mn-lt"/>
              </a:defRPr>
            </a:lvl1pPr>
            <a:lvl2pPr marL="715963" marR="0" indent="-2651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>
                <a:latin typeface="BNPP Sans" panose="02000000000000000000" pitchFamily="2" charset="0"/>
              </a:defRPr>
            </a:lvl2pPr>
            <a:lvl3pPr marL="1073150" marR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•"/>
              <a:tabLst/>
              <a:defRPr>
                <a:latin typeface="BNPP Sans" panose="02000000000000000000" pitchFamily="2" charset="0"/>
              </a:defRPr>
            </a:lvl3pPr>
            <a:lvl4pPr marL="1527175" marR="0" indent="-26511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&gt;"/>
              <a:tabLst/>
              <a:defRPr>
                <a:latin typeface="BNPP Sans" panose="02000000000000000000" pitchFamily="2" charset="0"/>
              </a:defRPr>
            </a:lvl4pPr>
            <a:lvl5pPr marL="2381" indent="3572">
              <a:defRPr>
                <a:latin typeface="BNPP Sans" panose="02000000000000000000" pitchFamily="2" charset="0"/>
              </a:defRPr>
            </a:lvl5pPr>
            <a:lvl6pPr marL="1885950" marR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Symbol" panose="05050102010706020507" pitchFamily="18" charset="2"/>
              <a:buChar char=""/>
              <a:tabLst/>
              <a:defRPr/>
            </a:lvl6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fr-FR" dirty="0"/>
              <a:t>First </a:t>
            </a:r>
            <a:r>
              <a:rPr lang="fr-FR" dirty="0" err="1"/>
              <a:t>level</a:t>
            </a:r>
            <a:endParaRPr lang="fr-FR" dirty="0"/>
          </a:p>
          <a:p>
            <a:pPr marL="715963" marR="0" lvl="1" indent="-2651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Second level</a:t>
            </a:r>
          </a:p>
          <a:p>
            <a:pPr marL="1073150" marR="0" lvl="2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Third level</a:t>
            </a:r>
          </a:p>
          <a:p>
            <a:pPr marL="1527175" marR="0" lvl="3" indent="-26511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&gt;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Fourth level</a:t>
            </a:r>
          </a:p>
          <a:p>
            <a:pPr marL="1885950" marR="0" lvl="5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Symbol" panose="05050102010706020507" pitchFamily="18" charset="2"/>
              <a:buChar char="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Fifth level</a:t>
            </a:r>
          </a:p>
        </p:txBody>
      </p:sp>
      <p:sp>
        <p:nvSpPr>
          <p:cNvPr id="22" name="Espace réservé du texte 9"/>
          <p:cNvSpPr>
            <a:spLocks noGrp="1"/>
          </p:cNvSpPr>
          <p:nvPr>
            <p:ph type="body" sz="quarter" idx="18" hasCustomPrompt="1"/>
          </p:nvPr>
        </p:nvSpPr>
        <p:spPr>
          <a:xfrm>
            <a:off x="433333" y="764952"/>
            <a:ext cx="11328000" cy="431800"/>
          </a:xfrm>
        </p:spPr>
        <p:txBody>
          <a:bodyPr anchor="b">
            <a:normAutofit/>
          </a:bodyPr>
          <a:lstStyle>
            <a:lvl1pPr algn="l">
              <a:defRPr sz="1800" b="1" cap="none" spc="300" baseline="0">
                <a:solidFill>
                  <a:schemeClr val="tx2"/>
                </a:solidFill>
                <a:latin typeface="BNPP Sans Condensed" pitchFamily="50" charset="0"/>
              </a:defRPr>
            </a:lvl1pPr>
            <a:lvl2pPr marL="200025" indent="0">
              <a:buNone/>
              <a:defRPr/>
            </a:lvl2pPr>
            <a:lvl3pPr marL="471487" indent="0">
              <a:buNone/>
              <a:defRPr/>
            </a:lvl3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60E3-E84D-624B-90B9-49945A3AF330}"/>
              </a:ext>
            </a:extLst>
          </p:cNvPr>
          <p:cNvSpPr/>
          <p:nvPr userDrawn="1"/>
        </p:nvSpPr>
        <p:spPr>
          <a:xfrm>
            <a:off x="3073680" y="0"/>
            <a:ext cx="2976000" cy="548680"/>
          </a:xfrm>
          <a:prstGeom prst="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NPP Sans Condensed"/>
                <a:ea typeface="+mn-ea"/>
                <a:cs typeface="+mn-cs"/>
              </a:rPr>
              <a:t>TITLE</a:t>
            </a:r>
            <a:endParaRPr lang="en-GB" sz="1000" b="0" noProof="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3FEBE-E55B-214D-B73C-EB327CD066AF}"/>
              </a:ext>
            </a:extLst>
          </p:cNvPr>
          <p:cNvSpPr/>
          <p:nvPr userDrawn="1"/>
        </p:nvSpPr>
        <p:spPr>
          <a:xfrm>
            <a:off x="6147360" y="0"/>
            <a:ext cx="2976000" cy="548680"/>
          </a:xfrm>
          <a:prstGeom prst="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NPP Sans Condensed"/>
                <a:ea typeface="+mn-ea"/>
                <a:cs typeface="+mn-cs"/>
              </a:rPr>
              <a:t>TITLE</a:t>
            </a:r>
            <a:endParaRPr lang="en-GB" sz="1200" b="1" noProof="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B7F42D-2329-144D-ABAD-253709F4E7B6}"/>
              </a:ext>
            </a:extLst>
          </p:cNvPr>
          <p:cNvSpPr/>
          <p:nvPr userDrawn="1"/>
        </p:nvSpPr>
        <p:spPr>
          <a:xfrm>
            <a:off x="9221041" y="0"/>
            <a:ext cx="2976000" cy="54868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NPP Sans Condensed"/>
                <a:ea typeface="+mn-ea"/>
                <a:cs typeface="+mn-cs"/>
              </a:rPr>
              <a:t>TITLE</a:t>
            </a:r>
            <a:endParaRPr lang="en-GB" sz="1000" b="0" noProof="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39A8A6-9A15-624C-AC47-DF4B52B3A005}"/>
              </a:ext>
            </a:extLst>
          </p:cNvPr>
          <p:cNvSpPr/>
          <p:nvPr userDrawn="1"/>
        </p:nvSpPr>
        <p:spPr>
          <a:xfrm>
            <a:off x="0" y="3"/>
            <a:ext cx="2976000" cy="54867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NPP Sans Condensed"/>
                <a:ea typeface="+mn-ea"/>
                <a:cs typeface="+mn-cs"/>
              </a:rPr>
              <a:t>TITLE</a:t>
            </a:r>
            <a:endParaRPr lang="en-GB" sz="1000" b="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950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E 4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AC42FDF-D5C9-1144-A57B-C7C882404001}"/>
              </a:ext>
            </a:extLst>
          </p:cNvPr>
          <p:cNvCxnSpPr/>
          <p:nvPr userDrawn="1"/>
        </p:nvCxnSpPr>
        <p:spPr>
          <a:xfrm>
            <a:off x="0" y="1218616"/>
            <a:ext cx="432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iangle 12">
            <a:extLst>
              <a:ext uri="{FF2B5EF4-FFF2-40B4-BE49-F238E27FC236}">
                <a16:creationId xmlns:a16="http://schemas.microsoft.com/office/drawing/2014/main" id="{A28B2BC8-4320-1041-8122-A5B6CC773414}"/>
              </a:ext>
            </a:extLst>
          </p:cNvPr>
          <p:cNvSpPr/>
          <p:nvPr userDrawn="1"/>
        </p:nvSpPr>
        <p:spPr>
          <a:xfrm rot="10800000">
            <a:off x="10506251" y="544370"/>
            <a:ext cx="405583" cy="114520"/>
          </a:xfrm>
          <a:prstGeom prst="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noProof="0" dirty="0">
              <a:solidFill>
                <a:schemeClr val="tx1"/>
              </a:solidFill>
            </a:endParaRPr>
          </a:p>
        </p:txBody>
      </p:sp>
      <p:sp>
        <p:nvSpPr>
          <p:cNvPr id="18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33333" y="1449296"/>
            <a:ext cx="11328000" cy="4644000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 sz="1600" b="1">
                <a:solidFill>
                  <a:schemeClr val="accent3"/>
                </a:solidFill>
                <a:latin typeface="+mn-lt"/>
              </a:defRPr>
            </a:lvl1pPr>
            <a:lvl2pPr marL="715963" marR="0" indent="-2651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>
                <a:latin typeface="BNPP Sans" panose="02000000000000000000" pitchFamily="2" charset="0"/>
              </a:defRPr>
            </a:lvl2pPr>
            <a:lvl3pPr marL="1073150" marR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•"/>
              <a:tabLst/>
              <a:defRPr>
                <a:latin typeface="BNPP Sans" panose="02000000000000000000" pitchFamily="2" charset="0"/>
              </a:defRPr>
            </a:lvl3pPr>
            <a:lvl4pPr marL="1527175" marR="0" indent="-26511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&gt;"/>
              <a:tabLst/>
              <a:defRPr>
                <a:latin typeface="BNPP Sans" panose="02000000000000000000" pitchFamily="2" charset="0"/>
              </a:defRPr>
            </a:lvl4pPr>
            <a:lvl5pPr marL="2381" indent="3572">
              <a:defRPr>
                <a:latin typeface="BNPP Sans" panose="02000000000000000000" pitchFamily="2" charset="0"/>
              </a:defRPr>
            </a:lvl5pPr>
            <a:lvl6pPr marL="1885950" marR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Symbol" panose="05050102010706020507" pitchFamily="18" charset="2"/>
              <a:buChar char=""/>
              <a:tabLst/>
              <a:defRPr/>
            </a:lvl6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fr-FR" dirty="0"/>
              <a:t>First </a:t>
            </a:r>
            <a:r>
              <a:rPr lang="fr-FR" dirty="0" err="1"/>
              <a:t>level</a:t>
            </a:r>
            <a:endParaRPr lang="fr-FR" dirty="0"/>
          </a:p>
          <a:p>
            <a:pPr marL="715963" marR="0" lvl="1" indent="-2651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Second level</a:t>
            </a:r>
          </a:p>
          <a:p>
            <a:pPr marL="1073150" marR="0" lvl="2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Third level</a:t>
            </a:r>
          </a:p>
          <a:p>
            <a:pPr marL="1527175" marR="0" lvl="3" indent="-26511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&gt;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Fourth level</a:t>
            </a:r>
          </a:p>
          <a:p>
            <a:pPr marL="1885950" marR="0" lvl="5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Symbol" panose="05050102010706020507" pitchFamily="18" charset="2"/>
              <a:buChar char="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Fifth level</a:t>
            </a:r>
          </a:p>
        </p:txBody>
      </p:sp>
      <p:sp>
        <p:nvSpPr>
          <p:cNvPr id="22" name="Espace réservé du texte 9"/>
          <p:cNvSpPr>
            <a:spLocks noGrp="1"/>
          </p:cNvSpPr>
          <p:nvPr>
            <p:ph type="body" sz="quarter" idx="18" hasCustomPrompt="1"/>
          </p:nvPr>
        </p:nvSpPr>
        <p:spPr>
          <a:xfrm>
            <a:off x="433333" y="764952"/>
            <a:ext cx="11328000" cy="431800"/>
          </a:xfrm>
        </p:spPr>
        <p:txBody>
          <a:bodyPr anchor="b">
            <a:normAutofit/>
          </a:bodyPr>
          <a:lstStyle>
            <a:lvl1pPr algn="l">
              <a:defRPr sz="1800" b="1" cap="none" spc="300" baseline="0">
                <a:solidFill>
                  <a:schemeClr val="tx2"/>
                </a:solidFill>
                <a:latin typeface="BNPP Sans Condensed" pitchFamily="50" charset="0"/>
              </a:defRPr>
            </a:lvl1pPr>
            <a:lvl2pPr marL="200025" indent="0">
              <a:buNone/>
              <a:defRPr/>
            </a:lvl2pPr>
            <a:lvl3pPr marL="471487" indent="0">
              <a:buNone/>
              <a:defRPr/>
            </a:lvl3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60E3-E84D-624B-90B9-49945A3AF330}"/>
              </a:ext>
            </a:extLst>
          </p:cNvPr>
          <p:cNvSpPr/>
          <p:nvPr userDrawn="1"/>
        </p:nvSpPr>
        <p:spPr>
          <a:xfrm>
            <a:off x="3073680" y="0"/>
            <a:ext cx="2976000" cy="548680"/>
          </a:xfrm>
          <a:prstGeom prst="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NPP Sans Condensed"/>
                <a:ea typeface="+mn-ea"/>
                <a:cs typeface="+mn-cs"/>
              </a:rPr>
              <a:t>TITLE</a:t>
            </a:r>
            <a:endParaRPr lang="en-GB" sz="1000" b="0" noProof="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83FEBE-E55B-214D-B73C-EB327CD066AF}"/>
              </a:ext>
            </a:extLst>
          </p:cNvPr>
          <p:cNvSpPr/>
          <p:nvPr userDrawn="1"/>
        </p:nvSpPr>
        <p:spPr>
          <a:xfrm>
            <a:off x="6147360" y="0"/>
            <a:ext cx="2976000" cy="548680"/>
          </a:xfrm>
          <a:prstGeom prst="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NPP Sans Condensed"/>
                <a:ea typeface="+mn-ea"/>
                <a:cs typeface="+mn-cs"/>
              </a:rPr>
              <a:t>TITLE</a:t>
            </a:r>
            <a:endParaRPr lang="en-GB" sz="1000" b="0" noProof="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B7F42D-2329-144D-ABAD-253709F4E7B6}"/>
              </a:ext>
            </a:extLst>
          </p:cNvPr>
          <p:cNvSpPr/>
          <p:nvPr userDrawn="1"/>
        </p:nvSpPr>
        <p:spPr>
          <a:xfrm>
            <a:off x="9221041" y="0"/>
            <a:ext cx="2976000" cy="54868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NPP Sans Condensed"/>
                <a:ea typeface="+mn-ea"/>
                <a:cs typeface="+mn-cs"/>
              </a:rPr>
              <a:t>TITLE</a:t>
            </a:r>
            <a:endParaRPr lang="en-GB" sz="1200" b="1" noProof="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39A8A6-9A15-624C-AC47-DF4B52B3A005}"/>
              </a:ext>
            </a:extLst>
          </p:cNvPr>
          <p:cNvSpPr/>
          <p:nvPr userDrawn="1"/>
        </p:nvSpPr>
        <p:spPr>
          <a:xfrm>
            <a:off x="0" y="3"/>
            <a:ext cx="2976000" cy="54867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NPP Sans Condensed"/>
                <a:ea typeface="+mn-ea"/>
                <a:cs typeface="+mn-cs"/>
              </a:rPr>
              <a:t>TITLE</a:t>
            </a:r>
            <a:endParaRPr lang="en-GB" sz="1000" b="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870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5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AA60E3-E84D-624B-90B9-49945A3AF330}"/>
              </a:ext>
            </a:extLst>
          </p:cNvPr>
          <p:cNvSpPr/>
          <p:nvPr userDrawn="1"/>
        </p:nvSpPr>
        <p:spPr>
          <a:xfrm>
            <a:off x="2460000" y="0"/>
            <a:ext cx="2352000" cy="548680"/>
          </a:xfrm>
          <a:prstGeom prst="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NPP Sans Condensed"/>
                <a:ea typeface="+mn-ea"/>
                <a:cs typeface="+mn-cs"/>
              </a:rPr>
              <a:t>TITLE</a:t>
            </a:r>
            <a:endParaRPr lang="en-GB" sz="1000" b="0" noProof="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83FEBE-E55B-214D-B73C-EB327CD066AF}"/>
              </a:ext>
            </a:extLst>
          </p:cNvPr>
          <p:cNvSpPr/>
          <p:nvPr userDrawn="1"/>
        </p:nvSpPr>
        <p:spPr>
          <a:xfrm>
            <a:off x="4920000" y="0"/>
            <a:ext cx="2352000" cy="548680"/>
          </a:xfrm>
          <a:prstGeom prst="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NPP Sans Condensed"/>
                <a:ea typeface="+mn-ea"/>
                <a:cs typeface="+mn-cs"/>
              </a:rPr>
              <a:t>TITLE</a:t>
            </a:r>
            <a:endParaRPr lang="en-GB" sz="1000" b="0" noProof="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B7F42D-2329-144D-ABAD-253709F4E7B6}"/>
              </a:ext>
            </a:extLst>
          </p:cNvPr>
          <p:cNvSpPr/>
          <p:nvPr userDrawn="1"/>
        </p:nvSpPr>
        <p:spPr>
          <a:xfrm>
            <a:off x="7380000" y="0"/>
            <a:ext cx="2352000" cy="54868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NPP Sans Condensed"/>
                <a:ea typeface="+mn-ea"/>
                <a:cs typeface="+mn-cs"/>
              </a:rPr>
              <a:t>TITLE</a:t>
            </a:r>
            <a:endParaRPr lang="en-GB" sz="1000" b="0" noProof="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39A8A6-9A15-624C-AC47-DF4B52B3A005}"/>
              </a:ext>
            </a:extLst>
          </p:cNvPr>
          <p:cNvSpPr/>
          <p:nvPr userDrawn="1"/>
        </p:nvSpPr>
        <p:spPr>
          <a:xfrm>
            <a:off x="0" y="2"/>
            <a:ext cx="2352000" cy="54867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NPP Sans Condensed"/>
                <a:ea typeface="+mn-ea"/>
                <a:cs typeface="+mn-cs"/>
              </a:rPr>
              <a:t>TITLE</a:t>
            </a:r>
            <a:endParaRPr lang="en-GB" sz="1200" b="1" noProof="0" dirty="0">
              <a:solidFill>
                <a:schemeClr val="bg1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AC42FDF-D5C9-1144-A57B-C7C882404001}"/>
              </a:ext>
            </a:extLst>
          </p:cNvPr>
          <p:cNvCxnSpPr/>
          <p:nvPr userDrawn="1"/>
        </p:nvCxnSpPr>
        <p:spPr>
          <a:xfrm>
            <a:off x="0" y="1218616"/>
            <a:ext cx="432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iangle 12">
            <a:extLst>
              <a:ext uri="{FF2B5EF4-FFF2-40B4-BE49-F238E27FC236}">
                <a16:creationId xmlns:a16="http://schemas.microsoft.com/office/drawing/2014/main" id="{A28B2BC8-4320-1041-8122-A5B6CC773414}"/>
              </a:ext>
            </a:extLst>
          </p:cNvPr>
          <p:cNvSpPr/>
          <p:nvPr userDrawn="1"/>
        </p:nvSpPr>
        <p:spPr>
          <a:xfrm rot="10800000">
            <a:off x="973209" y="544370"/>
            <a:ext cx="405583" cy="114520"/>
          </a:xfrm>
          <a:prstGeom prst="triangl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noProof="0" dirty="0">
              <a:solidFill>
                <a:schemeClr val="tx1"/>
              </a:solidFill>
            </a:endParaRPr>
          </a:p>
        </p:txBody>
      </p:sp>
      <p:sp>
        <p:nvSpPr>
          <p:cNvPr id="18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33333" y="1449296"/>
            <a:ext cx="11328000" cy="4644000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 sz="1600" b="1">
                <a:solidFill>
                  <a:schemeClr val="accent3"/>
                </a:solidFill>
                <a:latin typeface="+mn-lt"/>
              </a:defRPr>
            </a:lvl1pPr>
            <a:lvl2pPr marL="715963" marR="0" indent="-2651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>
                <a:latin typeface="BNPP Sans" panose="02000000000000000000" pitchFamily="2" charset="0"/>
              </a:defRPr>
            </a:lvl2pPr>
            <a:lvl3pPr marL="1073150" marR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•"/>
              <a:tabLst/>
              <a:defRPr>
                <a:latin typeface="BNPP Sans" panose="02000000000000000000" pitchFamily="2" charset="0"/>
              </a:defRPr>
            </a:lvl3pPr>
            <a:lvl4pPr marL="1527175" marR="0" indent="-26511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&gt;"/>
              <a:tabLst/>
              <a:defRPr>
                <a:latin typeface="BNPP Sans" panose="02000000000000000000" pitchFamily="2" charset="0"/>
              </a:defRPr>
            </a:lvl4pPr>
            <a:lvl5pPr marL="2381" indent="3572">
              <a:defRPr>
                <a:latin typeface="BNPP Sans" panose="02000000000000000000" pitchFamily="2" charset="0"/>
              </a:defRPr>
            </a:lvl5pPr>
            <a:lvl6pPr marL="1885950" marR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Symbol" panose="05050102010706020507" pitchFamily="18" charset="2"/>
              <a:buChar char=""/>
              <a:tabLst/>
              <a:defRPr/>
            </a:lvl6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fr-FR" dirty="0"/>
              <a:t>First </a:t>
            </a:r>
            <a:r>
              <a:rPr lang="fr-FR" dirty="0" err="1"/>
              <a:t>level</a:t>
            </a:r>
            <a:endParaRPr lang="fr-FR" dirty="0"/>
          </a:p>
          <a:p>
            <a:pPr marL="715963" marR="0" lvl="1" indent="-2651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Second level</a:t>
            </a:r>
          </a:p>
          <a:p>
            <a:pPr marL="1073150" marR="0" lvl="2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Third level</a:t>
            </a:r>
          </a:p>
          <a:p>
            <a:pPr marL="1527175" marR="0" lvl="3" indent="-26511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&gt;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Fourth level</a:t>
            </a:r>
          </a:p>
          <a:p>
            <a:pPr marL="1885950" marR="0" lvl="5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Symbol" panose="05050102010706020507" pitchFamily="18" charset="2"/>
              <a:buChar char="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Fifth level</a:t>
            </a:r>
          </a:p>
        </p:txBody>
      </p:sp>
      <p:sp>
        <p:nvSpPr>
          <p:cNvPr id="22" name="Espace réservé du texte 9"/>
          <p:cNvSpPr>
            <a:spLocks noGrp="1"/>
          </p:cNvSpPr>
          <p:nvPr>
            <p:ph type="body" sz="quarter" idx="18" hasCustomPrompt="1"/>
          </p:nvPr>
        </p:nvSpPr>
        <p:spPr>
          <a:xfrm>
            <a:off x="433333" y="764952"/>
            <a:ext cx="11328000" cy="431800"/>
          </a:xfrm>
        </p:spPr>
        <p:txBody>
          <a:bodyPr anchor="b">
            <a:normAutofit/>
          </a:bodyPr>
          <a:lstStyle>
            <a:lvl1pPr algn="l">
              <a:defRPr sz="1800" b="1" cap="none" spc="300" baseline="0">
                <a:solidFill>
                  <a:schemeClr val="tx2"/>
                </a:solidFill>
                <a:latin typeface="BNPP Sans Condensed" pitchFamily="50" charset="0"/>
              </a:defRPr>
            </a:lvl1pPr>
            <a:lvl2pPr marL="200025" indent="0">
              <a:buNone/>
              <a:defRPr/>
            </a:lvl2pPr>
            <a:lvl3pPr marL="471487" indent="0">
              <a:buNone/>
              <a:defRPr/>
            </a:lvl3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B7F42D-2329-144D-ABAD-253709F4E7B6}"/>
              </a:ext>
            </a:extLst>
          </p:cNvPr>
          <p:cNvSpPr/>
          <p:nvPr userDrawn="1"/>
        </p:nvSpPr>
        <p:spPr>
          <a:xfrm>
            <a:off x="9840000" y="0"/>
            <a:ext cx="2352000" cy="548680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NPP Sans Condensed"/>
                <a:ea typeface="+mn-ea"/>
                <a:cs typeface="+mn-cs"/>
              </a:rPr>
              <a:t>TITLE</a:t>
            </a:r>
            <a:endParaRPr lang="en-GB" sz="1000" b="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650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6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AA60E3-E84D-624B-90B9-49945A3AF330}"/>
              </a:ext>
            </a:extLst>
          </p:cNvPr>
          <p:cNvSpPr/>
          <p:nvPr userDrawn="1"/>
        </p:nvSpPr>
        <p:spPr>
          <a:xfrm>
            <a:off x="2044800" y="0"/>
            <a:ext cx="1968000" cy="548680"/>
          </a:xfrm>
          <a:prstGeom prst="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NPP Sans Condensed"/>
                <a:ea typeface="+mn-ea"/>
                <a:cs typeface="+mn-cs"/>
              </a:rPr>
              <a:t>TITLE</a:t>
            </a:r>
            <a:endParaRPr lang="en-GB" sz="1000" b="0" noProof="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83FEBE-E55B-214D-B73C-EB327CD066AF}"/>
              </a:ext>
            </a:extLst>
          </p:cNvPr>
          <p:cNvSpPr/>
          <p:nvPr userDrawn="1"/>
        </p:nvSpPr>
        <p:spPr>
          <a:xfrm>
            <a:off x="4089600" y="0"/>
            <a:ext cx="1968000" cy="548680"/>
          </a:xfrm>
          <a:prstGeom prst="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NPP Sans Condensed"/>
                <a:ea typeface="+mn-ea"/>
                <a:cs typeface="+mn-cs"/>
              </a:rPr>
              <a:t>TITLE</a:t>
            </a:r>
            <a:endParaRPr lang="en-GB" sz="1000" b="0" noProof="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B7F42D-2329-144D-ABAD-253709F4E7B6}"/>
              </a:ext>
            </a:extLst>
          </p:cNvPr>
          <p:cNvSpPr/>
          <p:nvPr userDrawn="1"/>
        </p:nvSpPr>
        <p:spPr>
          <a:xfrm>
            <a:off x="6134400" y="0"/>
            <a:ext cx="1968000" cy="54868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NPP Sans Condensed"/>
                <a:ea typeface="+mn-ea"/>
                <a:cs typeface="+mn-cs"/>
              </a:rPr>
              <a:t>TITLE</a:t>
            </a:r>
            <a:endParaRPr lang="en-GB" sz="1000" b="0" noProof="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39A8A6-9A15-624C-AC47-DF4B52B3A005}"/>
              </a:ext>
            </a:extLst>
          </p:cNvPr>
          <p:cNvSpPr/>
          <p:nvPr userDrawn="1"/>
        </p:nvSpPr>
        <p:spPr>
          <a:xfrm>
            <a:off x="0" y="2"/>
            <a:ext cx="1968000" cy="54867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NPP Sans Condensed"/>
                <a:ea typeface="+mn-ea"/>
                <a:cs typeface="+mn-cs"/>
              </a:rPr>
              <a:t>TITLE</a:t>
            </a:r>
            <a:endParaRPr lang="en-GB" sz="1200" b="1" noProof="0" dirty="0">
              <a:solidFill>
                <a:schemeClr val="bg1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AC42FDF-D5C9-1144-A57B-C7C882404001}"/>
              </a:ext>
            </a:extLst>
          </p:cNvPr>
          <p:cNvCxnSpPr/>
          <p:nvPr userDrawn="1"/>
        </p:nvCxnSpPr>
        <p:spPr>
          <a:xfrm>
            <a:off x="0" y="1218616"/>
            <a:ext cx="432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iangle 12">
            <a:extLst>
              <a:ext uri="{FF2B5EF4-FFF2-40B4-BE49-F238E27FC236}">
                <a16:creationId xmlns:a16="http://schemas.microsoft.com/office/drawing/2014/main" id="{A28B2BC8-4320-1041-8122-A5B6CC773414}"/>
              </a:ext>
            </a:extLst>
          </p:cNvPr>
          <p:cNvSpPr/>
          <p:nvPr userDrawn="1"/>
        </p:nvSpPr>
        <p:spPr>
          <a:xfrm rot="10800000">
            <a:off x="781210" y="544370"/>
            <a:ext cx="405583" cy="114520"/>
          </a:xfrm>
          <a:prstGeom prst="triangl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noProof="0" dirty="0">
              <a:solidFill>
                <a:schemeClr val="tx1"/>
              </a:solidFill>
            </a:endParaRPr>
          </a:p>
        </p:txBody>
      </p:sp>
      <p:sp>
        <p:nvSpPr>
          <p:cNvPr id="18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33333" y="1449296"/>
            <a:ext cx="11328000" cy="4644000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 sz="1600" b="1">
                <a:solidFill>
                  <a:schemeClr val="accent3"/>
                </a:solidFill>
                <a:latin typeface="+mn-lt"/>
              </a:defRPr>
            </a:lvl1pPr>
            <a:lvl2pPr marL="715963" marR="0" indent="-2651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>
                <a:latin typeface="BNPP Sans" panose="02000000000000000000" pitchFamily="2" charset="0"/>
              </a:defRPr>
            </a:lvl2pPr>
            <a:lvl3pPr marL="1073150" marR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•"/>
              <a:tabLst/>
              <a:defRPr>
                <a:latin typeface="BNPP Sans" panose="02000000000000000000" pitchFamily="2" charset="0"/>
              </a:defRPr>
            </a:lvl3pPr>
            <a:lvl4pPr marL="1527175" marR="0" indent="-26511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&gt;"/>
              <a:tabLst/>
              <a:defRPr>
                <a:latin typeface="BNPP Sans" panose="02000000000000000000" pitchFamily="2" charset="0"/>
              </a:defRPr>
            </a:lvl4pPr>
            <a:lvl5pPr marL="2381" indent="3572">
              <a:defRPr>
                <a:latin typeface="BNPP Sans" panose="02000000000000000000" pitchFamily="2" charset="0"/>
              </a:defRPr>
            </a:lvl5pPr>
            <a:lvl6pPr marL="1885950" marR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Symbol" panose="05050102010706020507" pitchFamily="18" charset="2"/>
              <a:buChar char=""/>
              <a:tabLst/>
              <a:defRPr/>
            </a:lvl6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fr-FR" dirty="0"/>
              <a:t>First </a:t>
            </a:r>
            <a:r>
              <a:rPr lang="fr-FR" dirty="0" err="1"/>
              <a:t>level</a:t>
            </a:r>
            <a:endParaRPr lang="fr-FR" dirty="0"/>
          </a:p>
          <a:p>
            <a:pPr marL="715963" marR="0" lvl="1" indent="-2651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Second level</a:t>
            </a:r>
          </a:p>
          <a:p>
            <a:pPr marL="1073150" marR="0" lvl="2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Third level</a:t>
            </a:r>
          </a:p>
          <a:p>
            <a:pPr marL="1527175" marR="0" lvl="3" indent="-26511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&gt;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Fourth level</a:t>
            </a:r>
          </a:p>
          <a:p>
            <a:pPr marL="1885950" marR="0" lvl="5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Symbol" panose="05050102010706020507" pitchFamily="18" charset="2"/>
              <a:buChar char="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Fifth level</a:t>
            </a:r>
          </a:p>
        </p:txBody>
      </p:sp>
      <p:sp>
        <p:nvSpPr>
          <p:cNvPr id="22" name="Espace réservé du texte 9"/>
          <p:cNvSpPr>
            <a:spLocks noGrp="1"/>
          </p:cNvSpPr>
          <p:nvPr>
            <p:ph type="body" sz="quarter" idx="18" hasCustomPrompt="1"/>
          </p:nvPr>
        </p:nvSpPr>
        <p:spPr>
          <a:xfrm>
            <a:off x="433333" y="764952"/>
            <a:ext cx="11328000" cy="431800"/>
          </a:xfrm>
        </p:spPr>
        <p:txBody>
          <a:bodyPr anchor="b">
            <a:normAutofit/>
          </a:bodyPr>
          <a:lstStyle>
            <a:lvl1pPr algn="l">
              <a:defRPr sz="1800" b="1" cap="none" spc="300" baseline="0">
                <a:solidFill>
                  <a:schemeClr val="tx2"/>
                </a:solidFill>
                <a:latin typeface="BNPP Sans Condensed" pitchFamily="50" charset="0"/>
              </a:defRPr>
            </a:lvl1pPr>
            <a:lvl2pPr marL="200025" indent="0">
              <a:buNone/>
              <a:defRPr/>
            </a:lvl2pPr>
            <a:lvl3pPr marL="471487" indent="0">
              <a:buNone/>
              <a:defRPr/>
            </a:lvl3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B7F42D-2329-144D-ABAD-253709F4E7B6}"/>
              </a:ext>
            </a:extLst>
          </p:cNvPr>
          <p:cNvSpPr/>
          <p:nvPr userDrawn="1"/>
        </p:nvSpPr>
        <p:spPr>
          <a:xfrm>
            <a:off x="8179200" y="0"/>
            <a:ext cx="1968000" cy="548680"/>
          </a:xfrm>
          <a:prstGeom prst="rect">
            <a:avLst/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NPP Sans Condensed"/>
                <a:ea typeface="+mn-ea"/>
                <a:cs typeface="+mn-cs"/>
              </a:rPr>
              <a:t>TITLE</a:t>
            </a:r>
            <a:endParaRPr lang="en-GB" sz="1000" b="0" noProof="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B7F42D-2329-144D-ABAD-253709F4E7B6}"/>
              </a:ext>
            </a:extLst>
          </p:cNvPr>
          <p:cNvSpPr/>
          <p:nvPr userDrawn="1"/>
        </p:nvSpPr>
        <p:spPr>
          <a:xfrm>
            <a:off x="10224000" y="-4310"/>
            <a:ext cx="1968000" cy="548680"/>
          </a:xfrm>
          <a:prstGeom prst="rect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NPP Sans Condensed"/>
                <a:ea typeface="+mn-ea"/>
                <a:cs typeface="+mn-cs"/>
              </a:rPr>
              <a:t>TITLE</a:t>
            </a:r>
            <a:endParaRPr lang="en-GB" sz="1000" b="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13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31371" y="91048"/>
            <a:ext cx="11328000" cy="745664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0"/>
          </p:nvPr>
        </p:nvSpPr>
        <p:spPr>
          <a:xfrm>
            <a:off x="431371" y="1196974"/>
            <a:ext cx="11328000" cy="48960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200">
                <a:latin typeface="+mj-lt"/>
              </a:defRPr>
            </a:lvl4pPr>
            <a:lvl5pPr marL="1885950" indent="-228600">
              <a:defRPr/>
            </a:lvl5pPr>
            <a:lvl6pPr>
              <a:defRPr lang="fr-FR" sz="12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marL="1885950" lvl="5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Font typeface="Symbol" panose="05050102010706020507" pitchFamily="18" charset="2"/>
              <a:buChar char=""/>
            </a:pPr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425444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E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5"/>
          </p:nvPr>
        </p:nvSpPr>
        <p:spPr>
          <a:xfrm>
            <a:off x="777631" y="1196975"/>
            <a:ext cx="4874847" cy="4895850"/>
          </a:xfrm>
        </p:spPr>
        <p:txBody>
          <a:bodyPr/>
          <a:lstStyle/>
          <a:p>
            <a:pPr lvl="0"/>
            <a:r>
              <a:rPr lang="en-GB" noProof="0" dirty="0"/>
              <a:t>Modifier les styles du </a:t>
            </a:r>
            <a:r>
              <a:rPr lang="en-GB" noProof="0" dirty="0" err="1"/>
              <a:t>texte</a:t>
            </a:r>
            <a:r>
              <a:rPr lang="en-GB" noProof="0" dirty="0"/>
              <a:t> du masque</a:t>
            </a:r>
          </a:p>
          <a:p>
            <a:pPr lvl="1"/>
            <a:r>
              <a:rPr lang="en-GB" noProof="0" dirty="0" err="1"/>
              <a:t>Deuxième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Troisième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3"/>
            <a:r>
              <a:rPr lang="en-GB" noProof="0" dirty="0" err="1"/>
              <a:t>Quatrième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4"/>
            <a:r>
              <a:rPr lang="en-GB" noProof="0" dirty="0" err="1"/>
              <a:t>Cinquième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6"/>
          </p:nvPr>
        </p:nvSpPr>
        <p:spPr>
          <a:xfrm>
            <a:off x="6676293" y="1196975"/>
            <a:ext cx="4874846" cy="4895850"/>
          </a:xfrm>
        </p:spPr>
        <p:txBody>
          <a:bodyPr/>
          <a:lstStyle/>
          <a:p>
            <a:pPr lvl="0"/>
            <a:r>
              <a:rPr lang="en-GB" noProof="0" dirty="0"/>
              <a:t>Modifier les styles du </a:t>
            </a:r>
            <a:r>
              <a:rPr lang="en-GB" noProof="0" dirty="0" err="1"/>
              <a:t>texte</a:t>
            </a:r>
            <a:r>
              <a:rPr lang="en-GB" noProof="0" dirty="0"/>
              <a:t> du masque</a:t>
            </a:r>
          </a:p>
          <a:p>
            <a:pPr lvl="1"/>
            <a:r>
              <a:rPr lang="en-GB" noProof="0" dirty="0" err="1"/>
              <a:t>Deuxième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Troisième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3"/>
            <a:r>
              <a:rPr lang="en-GB" noProof="0" dirty="0" err="1"/>
              <a:t>Quatrième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4"/>
            <a:r>
              <a:rPr lang="en-GB" noProof="0" dirty="0" err="1"/>
              <a:t>Cinquième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12" name="Espace réservé du pied de page 6"/>
          <p:cNvSpPr txBox="1">
            <a:spLocks/>
          </p:cNvSpPr>
          <p:nvPr userDrawn="1"/>
        </p:nvSpPr>
        <p:spPr bwMode="auto">
          <a:xfrm>
            <a:off x="7386774" y="6417352"/>
            <a:ext cx="2688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sz="738" noProof="0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433338" y="51478"/>
            <a:ext cx="11328399" cy="4978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400" b="1" cap="none" spc="277" baseline="0">
                <a:solidFill>
                  <a:schemeClr val="accent1"/>
                </a:solidFill>
                <a:latin typeface="BNPP Sans Condensed" pitchFamily="50" charset="0"/>
              </a:defRPr>
            </a:lvl1pPr>
            <a:lvl2pPr marL="184642" indent="0">
              <a:buNone/>
              <a:defRPr/>
            </a:lvl2pPr>
            <a:lvl3pPr marL="435228" indent="0">
              <a:buNone/>
              <a:defRPr/>
            </a:lvl3pPr>
          </a:lstStyle>
          <a:p>
            <a:pPr lvl="0"/>
            <a:r>
              <a:rPr lang="en-GB" noProof="0" dirty="0"/>
              <a:t>Insert your title here</a:t>
            </a:r>
          </a:p>
        </p:txBody>
      </p:sp>
      <p:sp>
        <p:nvSpPr>
          <p:cNvPr id="16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551892" y="620714"/>
            <a:ext cx="11209846" cy="431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800" b="1" cap="none" spc="277" baseline="0">
                <a:solidFill>
                  <a:schemeClr val="tx2"/>
                </a:solidFill>
                <a:latin typeface="BNPP Sans Condensed ExtraBold" pitchFamily="50" charset="0"/>
              </a:defRPr>
            </a:lvl1pPr>
            <a:lvl2pPr marL="184642" indent="0">
              <a:buNone/>
              <a:defRPr/>
            </a:lvl2pPr>
            <a:lvl3pPr marL="435228" indent="0">
              <a:buNone/>
              <a:defRPr/>
            </a:lvl3pPr>
          </a:lstStyle>
          <a:p>
            <a:pPr lvl="0"/>
            <a:r>
              <a:rPr lang="en-GB" noProof="0" dirty="0"/>
              <a:t>Sub-title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AC42FDF-D5C9-1144-A57B-C7C882404001}"/>
              </a:ext>
            </a:extLst>
          </p:cNvPr>
          <p:cNvCxnSpPr/>
          <p:nvPr userDrawn="1"/>
        </p:nvCxnSpPr>
        <p:spPr>
          <a:xfrm>
            <a:off x="0" y="563421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texte 5"/>
          <p:cNvSpPr>
            <a:spLocks noGrp="1"/>
          </p:cNvSpPr>
          <p:nvPr>
            <p:ph type="body" sz="quarter" idx="17"/>
          </p:nvPr>
        </p:nvSpPr>
        <p:spPr>
          <a:xfrm>
            <a:off x="431801" y="6184705"/>
            <a:ext cx="11330353" cy="142875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800" b="0">
                <a:solidFill>
                  <a:schemeClr val="tx2">
                    <a:lumMod val="50000"/>
                  </a:schemeClr>
                </a:solidFill>
              </a:defRPr>
            </a:lvl1pPr>
            <a:lvl5pPr marL="171450" indent="-171450">
              <a:buFont typeface="Arial" panose="020B0604020202020204" pitchFamily="34" charset="0"/>
              <a:buChar char="•"/>
              <a:defRPr sz="800"/>
            </a:lvl5pPr>
          </a:lstStyle>
          <a:p>
            <a:pPr lvl="0"/>
            <a:r>
              <a:rPr lang="en-GB" noProof="0" dirty="0"/>
              <a:t>Modifier les styles du </a:t>
            </a:r>
            <a:r>
              <a:rPr lang="en-GB" noProof="0" dirty="0" err="1"/>
              <a:t>texte</a:t>
            </a:r>
            <a:r>
              <a:rPr lang="en-GB" noProof="0" dirty="0"/>
              <a:t> du masque</a:t>
            </a:r>
          </a:p>
        </p:txBody>
      </p:sp>
    </p:spTree>
    <p:extLst>
      <p:ext uri="{BB962C8B-B14F-4D97-AF65-F5344CB8AC3E}">
        <p14:creationId xmlns:p14="http://schemas.microsoft.com/office/powerpoint/2010/main" val="2719483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7A3B5C-094F-459D-9DFA-891923BC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5CB4DEF-CBAF-41D6-B360-5711D7217D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556002" y="1634250"/>
            <a:ext cx="183600" cy="4176000"/>
          </a:xfrm>
        </p:spPr>
        <p:txBody>
          <a:bodyPr vert="vert270" tIns="36000" rIns="0" bIns="36000" anchor="b" anchorCtr="0">
            <a:noAutofit/>
          </a:bodyPr>
          <a:lstStyle>
            <a:lvl1pPr marL="0" marR="0" indent="0" algn="just" defTabSz="743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Arial" panose="020B0604020202020204" pitchFamily="34" charset="0"/>
              <a:buNone/>
              <a:tabLst/>
              <a:defRPr sz="700" b="0" i="0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5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7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7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7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7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7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7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700"/>
            </a:lvl9pPr>
          </a:lstStyle>
          <a:p>
            <a:pPr lvl="1"/>
            <a:r>
              <a:rPr lang="en-GB" noProof="0" dirty="0"/>
              <a:t>[Source]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53556A5-605E-44E4-B4E8-4069917D8C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5999" y="5818859"/>
            <a:ext cx="11088302" cy="288000"/>
          </a:xfrm>
        </p:spPr>
        <p:txBody>
          <a:bodyPr vert="horz" tIns="36000" rIns="0" bIns="36000" anchor="b" anchorCtr="0">
            <a:noAutofit/>
          </a:bodyPr>
          <a:lstStyle>
            <a:lvl1pPr marL="0" marR="0" indent="0" algn="just" defTabSz="743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Arial" panose="020B0604020202020204" pitchFamily="34" charset="0"/>
              <a:buNone/>
              <a:tabLst/>
              <a:defRPr sz="650" b="0" i="1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700" i="1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700" i="1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700" i="1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700" i="1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700" i="1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700" i="1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700" i="1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700" i="1"/>
            </a:lvl9pPr>
          </a:lstStyle>
          <a:p>
            <a:pPr lvl="0"/>
            <a:r>
              <a:rPr lang="en-GB" noProof="0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11904690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Subtitle &amp; Footer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itle 1">
            <a:extLst>
              <a:ext uri="{FF2B5EF4-FFF2-40B4-BE49-F238E27FC236}">
                <a16:creationId xmlns:a16="http://schemas.microsoft.com/office/drawing/2014/main" id="{8232B1CB-4359-4FFB-AD27-8E8C8853359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8767" y="289436"/>
            <a:ext cx="10033232" cy="547277"/>
          </a:xfrm>
          <a:prstGeom prst="rect">
            <a:avLst/>
          </a:prstGeom>
        </p:spPr>
        <p:txBody>
          <a:bodyPr lIns="51613" tIns="25807" rIns="51613" bIns="25807" anchor="ctr" anchorCtr="0">
            <a:normAutofit/>
          </a:bodyPr>
          <a:lstStyle>
            <a:lvl1pPr>
              <a:defRPr sz="3900" b="0">
                <a:solidFill>
                  <a:srgbClr val="00915A"/>
                </a:solidFill>
                <a:latin typeface="BNPP Sans Condensed" panose="02000000000000000000" pitchFamily="50" charset="0"/>
              </a:defRPr>
            </a:lvl1pPr>
          </a:lstStyle>
          <a:p>
            <a:r>
              <a:rPr lang="en-GB" noProof="0" dirty="0"/>
              <a:t>INSERT TITLE</a:t>
            </a:r>
          </a:p>
        </p:txBody>
      </p:sp>
      <p:cxnSp>
        <p:nvCxnSpPr>
          <p:cNvPr id="18" name="Connecteur droit 14">
            <a:extLst>
              <a:ext uri="{FF2B5EF4-FFF2-40B4-BE49-F238E27FC236}">
                <a16:creationId xmlns:a16="http://schemas.microsoft.com/office/drawing/2014/main" id="{699132F9-C836-4F32-B0BC-656DF51E3666}"/>
              </a:ext>
            </a:extLst>
          </p:cNvPr>
          <p:cNvCxnSpPr/>
          <p:nvPr userDrawn="1"/>
        </p:nvCxnSpPr>
        <p:spPr>
          <a:xfrm>
            <a:off x="456772" y="6102440"/>
            <a:ext cx="1128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 descr="C:\Users\ChristineB\Seenk-D\BNPP\2015-02\PPT_43-07.png">
            <a:extLst>
              <a:ext uri="{FF2B5EF4-FFF2-40B4-BE49-F238E27FC236}">
                <a16:creationId xmlns:a16="http://schemas.microsoft.com/office/drawing/2014/main" id="{EDBFB099-90F6-4301-9C91-F6470BFEDB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63162" y="6252183"/>
            <a:ext cx="2064000" cy="426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6">
            <a:extLst>
              <a:ext uri="{FF2B5EF4-FFF2-40B4-BE49-F238E27FC236}">
                <a16:creationId xmlns:a16="http://schemas.microsoft.com/office/drawing/2014/main" id="{72FA6132-F9DB-4214-80F4-17C0C7F004E7}"/>
              </a:ext>
            </a:extLst>
          </p:cNvPr>
          <p:cNvCxnSpPr/>
          <p:nvPr userDrawn="1"/>
        </p:nvCxnSpPr>
        <p:spPr>
          <a:xfrm>
            <a:off x="-48683" y="809903"/>
            <a:ext cx="696226" cy="0"/>
          </a:xfrm>
          <a:prstGeom prst="line">
            <a:avLst/>
          </a:prstGeom>
          <a:ln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34186061-9195-4E9C-9949-49A33423B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678" y="853619"/>
            <a:ext cx="9984320" cy="431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33" b="0">
                <a:solidFill>
                  <a:schemeClr val="bg2"/>
                </a:solidFill>
                <a:latin typeface="BNPP Sans Condensed" pitchFamily="50" charset="0"/>
              </a:defRPr>
            </a:lvl1pPr>
          </a:lstStyle>
          <a:p>
            <a:r>
              <a:rPr lang="en-GB" noProof="0" dirty="0"/>
              <a:t>INSERT SUBTITLE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97127A-35AD-4181-8586-F1DB55008F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7381" y="1412777"/>
            <a:ext cx="11280777" cy="4308475"/>
          </a:xfrm>
          <a:prstGeom prst="rect">
            <a:avLst/>
          </a:prstGeom>
        </p:spPr>
        <p:txBody>
          <a:bodyPr lIns="51613" tIns="25807" rIns="51613" bIns="25807">
            <a:normAutofit/>
          </a:bodyPr>
          <a:lstStyle>
            <a:lvl1pPr>
              <a:defRPr sz="1733">
                <a:latin typeface="BNPP Sans" pitchFamily="50" charset="0"/>
              </a:defRPr>
            </a:lvl1pPr>
            <a:lvl2pPr>
              <a:defRPr sz="1517">
                <a:latin typeface="BNPP Sans" pitchFamily="50" charset="0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BNPP Sans" pitchFamily="50" charset="0"/>
              </a:defRPr>
            </a:lvl3pPr>
            <a:lvl4pPr>
              <a:defRPr>
                <a:latin typeface="BNPP Sans" pitchFamily="50" charset="0"/>
              </a:defRPr>
            </a:lvl4pPr>
            <a:lvl5pPr>
              <a:defRPr>
                <a:latin typeface="BNPP Sans" pitchFamily="50" charset="0"/>
              </a:defRPr>
            </a:lvl5pPr>
          </a:lstStyle>
          <a:p>
            <a:pPr lvl="0"/>
            <a:r>
              <a:rPr lang="en-US" dirty="0"/>
              <a:t>Change the text styles of the mask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DE96BA60-C909-43D3-A723-A8F22DF604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793160" y="6390916"/>
            <a:ext cx="2607226" cy="19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Espace réservé de la date 2"/>
          <p:cNvSpPr>
            <a:spLocks noGrp="1"/>
          </p:cNvSpPr>
          <p:nvPr>
            <p:ph type="dt" sz="half" idx="2"/>
          </p:nvPr>
        </p:nvSpPr>
        <p:spPr>
          <a:xfrm>
            <a:off x="10594711" y="6309322"/>
            <a:ext cx="76808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/>
                </a:solidFill>
                <a:latin typeface="BNPP Sans Condensed Light" pitchFamily="50" charset="0"/>
              </a:defRPr>
            </a:lvl1pPr>
          </a:lstStyle>
          <a:p>
            <a:fld id="{F6871216-AC81-4B6A-9B31-5CDA1CC8E61F}" type="datetime1">
              <a:rPr lang="en-GB" smtClean="0"/>
              <a:t>15/02/2022</a:t>
            </a:fld>
            <a:endParaRPr lang="en-GB" dirty="0"/>
          </a:p>
        </p:txBody>
      </p:sp>
      <p:sp>
        <p:nvSpPr>
          <p:cNvPr id="26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458807" y="6309322"/>
            <a:ext cx="49384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="1">
                <a:solidFill>
                  <a:schemeClr val="tx1"/>
                </a:solidFill>
                <a:latin typeface="BNPP Sans Condensed Light" pitchFamily="50" charset="0"/>
              </a:defRPr>
            </a:lvl1pPr>
          </a:lstStyle>
          <a:p>
            <a:fld id="{6BDD26FD-150E-40D8-B3A9-FFFFEA5B2291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002422" y="6309322"/>
            <a:ext cx="2516651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  <a:latin typeface="BNPP Sans Condensed Light" pitchFamily="50" charset="0"/>
              </a:defRPr>
            </a:lvl1pPr>
          </a:lstStyle>
          <a:p>
            <a:r>
              <a:rPr lang="en-GB"/>
              <a:t>Title presentation</a:t>
            </a:r>
            <a:endParaRPr lang="en-GB" dirty="0"/>
          </a:p>
        </p:txBody>
      </p:sp>
      <p:pic>
        <p:nvPicPr>
          <p:cNvPr id="28" name="Image 27" descr="Risk_RVB-01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116634"/>
            <a:ext cx="1265794" cy="84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ICT 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"/>
            <a:ext cx="12192000" cy="532436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noProof="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984" y="5324367"/>
            <a:ext cx="12187017" cy="153363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noProof="0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19482" y="265147"/>
            <a:ext cx="7104789" cy="864000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200" b="1" cap="all" baseline="0">
                <a:solidFill>
                  <a:schemeClr val="tx1"/>
                </a:solidFill>
                <a:latin typeface="BNPP Sans Condensed" pitchFamily="50" charset="0"/>
              </a:defRPr>
            </a:lvl1pPr>
          </a:lstStyle>
          <a:p>
            <a:r>
              <a:rPr lang="en-GB" noProof="0" dirty="0" err="1"/>
              <a:t>prEsentation</a:t>
            </a:r>
            <a:r>
              <a:rPr lang="en-GB" noProof="0" dirty="0"/>
              <a:t> TITLE</a:t>
            </a:r>
            <a:br>
              <a:rPr lang="en-GB" noProof="0" dirty="0"/>
            </a:br>
            <a:r>
              <a:rPr lang="en-GB" noProof="0" dirty="0"/>
              <a:t>ON MULTI-LINES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20271" y="1143794"/>
            <a:ext cx="7104000" cy="43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SECONDARY TITLE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429579" y="5128332"/>
            <a:ext cx="4474401" cy="452496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67500" rIns="68580" bIns="675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750" noProof="0" dirty="0">
              <a:solidFill>
                <a:schemeClr val="accent5"/>
              </a:solidFill>
            </a:endParaRPr>
          </a:p>
        </p:txBody>
      </p:sp>
      <p:sp>
        <p:nvSpPr>
          <p:cNvPr id="20" name="Espace réservé du contenu 4"/>
          <p:cNvSpPr>
            <a:spLocks noGrp="1"/>
          </p:cNvSpPr>
          <p:nvPr>
            <p:ph sz="quarter" idx="10" hasCustomPrompt="1"/>
          </p:nvPr>
        </p:nvSpPr>
        <p:spPr>
          <a:xfrm>
            <a:off x="1583267" y="5128446"/>
            <a:ext cx="4151618" cy="225425"/>
          </a:xfrm>
        </p:spPr>
        <p:txBody>
          <a:bodyPr anchor="ctr">
            <a:normAutofit/>
          </a:bodyPr>
          <a:lstStyle>
            <a:lvl1pPr>
              <a:defRPr sz="1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AUTHOR’S NAME</a:t>
            </a:r>
          </a:p>
        </p:txBody>
      </p:sp>
      <p:sp>
        <p:nvSpPr>
          <p:cNvPr id="21" name="Espace réservé du contenu 4"/>
          <p:cNvSpPr>
            <a:spLocks noGrp="1"/>
          </p:cNvSpPr>
          <p:nvPr>
            <p:ph sz="quarter" idx="11" hasCustomPrompt="1"/>
          </p:nvPr>
        </p:nvSpPr>
        <p:spPr>
          <a:xfrm>
            <a:off x="1583861" y="5363817"/>
            <a:ext cx="4151618" cy="225425"/>
          </a:xfrm>
        </p:spPr>
        <p:txBody>
          <a:bodyPr anchor="ctr">
            <a:normAutofit/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Location, 00/00/2019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0AD518A5-DD16-E647-9ABF-BAE1C33F40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586439" y="6021288"/>
            <a:ext cx="3174191" cy="18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ChristineB\Seenk-D\BNPP\2015-02\PPT_43-07.png">
            <a:extLst>
              <a:ext uri="{FF2B5EF4-FFF2-40B4-BE49-F238E27FC236}">
                <a16:creationId xmlns:a16="http://schemas.microsoft.com/office/drawing/2014/main" id="{99A6DD7C-9451-A14F-9BB1-1DC6AAC9E7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3094" y="5904803"/>
            <a:ext cx="3273684" cy="5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692" y="4796115"/>
            <a:ext cx="1844939" cy="28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0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6771" y="115488"/>
            <a:ext cx="11280000" cy="480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  <a:endParaRPr lang="en-GB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AC42FDF-D5C9-1144-A57B-C7C882404001}"/>
              </a:ext>
            </a:extLst>
          </p:cNvPr>
          <p:cNvCxnSpPr/>
          <p:nvPr userDrawn="1"/>
        </p:nvCxnSpPr>
        <p:spPr>
          <a:xfrm>
            <a:off x="0" y="633291"/>
            <a:ext cx="46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600771" y="721800"/>
            <a:ext cx="11136000" cy="432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2400" b="1" cap="none" spc="369" baseline="0">
                <a:solidFill>
                  <a:schemeClr val="tx2"/>
                </a:solidFill>
                <a:latin typeface="BNPP Sans Condensed ExtraBold" pitchFamily="50" charset="0"/>
              </a:defRPr>
            </a:lvl1pPr>
            <a:lvl2pPr marL="246183" indent="0">
              <a:buNone/>
              <a:defRPr/>
            </a:lvl2pPr>
            <a:lvl3pPr marL="580289" indent="0">
              <a:buNone/>
              <a:defRPr/>
            </a:lvl3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5"/>
          </p:nvPr>
        </p:nvSpPr>
        <p:spPr>
          <a:xfrm>
            <a:off x="601133" y="1316567"/>
            <a:ext cx="11135784" cy="4607984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lang="fr-FR" sz="1463" b="1" kern="1200" dirty="0" smtClean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>
              <a:defRPr lang="fr-FR" sz="1517" b="0" i="0" kern="1200" baseline="0" noProof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>
              <a:defRPr lang="fr-FR" sz="1517" b="0" i="0" kern="1200" baseline="0" noProof="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>
              <a:defRPr lang="fr-FR" sz="1300" b="0" i="0" kern="1200" baseline="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en-GB"/>
            </a:lvl5pPr>
          </a:lstStyle>
          <a:p>
            <a:pPr marL="0" lvl="0" indent="0" algn="l" defTabSz="742928" rtl="0" eaLnBrk="1" latinLnBrk="0" hangingPunct="1">
              <a:spcBef>
                <a:spcPts val="163"/>
              </a:spcBef>
              <a:buClr>
                <a:schemeClr val="accent4"/>
              </a:buClr>
              <a:buSzPct val="100000"/>
              <a:buFont typeface="Arial" panose="020B0604020202020204" pitchFamily="34" charset="0"/>
              <a:buNone/>
            </a:pPr>
            <a:r>
              <a:rPr lang="fr-FR" dirty="0"/>
              <a:t>Modifier les styles du texte du masque</a:t>
            </a:r>
          </a:p>
          <a:p>
            <a:pPr marL="715954" marR="0" lvl="1" indent="-265112" algn="l" defTabSz="914390" rtl="0" eaLnBrk="1" fontAlgn="auto" latinLnBrk="0" hangingPunct="1">
              <a:lnSpc>
                <a:spcPct val="90000"/>
              </a:lnSpc>
              <a:spcBef>
                <a:spcPts val="1951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fr-FR" dirty="0"/>
              <a:t>Deuxième niveau</a:t>
            </a:r>
          </a:p>
          <a:p>
            <a:pPr marL="1073139" marR="0" lvl="2" indent="-285748" algn="l" defTabSz="914390" rtl="0" eaLnBrk="1" fontAlgn="auto" latinLnBrk="0" hangingPunct="1">
              <a:lnSpc>
                <a:spcPct val="90000"/>
              </a:lnSpc>
              <a:spcBef>
                <a:spcPts val="651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fr-FR" dirty="0"/>
              <a:t>Troisième niveau</a:t>
            </a:r>
          </a:p>
          <a:p>
            <a:pPr marL="1527156" marR="0" lvl="3" indent="-265112" algn="l" defTabSz="914390" rtl="0" eaLnBrk="1" fontAlgn="auto" latinLnBrk="0" hangingPunct="1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&gt;"/>
              <a:tabLst/>
            </a:pPr>
            <a:r>
              <a:rPr lang="fr-FR" dirty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378912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" y="3284984"/>
            <a:ext cx="12192001" cy="3573016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noProof="0" dirty="0">
              <a:solidFill>
                <a:schemeClr val="tx1"/>
              </a:solidFill>
            </a:endParaRPr>
          </a:p>
        </p:txBody>
      </p:sp>
      <p:sp>
        <p:nvSpPr>
          <p:cNvPr id="7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2772924" y="3459584"/>
            <a:ext cx="6646154" cy="720853"/>
          </a:xfrm>
        </p:spPr>
        <p:txBody>
          <a:bodyPr anchor="t">
            <a:normAutofit/>
          </a:bodyPr>
          <a:lstStyle>
            <a:lvl1pPr algn="ctr">
              <a:defRPr sz="2400" cap="all" spc="600" baseline="0">
                <a:solidFill>
                  <a:schemeClr val="bg1"/>
                </a:solidFill>
                <a:latin typeface="BNPP Sans Condensed" pitchFamily="50" charset="0"/>
              </a:defRPr>
            </a:lvl1pPr>
            <a:lvl2pPr marL="200025" indent="0">
              <a:buNone/>
              <a:defRPr/>
            </a:lvl2pPr>
            <a:lvl3pPr marL="471487" indent="0">
              <a:buNone/>
              <a:defRPr/>
            </a:lvl3pPr>
          </a:lstStyle>
          <a:p>
            <a:pPr lvl="0"/>
            <a:r>
              <a:rPr lang="en-GB" noProof="0" dirty="0"/>
              <a:t>INSERT YOUR TITLE HERE</a:t>
            </a:r>
          </a:p>
        </p:txBody>
      </p:sp>
      <p:sp>
        <p:nvSpPr>
          <p:cNvPr id="8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5137326" y="2225920"/>
            <a:ext cx="1917353" cy="1229690"/>
          </a:xfrm>
        </p:spPr>
        <p:txBody>
          <a:bodyPr anchor="ctr"/>
          <a:lstStyle>
            <a:lvl1pPr marL="0" indent="0" algn="ctr">
              <a:defRPr sz="4000" spc="600">
                <a:solidFill>
                  <a:schemeClr val="accent1"/>
                </a:solidFill>
                <a:latin typeface="BNPP Sans" pitchFamily="50" charset="0"/>
              </a:defRPr>
            </a:lvl1pPr>
          </a:lstStyle>
          <a:p>
            <a:pPr lvl="0"/>
            <a:r>
              <a:rPr lang="en-GB" noProof="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8813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pied de page 6"/>
          <p:cNvSpPr txBox="1">
            <a:spLocks/>
          </p:cNvSpPr>
          <p:nvPr userDrawn="1"/>
        </p:nvSpPr>
        <p:spPr bwMode="auto">
          <a:xfrm>
            <a:off x="7386774" y="6417352"/>
            <a:ext cx="2688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sz="800" noProof="0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AC42FDF-D5C9-1144-A57B-C7C882404001}"/>
              </a:ext>
            </a:extLst>
          </p:cNvPr>
          <p:cNvCxnSpPr/>
          <p:nvPr userDrawn="1"/>
        </p:nvCxnSpPr>
        <p:spPr>
          <a:xfrm>
            <a:off x="0" y="571372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433334" y="51470"/>
            <a:ext cx="11328399" cy="5040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="1" cap="none" spc="300" baseline="0">
                <a:solidFill>
                  <a:schemeClr val="accent1"/>
                </a:solidFill>
                <a:latin typeface="BNPP Sans Condensed" pitchFamily="50" charset="0"/>
              </a:defRPr>
            </a:lvl1pPr>
            <a:lvl2pPr marL="200025" indent="0">
              <a:buNone/>
              <a:defRPr/>
            </a:lvl2pPr>
            <a:lvl3pPr marL="471487" indent="0">
              <a:buNone/>
              <a:defRPr/>
            </a:lvl3pPr>
          </a:lstStyle>
          <a:p>
            <a:pPr lvl="0"/>
            <a:r>
              <a:rPr lang="en-GB" noProof="0" dirty="0"/>
              <a:t>Insert your title here</a:t>
            </a:r>
          </a:p>
        </p:txBody>
      </p:sp>
      <p:sp>
        <p:nvSpPr>
          <p:cNvPr id="16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551887" y="627782"/>
            <a:ext cx="11209846" cy="431800"/>
          </a:xfrm>
        </p:spPr>
        <p:txBody>
          <a:bodyPr anchor="t">
            <a:normAutofit/>
          </a:bodyPr>
          <a:lstStyle>
            <a:lvl1pPr algn="l">
              <a:defRPr sz="1800" b="1" cap="none" spc="300" baseline="0">
                <a:solidFill>
                  <a:schemeClr val="tx2"/>
                </a:solidFill>
                <a:latin typeface="BNPP Sans Condensed" pitchFamily="50" charset="0"/>
              </a:defRPr>
            </a:lvl1pPr>
            <a:lvl2pPr marL="200025" indent="0">
              <a:buNone/>
              <a:defRPr/>
            </a:lvl2pPr>
            <a:lvl3pPr marL="471487" indent="0">
              <a:buNone/>
              <a:defRPr/>
            </a:lvl3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551887" y="1196975"/>
            <a:ext cx="11209846" cy="4895850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 sz="1600" b="1">
                <a:solidFill>
                  <a:schemeClr val="accent3"/>
                </a:solidFill>
                <a:latin typeface="+mn-lt"/>
              </a:defRPr>
            </a:lvl1pPr>
            <a:lvl2pPr marL="715963" marR="0" indent="-2651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>
                <a:latin typeface="+mj-lt"/>
              </a:defRPr>
            </a:lvl2pPr>
            <a:lvl3pPr marL="1073150" marR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3pPr>
            <a:lvl4pPr marL="1527175" marR="0" indent="-26511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&gt;"/>
              <a:tabLst/>
              <a:defRPr>
                <a:latin typeface="+mj-lt"/>
              </a:defRPr>
            </a:lvl4pPr>
            <a:lvl6pPr marL="1885950" marR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Symbol" panose="05050102010706020507" pitchFamily="18" charset="2"/>
              <a:buChar char=""/>
              <a:tabLst/>
              <a:defRPr>
                <a:latin typeface="+mj-lt"/>
              </a:defRPr>
            </a:lvl6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fr-FR" dirty="0"/>
              <a:t>First </a:t>
            </a:r>
            <a:r>
              <a:rPr lang="fr-FR" dirty="0" err="1"/>
              <a:t>level</a:t>
            </a:r>
            <a:endParaRPr lang="fr-FR" dirty="0"/>
          </a:p>
          <a:p>
            <a:pPr marL="715963" marR="0" lvl="1" indent="-2651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Second level</a:t>
            </a:r>
          </a:p>
          <a:p>
            <a:pPr marL="1073150" marR="0" lvl="2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Third level</a:t>
            </a:r>
          </a:p>
          <a:p>
            <a:pPr marL="1527175" marR="0" lvl="3" indent="-26511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&gt;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Fourth level</a:t>
            </a:r>
          </a:p>
          <a:p>
            <a:pPr marL="1885950" marR="0" lvl="5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Symbol" panose="05050102010706020507" pitchFamily="18" charset="2"/>
              <a:buChar char="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047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pied de page 6"/>
          <p:cNvSpPr txBox="1">
            <a:spLocks/>
          </p:cNvSpPr>
          <p:nvPr userDrawn="1"/>
        </p:nvSpPr>
        <p:spPr bwMode="auto">
          <a:xfrm>
            <a:off x="7386774" y="6417352"/>
            <a:ext cx="2688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sz="800" noProof="0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AC42FDF-D5C9-1144-A57B-C7C882404001}"/>
              </a:ext>
            </a:extLst>
          </p:cNvPr>
          <p:cNvCxnSpPr/>
          <p:nvPr userDrawn="1"/>
        </p:nvCxnSpPr>
        <p:spPr>
          <a:xfrm>
            <a:off x="0" y="571372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433334" y="51470"/>
            <a:ext cx="11328399" cy="5040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="1" cap="none" spc="300" baseline="0">
                <a:solidFill>
                  <a:schemeClr val="accent1"/>
                </a:solidFill>
                <a:latin typeface="BNPP Sans Condensed" pitchFamily="50" charset="0"/>
              </a:defRPr>
            </a:lvl1pPr>
            <a:lvl2pPr marL="200025" indent="0">
              <a:buNone/>
              <a:defRPr/>
            </a:lvl2pPr>
            <a:lvl3pPr marL="471487" indent="0">
              <a:buNone/>
              <a:defRPr/>
            </a:lvl3pPr>
          </a:lstStyle>
          <a:p>
            <a:pPr lvl="0"/>
            <a:r>
              <a:rPr lang="en-GB" noProof="0" dirty="0"/>
              <a:t>Insert your title here</a:t>
            </a:r>
          </a:p>
        </p:txBody>
      </p:sp>
      <p:sp>
        <p:nvSpPr>
          <p:cNvPr id="16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551887" y="627782"/>
            <a:ext cx="11209846" cy="431800"/>
          </a:xfrm>
        </p:spPr>
        <p:txBody>
          <a:bodyPr anchor="t">
            <a:normAutofit/>
          </a:bodyPr>
          <a:lstStyle>
            <a:lvl1pPr algn="l">
              <a:defRPr sz="1800" b="1" cap="none" spc="300" baseline="0">
                <a:solidFill>
                  <a:schemeClr val="tx2"/>
                </a:solidFill>
                <a:latin typeface="BNPP Sans Condensed" pitchFamily="50" charset="0"/>
              </a:defRPr>
            </a:lvl1pPr>
            <a:lvl2pPr marL="200025" indent="0">
              <a:buNone/>
              <a:defRPr/>
            </a:lvl2pPr>
            <a:lvl3pPr marL="471487" indent="0">
              <a:buNone/>
              <a:defRPr/>
            </a:lvl3pPr>
          </a:lstStyle>
          <a:p>
            <a:pPr lvl="0"/>
            <a:r>
              <a:rPr lang="en-GB" noProof="0" dirty="0"/>
              <a:t>Sub-title</a:t>
            </a:r>
          </a:p>
        </p:txBody>
      </p:sp>
    </p:spTree>
    <p:extLst>
      <p:ext uri="{BB962C8B-B14F-4D97-AF65-F5344CB8AC3E}">
        <p14:creationId xmlns:p14="http://schemas.microsoft.com/office/powerpoint/2010/main" val="127519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pied de page 6"/>
          <p:cNvSpPr txBox="1">
            <a:spLocks/>
          </p:cNvSpPr>
          <p:nvPr userDrawn="1"/>
        </p:nvSpPr>
        <p:spPr bwMode="auto">
          <a:xfrm>
            <a:off x="7386774" y="6417352"/>
            <a:ext cx="2688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sz="800" noProof="0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AC42FDF-D5C9-1144-A57B-C7C882404001}"/>
              </a:ext>
            </a:extLst>
          </p:cNvPr>
          <p:cNvCxnSpPr/>
          <p:nvPr userDrawn="1"/>
        </p:nvCxnSpPr>
        <p:spPr>
          <a:xfrm>
            <a:off x="0" y="571372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433334" y="51470"/>
            <a:ext cx="11328399" cy="5040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="1" cap="none" spc="300" baseline="0">
                <a:solidFill>
                  <a:schemeClr val="accent1"/>
                </a:solidFill>
                <a:latin typeface="BNPP Sans Condensed" pitchFamily="50" charset="0"/>
              </a:defRPr>
            </a:lvl1pPr>
            <a:lvl2pPr marL="200025" indent="0">
              <a:buNone/>
              <a:defRPr/>
            </a:lvl2pPr>
            <a:lvl3pPr marL="471487" indent="0">
              <a:buNone/>
              <a:defRPr/>
            </a:lvl3pPr>
          </a:lstStyle>
          <a:p>
            <a:pPr lvl="0"/>
            <a:r>
              <a:rPr lang="en-GB" noProof="0" dirty="0"/>
              <a:t>Insert your title here</a:t>
            </a:r>
          </a:p>
        </p:txBody>
      </p:sp>
      <p:sp>
        <p:nvSpPr>
          <p:cNvPr id="16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551887" y="627782"/>
            <a:ext cx="11209846" cy="431800"/>
          </a:xfrm>
        </p:spPr>
        <p:txBody>
          <a:bodyPr anchor="t">
            <a:normAutofit/>
          </a:bodyPr>
          <a:lstStyle>
            <a:lvl1pPr algn="l">
              <a:defRPr sz="1800" b="1" cap="none" spc="300" baseline="0">
                <a:solidFill>
                  <a:schemeClr val="tx2"/>
                </a:solidFill>
                <a:latin typeface="BNPP Sans Condensed" pitchFamily="50" charset="0"/>
              </a:defRPr>
            </a:lvl1pPr>
            <a:lvl2pPr marL="200025" indent="0">
              <a:buNone/>
              <a:defRPr/>
            </a:lvl2pPr>
            <a:lvl3pPr marL="471487" indent="0">
              <a:buNone/>
              <a:defRPr/>
            </a:lvl3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758586" y="1196975"/>
            <a:ext cx="4873846" cy="4895850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 sz="1600" b="1">
                <a:latin typeface="+mn-lt"/>
              </a:defRPr>
            </a:lvl1pPr>
            <a:lvl2pPr marL="715963" marR="0" indent="-2651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>
                <a:latin typeface="+mj-lt"/>
              </a:defRPr>
            </a:lvl2pPr>
            <a:lvl3pPr marL="1073150" marR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3pPr>
            <a:lvl4pPr marL="1527175" marR="0" indent="-26511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&gt;"/>
              <a:tabLst/>
              <a:defRPr>
                <a:latin typeface="+mj-lt"/>
              </a:defRPr>
            </a:lvl4pPr>
            <a:lvl6pPr marL="1885950" marR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Symbol" panose="05050102010706020507" pitchFamily="18" charset="2"/>
              <a:buChar char=""/>
              <a:tabLst/>
              <a:defRPr>
                <a:latin typeface="+mj-lt"/>
              </a:defRPr>
            </a:lvl6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fr-FR" dirty="0"/>
              <a:t>First </a:t>
            </a:r>
            <a:r>
              <a:rPr lang="fr-FR" dirty="0" err="1"/>
              <a:t>level</a:t>
            </a:r>
            <a:endParaRPr lang="fr-FR" dirty="0"/>
          </a:p>
          <a:p>
            <a:pPr marL="715963" marR="0" lvl="1" indent="-2651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Second level</a:t>
            </a:r>
          </a:p>
          <a:p>
            <a:pPr marL="1073150" marR="0" lvl="2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Third level</a:t>
            </a:r>
          </a:p>
          <a:p>
            <a:pPr marL="1527175" marR="0" lvl="3" indent="-26511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&gt;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Fourth level</a:t>
            </a:r>
          </a:p>
          <a:p>
            <a:pPr marL="1885950" marR="0" lvl="5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Symbol" panose="05050102010706020507" pitchFamily="18" charset="2"/>
              <a:buChar char="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6" hasCustomPrompt="1"/>
          </p:nvPr>
        </p:nvSpPr>
        <p:spPr>
          <a:xfrm>
            <a:off x="6677222" y="1196975"/>
            <a:ext cx="4873846" cy="4895850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 sz="1600" b="1">
                <a:latin typeface="+mn-lt"/>
              </a:defRPr>
            </a:lvl1pPr>
            <a:lvl2pPr marL="715963" marR="0" indent="-2651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>
                <a:latin typeface="+mj-lt"/>
              </a:defRPr>
            </a:lvl2pPr>
            <a:lvl3pPr marL="1073150" marR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3pPr>
            <a:lvl4pPr marL="1527175" marR="0" indent="-26511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&gt;"/>
              <a:tabLst/>
              <a:defRPr>
                <a:latin typeface="+mj-lt"/>
              </a:defRPr>
            </a:lvl4pPr>
            <a:lvl6pPr marL="1885950" marR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Symbol" panose="05050102010706020507" pitchFamily="18" charset="2"/>
              <a:buChar char=""/>
              <a:tabLst/>
              <a:defRPr>
                <a:latin typeface="+mj-lt"/>
              </a:defRPr>
            </a:lvl6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fr-FR" dirty="0"/>
              <a:t>First </a:t>
            </a:r>
            <a:r>
              <a:rPr lang="fr-FR" dirty="0" err="1"/>
              <a:t>level</a:t>
            </a:r>
            <a:endParaRPr lang="fr-FR" dirty="0"/>
          </a:p>
          <a:p>
            <a:pPr marL="715963" marR="0" lvl="1" indent="-2651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Second level</a:t>
            </a:r>
          </a:p>
          <a:p>
            <a:pPr marL="1073150" marR="0" lvl="2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Third level</a:t>
            </a:r>
          </a:p>
          <a:p>
            <a:pPr marL="1527175" marR="0" lvl="3" indent="-26511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&gt;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Fourth level</a:t>
            </a:r>
          </a:p>
          <a:p>
            <a:pPr marL="1885950" marR="0" lvl="5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Symbol" panose="05050102010706020507" pitchFamily="18" charset="2"/>
              <a:buChar char="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927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2B 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pied de page 6"/>
          <p:cNvSpPr txBox="1">
            <a:spLocks/>
          </p:cNvSpPr>
          <p:nvPr userDrawn="1"/>
        </p:nvSpPr>
        <p:spPr bwMode="auto">
          <a:xfrm>
            <a:off x="7386774" y="6417352"/>
            <a:ext cx="2688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sz="800" noProof="0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AC42FDF-D5C9-1144-A57B-C7C882404001}"/>
              </a:ext>
            </a:extLst>
          </p:cNvPr>
          <p:cNvCxnSpPr/>
          <p:nvPr userDrawn="1"/>
        </p:nvCxnSpPr>
        <p:spPr>
          <a:xfrm>
            <a:off x="0" y="571372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433334" y="51470"/>
            <a:ext cx="11328399" cy="5040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="1" cap="none" spc="300" baseline="0">
                <a:solidFill>
                  <a:schemeClr val="accent1"/>
                </a:solidFill>
                <a:latin typeface="BNPP Sans Condensed" pitchFamily="50" charset="0"/>
              </a:defRPr>
            </a:lvl1pPr>
            <a:lvl2pPr marL="200025" indent="0">
              <a:buNone/>
              <a:defRPr/>
            </a:lvl2pPr>
            <a:lvl3pPr marL="471487" indent="0">
              <a:buNone/>
              <a:defRPr/>
            </a:lvl3pPr>
          </a:lstStyle>
          <a:p>
            <a:pPr lvl="0"/>
            <a:r>
              <a:rPr lang="en-GB" noProof="0" dirty="0"/>
              <a:t>Insert your title here</a:t>
            </a:r>
          </a:p>
        </p:txBody>
      </p:sp>
      <p:sp>
        <p:nvSpPr>
          <p:cNvPr id="16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551887" y="627782"/>
            <a:ext cx="11209846" cy="431800"/>
          </a:xfrm>
        </p:spPr>
        <p:txBody>
          <a:bodyPr anchor="t">
            <a:normAutofit/>
          </a:bodyPr>
          <a:lstStyle>
            <a:lvl1pPr algn="l">
              <a:defRPr sz="1800" b="1" cap="none" spc="300" baseline="0">
                <a:solidFill>
                  <a:schemeClr val="tx2"/>
                </a:solidFill>
                <a:latin typeface="BNPP Sans Condensed" pitchFamily="50" charset="0"/>
              </a:defRPr>
            </a:lvl1pPr>
            <a:lvl2pPr marL="200025" indent="0">
              <a:buNone/>
              <a:defRPr/>
            </a:lvl2pPr>
            <a:lvl3pPr marL="471487" indent="0">
              <a:buNone/>
              <a:defRPr/>
            </a:lvl3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551754" y="1772816"/>
            <a:ext cx="4873846" cy="4320009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 sz="1600" b="1">
                <a:latin typeface="+mn-lt"/>
              </a:defRPr>
            </a:lvl1pPr>
            <a:lvl2pPr marL="715963" marR="0" indent="-2651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>
                <a:latin typeface="+mj-lt"/>
              </a:defRPr>
            </a:lvl2pPr>
            <a:lvl3pPr marL="1073150" marR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3pPr>
            <a:lvl4pPr marL="1527175" marR="0" indent="-26511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&gt;"/>
              <a:tabLst/>
              <a:defRPr>
                <a:latin typeface="+mj-lt"/>
              </a:defRPr>
            </a:lvl4pPr>
            <a:lvl6pPr marL="1885950" marR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Symbol" panose="05050102010706020507" pitchFamily="18" charset="2"/>
              <a:buChar char=""/>
              <a:tabLst/>
              <a:defRPr>
                <a:latin typeface="+mj-lt"/>
              </a:defRPr>
            </a:lvl6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fr-FR" dirty="0"/>
              <a:t>First </a:t>
            </a:r>
            <a:r>
              <a:rPr lang="fr-FR" dirty="0" err="1"/>
              <a:t>level</a:t>
            </a:r>
            <a:endParaRPr lang="fr-FR" dirty="0"/>
          </a:p>
          <a:p>
            <a:pPr marL="715963" marR="0" lvl="1" indent="-2651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Second level</a:t>
            </a:r>
          </a:p>
          <a:p>
            <a:pPr marL="1073150" marR="0" lvl="2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Third level</a:t>
            </a:r>
          </a:p>
          <a:p>
            <a:pPr marL="1527175" marR="0" lvl="3" indent="-26511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&gt;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Fourth level</a:t>
            </a:r>
          </a:p>
          <a:p>
            <a:pPr marL="1885950" marR="0" lvl="5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Symbol" panose="05050102010706020507" pitchFamily="18" charset="2"/>
              <a:buChar char="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6" hasCustomPrompt="1"/>
          </p:nvPr>
        </p:nvSpPr>
        <p:spPr>
          <a:xfrm>
            <a:off x="6590478" y="1772816"/>
            <a:ext cx="4873846" cy="4320009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 sz="1600" b="1">
                <a:latin typeface="+mn-lt"/>
              </a:defRPr>
            </a:lvl1pPr>
            <a:lvl2pPr marL="715963" marR="0" indent="-2651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>
                <a:latin typeface="+mj-lt"/>
              </a:defRPr>
            </a:lvl2pPr>
            <a:lvl3pPr marL="1073150" marR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3pPr>
            <a:lvl4pPr marL="1527175" marR="0" indent="-26511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&gt;"/>
              <a:tabLst/>
              <a:defRPr>
                <a:latin typeface="+mj-lt"/>
              </a:defRPr>
            </a:lvl4pPr>
            <a:lvl6pPr marL="1885950" marR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Symbol" panose="05050102010706020507" pitchFamily="18" charset="2"/>
              <a:buChar char=""/>
              <a:tabLst/>
              <a:defRPr>
                <a:latin typeface="+mj-lt"/>
              </a:defRPr>
            </a:lvl6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fr-FR" dirty="0"/>
              <a:t>First </a:t>
            </a:r>
            <a:r>
              <a:rPr lang="fr-FR" dirty="0" err="1"/>
              <a:t>level</a:t>
            </a:r>
            <a:endParaRPr lang="fr-FR" dirty="0"/>
          </a:p>
          <a:p>
            <a:pPr marL="715963" marR="0" lvl="1" indent="-2651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Second level</a:t>
            </a:r>
          </a:p>
          <a:p>
            <a:pPr marL="1073150" marR="0" lvl="2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Third level</a:t>
            </a:r>
          </a:p>
          <a:p>
            <a:pPr marL="1527175" marR="0" lvl="3" indent="-26511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&gt;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Fourth level</a:t>
            </a:r>
          </a:p>
          <a:p>
            <a:pPr marL="1885950" marR="0" lvl="5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Symbol" panose="05050102010706020507" pitchFamily="18" charset="2"/>
              <a:buChar char="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Fifth level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7" hasCustomPrompt="1"/>
          </p:nvPr>
        </p:nvSpPr>
        <p:spPr>
          <a:xfrm>
            <a:off x="551887" y="1196975"/>
            <a:ext cx="11209846" cy="540000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 sz="1600" b="1">
                <a:latin typeface="+mn-lt"/>
              </a:defRPr>
            </a:lvl1pPr>
            <a:lvl2pPr marL="715963" marR="0" indent="-2651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>
                <a:latin typeface="+mj-lt"/>
              </a:defRPr>
            </a:lvl2pPr>
            <a:lvl3pPr marL="1073150" marR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3pPr>
            <a:lvl4pPr marL="1527175" marR="0" indent="-26511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&gt;"/>
              <a:tabLst/>
              <a:defRPr>
                <a:latin typeface="+mj-lt"/>
              </a:defRPr>
            </a:lvl4pPr>
            <a:lvl6pPr marL="1885950" marR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Symbol" panose="05050102010706020507" pitchFamily="18" charset="2"/>
              <a:buChar char=""/>
              <a:tabLst/>
              <a:defRPr>
                <a:latin typeface="+mj-lt"/>
              </a:defRPr>
            </a:lvl6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fr-FR" dirty="0"/>
              <a:t>First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364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pied de page 6"/>
          <p:cNvSpPr txBox="1">
            <a:spLocks/>
          </p:cNvSpPr>
          <p:nvPr userDrawn="1"/>
        </p:nvSpPr>
        <p:spPr bwMode="auto">
          <a:xfrm>
            <a:off x="7386774" y="6417352"/>
            <a:ext cx="2688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sz="800" noProof="0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AC42FDF-D5C9-1144-A57B-C7C882404001}"/>
              </a:ext>
            </a:extLst>
          </p:cNvPr>
          <p:cNvCxnSpPr/>
          <p:nvPr userDrawn="1"/>
        </p:nvCxnSpPr>
        <p:spPr>
          <a:xfrm>
            <a:off x="0" y="571372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433334" y="51470"/>
            <a:ext cx="11328399" cy="5040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="1" cap="none" spc="300" baseline="0">
                <a:solidFill>
                  <a:schemeClr val="accent1"/>
                </a:solidFill>
                <a:latin typeface="BNPP Sans Condensed" pitchFamily="50" charset="0"/>
              </a:defRPr>
            </a:lvl1pPr>
            <a:lvl2pPr marL="200025" indent="0">
              <a:buNone/>
              <a:defRPr/>
            </a:lvl2pPr>
            <a:lvl3pPr marL="471487" indent="0">
              <a:buNone/>
              <a:defRPr/>
            </a:lvl3pPr>
          </a:lstStyle>
          <a:p>
            <a:pPr lvl="0"/>
            <a:r>
              <a:rPr lang="en-GB" noProof="0" dirty="0"/>
              <a:t>Insert your title here</a:t>
            </a:r>
          </a:p>
        </p:txBody>
      </p:sp>
      <p:sp>
        <p:nvSpPr>
          <p:cNvPr id="16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551887" y="627782"/>
            <a:ext cx="11209846" cy="431800"/>
          </a:xfrm>
        </p:spPr>
        <p:txBody>
          <a:bodyPr anchor="t">
            <a:normAutofit/>
          </a:bodyPr>
          <a:lstStyle>
            <a:lvl1pPr algn="l">
              <a:defRPr sz="1800" b="1" cap="none" spc="300" baseline="0">
                <a:solidFill>
                  <a:schemeClr val="tx2"/>
                </a:solidFill>
                <a:latin typeface="BNPP Sans Condensed" pitchFamily="50" charset="0"/>
              </a:defRPr>
            </a:lvl1pPr>
            <a:lvl2pPr marL="200025" indent="0">
              <a:buNone/>
              <a:defRPr/>
            </a:lvl2pPr>
            <a:lvl3pPr marL="471487" indent="0">
              <a:buNone/>
              <a:defRPr/>
            </a:lvl3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431801" y="1196975"/>
            <a:ext cx="3216000" cy="4895850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 sz="1600" b="1">
                <a:latin typeface="+mn-lt"/>
              </a:defRPr>
            </a:lvl1pPr>
            <a:lvl2pPr marL="715963" marR="0" indent="-2651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>
                <a:latin typeface="+mj-lt"/>
              </a:defRPr>
            </a:lvl2pPr>
            <a:lvl3pPr marL="1073150" marR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3pPr>
            <a:lvl4pPr marL="1527175" marR="0" indent="-26511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&gt;"/>
              <a:tabLst/>
              <a:defRPr>
                <a:latin typeface="+mj-lt"/>
              </a:defRPr>
            </a:lvl4pPr>
            <a:lvl6pPr marL="1885950" marR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Symbol" panose="05050102010706020507" pitchFamily="18" charset="2"/>
              <a:buChar char=""/>
              <a:tabLst/>
              <a:defRPr>
                <a:latin typeface="+mj-lt"/>
              </a:defRPr>
            </a:lvl6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fr-FR" dirty="0"/>
              <a:t>First </a:t>
            </a:r>
            <a:r>
              <a:rPr lang="fr-FR" dirty="0" err="1"/>
              <a:t>level</a:t>
            </a:r>
            <a:endParaRPr lang="fr-FR" dirty="0"/>
          </a:p>
          <a:p>
            <a:pPr marL="715963" marR="0" lvl="1" indent="-2651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Second level</a:t>
            </a:r>
          </a:p>
          <a:p>
            <a:pPr marL="1073150" marR="0" lvl="2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Third level</a:t>
            </a:r>
          </a:p>
          <a:p>
            <a:pPr marL="1527175" marR="0" lvl="3" indent="-26511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&gt;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Fourth level</a:t>
            </a:r>
          </a:p>
          <a:p>
            <a:pPr marL="1885950" marR="0" lvl="5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Symbol" panose="05050102010706020507" pitchFamily="18" charset="2"/>
              <a:buChar char="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6" hasCustomPrompt="1"/>
          </p:nvPr>
        </p:nvSpPr>
        <p:spPr>
          <a:xfrm>
            <a:off x="4488766" y="1196975"/>
            <a:ext cx="3216000" cy="4895850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 sz="1600" b="1">
                <a:latin typeface="+mn-lt"/>
              </a:defRPr>
            </a:lvl1pPr>
            <a:lvl2pPr marL="715963" marR="0" indent="-2651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>
                <a:latin typeface="+mj-lt"/>
              </a:defRPr>
            </a:lvl2pPr>
            <a:lvl3pPr marL="1073150" marR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3pPr>
            <a:lvl4pPr marL="1527175" marR="0" indent="-26511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&gt;"/>
              <a:tabLst/>
              <a:defRPr>
                <a:latin typeface="+mj-lt"/>
              </a:defRPr>
            </a:lvl4pPr>
            <a:lvl6pPr marL="1885950" marR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Symbol" panose="05050102010706020507" pitchFamily="18" charset="2"/>
              <a:buChar char=""/>
              <a:tabLst/>
              <a:defRPr>
                <a:latin typeface="+mj-lt"/>
              </a:defRPr>
            </a:lvl6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fr-FR" dirty="0"/>
              <a:t>First </a:t>
            </a:r>
            <a:r>
              <a:rPr lang="fr-FR" dirty="0" err="1"/>
              <a:t>level</a:t>
            </a:r>
            <a:endParaRPr lang="fr-FR" dirty="0"/>
          </a:p>
          <a:p>
            <a:pPr marL="715963" marR="0" lvl="1" indent="-2651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Second level</a:t>
            </a:r>
          </a:p>
          <a:p>
            <a:pPr marL="1073150" marR="0" lvl="2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Third level</a:t>
            </a:r>
          </a:p>
          <a:p>
            <a:pPr marL="1527175" marR="0" lvl="3" indent="-26511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&gt;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Fourth level</a:t>
            </a:r>
          </a:p>
          <a:p>
            <a:pPr marL="1885950" marR="0" lvl="5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Symbol" panose="05050102010706020507" pitchFamily="18" charset="2"/>
              <a:buChar char="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Fifth level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7" hasCustomPrompt="1"/>
          </p:nvPr>
        </p:nvSpPr>
        <p:spPr>
          <a:xfrm>
            <a:off x="8545732" y="1196975"/>
            <a:ext cx="3216000" cy="4895850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 sz="1600" b="1">
                <a:latin typeface="+mn-lt"/>
              </a:defRPr>
            </a:lvl1pPr>
            <a:lvl2pPr marL="715963" marR="0" indent="-2651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>
                <a:latin typeface="+mj-lt"/>
              </a:defRPr>
            </a:lvl2pPr>
            <a:lvl3pPr marL="1073150" marR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3pPr>
            <a:lvl4pPr marL="1527175" marR="0" indent="-26511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&gt;"/>
              <a:tabLst/>
              <a:defRPr>
                <a:latin typeface="+mj-lt"/>
              </a:defRPr>
            </a:lvl4pPr>
            <a:lvl6pPr marL="1885950" marR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Symbol" panose="05050102010706020507" pitchFamily="18" charset="2"/>
              <a:buChar char=""/>
              <a:tabLst/>
              <a:defRPr>
                <a:latin typeface="+mj-lt"/>
              </a:defRPr>
            </a:lvl6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fr-FR" dirty="0"/>
              <a:t>First </a:t>
            </a:r>
            <a:r>
              <a:rPr lang="fr-FR" dirty="0" err="1"/>
              <a:t>level</a:t>
            </a:r>
            <a:endParaRPr lang="fr-FR" dirty="0"/>
          </a:p>
          <a:p>
            <a:pPr marL="715963" marR="0" lvl="1" indent="-2651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Second level</a:t>
            </a:r>
          </a:p>
          <a:p>
            <a:pPr marL="1073150" marR="0" lvl="2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Third level</a:t>
            </a:r>
          </a:p>
          <a:p>
            <a:pPr marL="1527175" marR="0" lvl="3" indent="-26511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&gt;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Fourth level</a:t>
            </a:r>
          </a:p>
          <a:p>
            <a:pPr marL="1885950" marR="0" lvl="5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Symbol" panose="05050102010706020507" pitchFamily="18" charset="2"/>
              <a:buChar char="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663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3B 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pied de page 6"/>
          <p:cNvSpPr txBox="1">
            <a:spLocks/>
          </p:cNvSpPr>
          <p:nvPr userDrawn="1"/>
        </p:nvSpPr>
        <p:spPr bwMode="auto">
          <a:xfrm>
            <a:off x="7386774" y="6417352"/>
            <a:ext cx="2688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sz="800" noProof="0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AC42FDF-D5C9-1144-A57B-C7C882404001}"/>
              </a:ext>
            </a:extLst>
          </p:cNvPr>
          <p:cNvCxnSpPr/>
          <p:nvPr userDrawn="1"/>
        </p:nvCxnSpPr>
        <p:spPr>
          <a:xfrm>
            <a:off x="0" y="571372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433334" y="51470"/>
            <a:ext cx="11328399" cy="5040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="1" cap="none" spc="300" baseline="0">
                <a:solidFill>
                  <a:schemeClr val="accent1"/>
                </a:solidFill>
                <a:latin typeface="BNPP Sans Condensed" pitchFamily="50" charset="0"/>
              </a:defRPr>
            </a:lvl1pPr>
            <a:lvl2pPr marL="200025" indent="0">
              <a:buNone/>
              <a:defRPr/>
            </a:lvl2pPr>
            <a:lvl3pPr marL="471487" indent="0">
              <a:buNone/>
              <a:defRPr/>
            </a:lvl3pPr>
          </a:lstStyle>
          <a:p>
            <a:pPr lvl="0"/>
            <a:r>
              <a:rPr lang="en-GB" noProof="0" dirty="0"/>
              <a:t>Insert your title here</a:t>
            </a:r>
          </a:p>
        </p:txBody>
      </p:sp>
      <p:sp>
        <p:nvSpPr>
          <p:cNvPr id="16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551887" y="627782"/>
            <a:ext cx="11209846" cy="431800"/>
          </a:xfrm>
        </p:spPr>
        <p:txBody>
          <a:bodyPr anchor="t">
            <a:normAutofit/>
          </a:bodyPr>
          <a:lstStyle>
            <a:lvl1pPr algn="l">
              <a:defRPr sz="1800" b="1" cap="none" spc="300" baseline="0">
                <a:solidFill>
                  <a:schemeClr val="tx2"/>
                </a:solidFill>
                <a:latin typeface="BNPP Sans Condensed" pitchFamily="50" charset="0"/>
              </a:defRPr>
            </a:lvl1pPr>
            <a:lvl2pPr marL="200025" indent="0">
              <a:buNone/>
              <a:defRPr/>
            </a:lvl2pPr>
            <a:lvl3pPr marL="471487" indent="0">
              <a:buNone/>
              <a:defRPr/>
            </a:lvl3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551887" y="1772816"/>
            <a:ext cx="3216000" cy="4320009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 sz="1600" b="1">
                <a:latin typeface="+mn-lt"/>
              </a:defRPr>
            </a:lvl1pPr>
            <a:lvl2pPr marL="715963" marR="0" indent="-2651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>
                <a:latin typeface="+mj-lt"/>
              </a:defRPr>
            </a:lvl2pPr>
            <a:lvl3pPr marL="1073150" marR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3pPr>
            <a:lvl4pPr marL="1527175" marR="0" indent="-26511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&gt;"/>
              <a:tabLst/>
              <a:defRPr>
                <a:latin typeface="+mj-lt"/>
              </a:defRPr>
            </a:lvl4pPr>
            <a:lvl6pPr marL="1885950" marR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Symbol" panose="05050102010706020507" pitchFamily="18" charset="2"/>
              <a:buChar char=""/>
              <a:tabLst/>
              <a:defRPr>
                <a:latin typeface="+mj-lt"/>
              </a:defRPr>
            </a:lvl6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fr-FR" dirty="0"/>
              <a:t>First </a:t>
            </a:r>
            <a:r>
              <a:rPr lang="fr-FR" dirty="0" err="1"/>
              <a:t>level</a:t>
            </a:r>
            <a:endParaRPr lang="fr-FR" dirty="0"/>
          </a:p>
          <a:p>
            <a:pPr marL="715963" marR="0" lvl="1" indent="-2651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Second level</a:t>
            </a:r>
          </a:p>
          <a:p>
            <a:pPr marL="1073150" marR="0" lvl="2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Third level</a:t>
            </a:r>
          </a:p>
          <a:p>
            <a:pPr marL="1527175" marR="0" lvl="3" indent="-26511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&gt;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Fourth level</a:t>
            </a:r>
          </a:p>
          <a:p>
            <a:pPr marL="1885950" marR="0" lvl="5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Symbol" panose="05050102010706020507" pitchFamily="18" charset="2"/>
              <a:buChar char="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6" hasCustomPrompt="1"/>
          </p:nvPr>
        </p:nvSpPr>
        <p:spPr>
          <a:xfrm>
            <a:off x="4548810" y="1772816"/>
            <a:ext cx="3216000" cy="4320009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 sz="1600" b="1">
                <a:latin typeface="+mn-lt"/>
              </a:defRPr>
            </a:lvl1pPr>
            <a:lvl2pPr marL="715963" marR="0" indent="-2651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>
                <a:latin typeface="+mj-lt"/>
              </a:defRPr>
            </a:lvl2pPr>
            <a:lvl3pPr marL="1073150" marR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3pPr>
            <a:lvl4pPr marL="1527175" marR="0" indent="-26511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&gt;"/>
              <a:tabLst/>
              <a:defRPr>
                <a:latin typeface="+mj-lt"/>
              </a:defRPr>
            </a:lvl4pPr>
            <a:lvl6pPr marL="1885950" marR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Symbol" panose="05050102010706020507" pitchFamily="18" charset="2"/>
              <a:buChar char=""/>
              <a:tabLst/>
              <a:defRPr>
                <a:latin typeface="+mj-lt"/>
              </a:defRPr>
            </a:lvl6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fr-FR" dirty="0"/>
              <a:t>First </a:t>
            </a:r>
            <a:r>
              <a:rPr lang="fr-FR" dirty="0" err="1"/>
              <a:t>level</a:t>
            </a:r>
            <a:endParaRPr lang="fr-FR" dirty="0"/>
          </a:p>
          <a:p>
            <a:pPr marL="715963" marR="0" lvl="1" indent="-2651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Second level</a:t>
            </a:r>
          </a:p>
          <a:p>
            <a:pPr marL="1073150" marR="0" lvl="2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Third level</a:t>
            </a:r>
          </a:p>
          <a:p>
            <a:pPr marL="1527175" marR="0" lvl="3" indent="-26511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&gt;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Fourth level</a:t>
            </a:r>
          </a:p>
          <a:p>
            <a:pPr marL="1885950" marR="0" lvl="5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Symbol" panose="05050102010706020507" pitchFamily="18" charset="2"/>
              <a:buChar char="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Fifth level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7" hasCustomPrompt="1"/>
          </p:nvPr>
        </p:nvSpPr>
        <p:spPr>
          <a:xfrm>
            <a:off x="8545732" y="1772816"/>
            <a:ext cx="3216000" cy="4320009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 sz="1600" b="1">
                <a:latin typeface="+mn-lt"/>
              </a:defRPr>
            </a:lvl1pPr>
            <a:lvl2pPr marL="715963" marR="0" indent="-2651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>
                <a:latin typeface="+mj-lt"/>
              </a:defRPr>
            </a:lvl2pPr>
            <a:lvl3pPr marL="1073150" marR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3pPr>
            <a:lvl4pPr marL="1527175" marR="0" indent="-26511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&gt;"/>
              <a:tabLst/>
              <a:defRPr>
                <a:latin typeface="+mj-lt"/>
              </a:defRPr>
            </a:lvl4pPr>
            <a:lvl6pPr marL="1885950" marR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Symbol" panose="05050102010706020507" pitchFamily="18" charset="2"/>
              <a:buChar char=""/>
              <a:tabLst/>
              <a:defRPr>
                <a:latin typeface="+mj-lt"/>
              </a:defRPr>
            </a:lvl6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fr-FR" dirty="0"/>
              <a:t>First </a:t>
            </a:r>
            <a:r>
              <a:rPr lang="fr-FR" dirty="0" err="1"/>
              <a:t>level</a:t>
            </a:r>
            <a:endParaRPr lang="fr-FR" dirty="0"/>
          </a:p>
          <a:p>
            <a:pPr marL="715963" marR="0" lvl="1" indent="-2651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Second level</a:t>
            </a:r>
          </a:p>
          <a:p>
            <a:pPr marL="1073150" marR="0" lvl="2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Third level</a:t>
            </a:r>
          </a:p>
          <a:p>
            <a:pPr marL="1527175" marR="0" lvl="3" indent="-26511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&gt;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Fourth level</a:t>
            </a:r>
          </a:p>
          <a:p>
            <a:pPr marL="1885950" marR="0" lvl="5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Symbol" panose="05050102010706020507" pitchFamily="18" charset="2"/>
              <a:buChar char="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Fifth level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sz="quarter" idx="18" hasCustomPrompt="1"/>
          </p:nvPr>
        </p:nvSpPr>
        <p:spPr>
          <a:xfrm>
            <a:off x="551887" y="1196975"/>
            <a:ext cx="11209846" cy="540000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 sz="1600" b="1">
                <a:latin typeface="+mn-lt"/>
              </a:defRPr>
            </a:lvl1pPr>
            <a:lvl2pPr marL="715963" marR="0" indent="-2651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>
                <a:latin typeface="+mj-lt"/>
              </a:defRPr>
            </a:lvl2pPr>
            <a:lvl3pPr marL="1073150" marR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3pPr>
            <a:lvl4pPr marL="1527175" marR="0" indent="-26511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&gt;"/>
              <a:tabLst/>
              <a:defRPr>
                <a:latin typeface="+mj-lt"/>
              </a:defRPr>
            </a:lvl4pPr>
            <a:lvl6pPr marL="1885950" marR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Symbol" panose="05050102010706020507" pitchFamily="18" charset="2"/>
              <a:buChar char=""/>
              <a:tabLst/>
              <a:defRPr>
                <a:latin typeface="+mj-lt"/>
              </a:defRPr>
            </a:lvl6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fr-FR" dirty="0"/>
              <a:t>First </a:t>
            </a:r>
            <a:r>
              <a:rPr lang="fr-FR" dirty="0" err="1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611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20081" y="116712"/>
            <a:ext cx="11328000" cy="72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err="1"/>
              <a:t>Modifiez</a:t>
            </a:r>
            <a:r>
              <a:rPr lang="en-GB" noProof="0" dirty="0"/>
              <a:t>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20081" y="1197296"/>
            <a:ext cx="11328000" cy="4896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31869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  <a:p>
            <a:pPr marL="715963" marR="0" lvl="1" indent="-2651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1869B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073150" marR="0" lvl="2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527175" marR="0" lvl="3" indent="-26511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Arial" panose="020B0604020202020204" pitchFamily="34" charset="0"/>
              <a:buChar char="&gt;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85950" marR="0" lvl="5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1869B"/>
              </a:buClr>
              <a:buSzTx/>
              <a:buFont typeface="Symbol" panose="05050102010706020507" pitchFamily="18" charset="2"/>
              <a:buChar char="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420081" y="6165304"/>
            <a:ext cx="11328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 userDrawn="1"/>
        </p:nvSpPr>
        <p:spPr bwMode="gray">
          <a:xfrm>
            <a:off x="11203812" y="6414018"/>
            <a:ext cx="173692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36000" rIns="36000" bIns="3600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algn="r">
              <a:defRPr sz="800"/>
            </a:lvl1pPr>
          </a:lstStyle>
          <a:p>
            <a:pPr lvl="0" algn="ctr"/>
            <a:fld id="{4B7E1E5B-6EDE-42FC-84B0-E61496EE3728}" type="slidenum">
              <a:rPr lang="en-GB" sz="800" b="1" smtClean="0"/>
              <a:t>‹N°›</a:t>
            </a:fld>
            <a:endParaRPr lang="en-GB" sz="800" b="1" dirty="0"/>
          </a:p>
        </p:txBody>
      </p:sp>
      <p:cxnSp>
        <p:nvCxnSpPr>
          <p:cNvPr id="28" name="Connecteur droit 27"/>
          <p:cNvCxnSpPr/>
          <p:nvPr userDrawn="1"/>
        </p:nvCxnSpPr>
        <p:spPr bwMode="gray">
          <a:xfrm>
            <a:off x="10201295" y="6439925"/>
            <a:ext cx="0" cy="144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 userDrawn="1"/>
        </p:nvCxnSpPr>
        <p:spPr bwMode="gray">
          <a:xfrm>
            <a:off x="11077148" y="6439925"/>
            <a:ext cx="0" cy="144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3" descr="C:\Users\ChristineB\Seenk-D\BNPP\2015-02\PPT_43-07.png"/>
          <p:cNvPicPr>
            <a:picLocks noChangeAspect="1" noChangeArrowheads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53514" y="6321425"/>
            <a:ext cx="2459567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898558" y="6444293"/>
            <a:ext cx="2384817" cy="13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SIPCMContentMarking" descr="{&quot;HashCode&quot;:1859994762,&quot;Placement&quot;:&quot;Footer&quot;,&quot;Top&quot;:519.343,&quot;Left&quot;:664.5204,&quot;SlideWidth&quot;:780,&quot;SlideHeight&quot;:540}"/>
          <p:cNvSpPr txBox="1"/>
          <p:nvPr userDrawn="1"/>
        </p:nvSpPr>
        <p:spPr>
          <a:xfrm>
            <a:off x="10386966" y="6595656"/>
            <a:ext cx="180503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FF"/>
                </a:solidFill>
                <a:latin typeface="Calibri" panose="020F0502020204030204" pitchFamily="34" charset="0"/>
              </a:rPr>
              <a:t>Classification : Internal</a:t>
            </a:r>
            <a:endParaRPr lang="en-GB" sz="1000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06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2400"/>
        </a:spcBef>
        <a:spcAft>
          <a:spcPts val="0"/>
        </a:spcAft>
        <a:buClr>
          <a:schemeClr val="accent3"/>
        </a:buClr>
        <a:buSzPct val="100000"/>
        <a:buFont typeface="Wingdings" panose="05000000000000000000" pitchFamily="2" charset="2"/>
        <a:buNone/>
        <a:tabLst/>
        <a:defRPr sz="1800" kern="1200" baseline="0">
          <a:solidFill>
            <a:schemeClr val="accent3"/>
          </a:solidFill>
          <a:latin typeface="+mj-lt"/>
          <a:ea typeface="+mn-ea"/>
          <a:cs typeface="+mn-cs"/>
        </a:defRPr>
      </a:lvl1pPr>
      <a:lvl2pPr marL="715963" marR="0" indent="-265113" algn="l" defTabSz="914400" rtl="0" eaLnBrk="1" fontAlgn="auto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3"/>
        </a:buClr>
        <a:buSzPct val="100000"/>
        <a:buFont typeface="Wingdings" panose="05000000000000000000" pitchFamily="2" charset="2"/>
        <a:buChar char="§"/>
        <a:tabLst/>
        <a:defRPr sz="1600" kern="1200">
          <a:solidFill>
            <a:schemeClr val="tx2">
              <a:lumMod val="50000"/>
            </a:schemeClr>
          </a:solidFill>
          <a:latin typeface="+mj-lt"/>
          <a:ea typeface="+mn-ea"/>
          <a:cs typeface="+mn-cs"/>
        </a:defRPr>
      </a:lvl2pPr>
      <a:lvl3pPr marL="1073150" marR="0" indent="-285750" algn="l" defTabSz="914400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3"/>
        </a:buClr>
        <a:buSzTx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50000"/>
            </a:schemeClr>
          </a:solidFill>
          <a:latin typeface="+mj-lt"/>
          <a:ea typeface="+mn-ea"/>
          <a:cs typeface="+mn-cs"/>
        </a:defRPr>
      </a:lvl3pPr>
      <a:lvl4pPr marL="1527175" marR="0" indent="-265113" algn="l" defTabSz="914400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3"/>
        </a:buClr>
        <a:buSzTx/>
        <a:buFont typeface="Arial" panose="020B0604020202020204" pitchFamily="34" charset="0"/>
        <a:buChar char="&gt;"/>
        <a:tabLst/>
        <a:defRPr sz="1200" kern="1200">
          <a:solidFill>
            <a:schemeClr val="tx2">
              <a:lumMod val="50000"/>
            </a:schemeClr>
          </a:solidFill>
          <a:latin typeface="+mj-lt"/>
          <a:ea typeface="+mn-ea"/>
          <a:cs typeface="+mn-cs"/>
        </a:defRPr>
      </a:lvl4pPr>
      <a:lvl5pPr marL="0" indent="0" algn="l" defTabSz="914400" rtl="0" eaLnBrk="1" latinLnBrk="0" hangingPunct="1">
        <a:spcBef>
          <a:spcPts val="200"/>
        </a:spcBef>
        <a:buFontTx/>
        <a:buNone/>
        <a:defRPr sz="10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marR="0" indent="-228600" algn="l" defTabSz="914400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3"/>
        </a:buClr>
        <a:buSzTx/>
        <a:buFont typeface="Symbol" panose="05050102010706020507" pitchFamily="18" charset="2"/>
        <a:buChar char=""/>
        <a:tabLst/>
        <a:defRPr sz="2000" kern="1200" baseline="0">
          <a:solidFill>
            <a:schemeClr val="tx2">
              <a:lumMod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4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Library</a:t>
            </a:r>
            <a:r>
              <a:rPr lang="pt-PT" dirty="0"/>
              <a:t> of </a:t>
            </a:r>
            <a:r>
              <a:rPr lang="pt-PT" dirty="0" err="1"/>
              <a:t>Exceptions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oos</a:t>
            </a:r>
            <a:r>
              <a:rPr lang="pt-PT" dirty="0"/>
              <a:t> in </a:t>
            </a:r>
            <a:r>
              <a:rPr lang="pt-PT" dirty="0" err="1"/>
              <a:t>crms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20271" y="1143793"/>
            <a:ext cx="7104000" cy="863999"/>
          </a:xfrm>
        </p:spPr>
        <p:txBody>
          <a:bodyPr>
            <a:normAutofit/>
          </a:bodyPr>
          <a:lstStyle/>
          <a:p>
            <a:r>
              <a:rPr lang="pt-PT" dirty="0" err="1"/>
              <a:t>Draft</a:t>
            </a:r>
            <a:r>
              <a:rPr lang="pt-PT" dirty="0"/>
              <a:t> of </a:t>
            </a:r>
            <a:r>
              <a:rPr lang="pt-PT" dirty="0" err="1"/>
              <a:t>specification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PT" dirty="0"/>
              <a:t>OPTI / T&amp;I / OPR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PT" dirty="0" err="1"/>
              <a:t>February</a:t>
            </a:r>
            <a:r>
              <a:rPr lang="pt-PT" dirty="0"/>
              <a:t> 2022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3429BF-D76F-40A7-BA70-1E84C2B52867}"/>
              </a:ext>
            </a:extLst>
          </p:cNvPr>
          <p:cNvSpPr txBox="1"/>
          <p:nvPr/>
        </p:nvSpPr>
        <p:spPr>
          <a:xfrm>
            <a:off x="3601616" y="2500604"/>
            <a:ext cx="4590662" cy="6904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Work in </a:t>
            </a:r>
            <a:r>
              <a:rPr lang="fr-FR" sz="2000" b="1" dirty="0" err="1">
                <a:solidFill>
                  <a:srgbClr val="FF0000"/>
                </a:solidFill>
              </a:rPr>
              <a:t>progress</a:t>
            </a:r>
            <a:endParaRPr lang="fr-F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164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F03CEB3-05F9-4931-8064-250342D2E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853" y="83979"/>
            <a:ext cx="5748705" cy="668071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D5989E8-8AA6-4081-9F0B-1132BEFD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 of an exception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D19BC2B-C692-4A68-B815-60E2D9F96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590" y="229418"/>
            <a:ext cx="1877184" cy="647962"/>
          </a:xfrm>
          <a:prstGeom prst="rect">
            <a:avLst/>
          </a:prstGeom>
        </p:spPr>
      </p:pic>
      <p:sp>
        <p:nvSpPr>
          <p:cNvPr id="22" name="Ellipse 21">
            <a:extLst>
              <a:ext uri="{FF2B5EF4-FFF2-40B4-BE49-F238E27FC236}">
                <a16:creationId xmlns:a16="http://schemas.microsoft.com/office/drawing/2014/main" id="{61507C0E-292E-4089-9419-D5CE9667E47D}"/>
              </a:ext>
            </a:extLst>
          </p:cNvPr>
          <p:cNvSpPr/>
          <p:nvPr/>
        </p:nvSpPr>
        <p:spPr>
          <a:xfrm>
            <a:off x="4513600" y="298426"/>
            <a:ext cx="1338377" cy="565118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3" name="Rectangle à coins arrondis 12">
            <a:extLst>
              <a:ext uri="{FF2B5EF4-FFF2-40B4-BE49-F238E27FC236}">
                <a16:creationId xmlns:a16="http://schemas.microsoft.com/office/drawing/2014/main" id="{CB1D4A31-28FB-42AB-B74A-EB83B3A5E61D}"/>
              </a:ext>
            </a:extLst>
          </p:cNvPr>
          <p:cNvSpPr/>
          <p:nvPr/>
        </p:nvSpPr>
        <p:spPr>
          <a:xfrm>
            <a:off x="7534488" y="2024701"/>
            <a:ext cx="4005470" cy="29149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04B7E595-85CC-47E8-A4C4-4745D5DB67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371" y="1357162"/>
            <a:ext cx="5859361" cy="43942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</a:t>
            </a:r>
            <a:r>
              <a:rPr lang="fr-FR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fr-FR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Usecases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: change the scope of application or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extend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the duration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fields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modificable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at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time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except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procedure</a:t>
            </a:r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level of the exception  (Region, Pole, BL, AU) </a:t>
            </a:r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modification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validated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registered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and date (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see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tabs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Max new “next review date” = initial “next review date” + 3 years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Modification of the scope of application depending on the level of the exception (add or remove AU or BL)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Upload n documents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Add comments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Delete button : TBC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Possibility to give an end to the exception : “Close” button or “status” modification 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71700" lvl="4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57550" lvl="6">
              <a:spcBef>
                <a:spcPts val="0"/>
              </a:spcBef>
            </a:pPr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à coins arrondis 12">
            <a:extLst>
              <a:ext uri="{FF2B5EF4-FFF2-40B4-BE49-F238E27FC236}">
                <a16:creationId xmlns:a16="http://schemas.microsoft.com/office/drawing/2014/main" id="{5CAC22E7-A51B-4EC6-8431-A20BD42509A9}"/>
              </a:ext>
            </a:extLst>
          </p:cNvPr>
          <p:cNvSpPr/>
          <p:nvPr/>
        </p:nvSpPr>
        <p:spPr>
          <a:xfrm>
            <a:off x="7525811" y="2915215"/>
            <a:ext cx="4005470" cy="8386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451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 of an exception - </a:t>
            </a:r>
            <a:r>
              <a:rPr lang="fr-FR" dirty="0" err="1"/>
              <a:t>rules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431370" y="1196974"/>
            <a:ext cx="8038861" cy="489600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Who can modify what :</a:t>
            </a: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Rule 1 : the level of the exception has to be authorized by your role</a:t>
            </a: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Rule 2 : the scope of application of the exception is included in the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juridictions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of your role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All fields can be modified except :</a:t>
            </a: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Procedure (and domain)</a:t>
            </a: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Level of the exception</a:t>
            </a: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data ?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historic of the modifications are displayed in the tabs </a:t>
            </a: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User name and date of the last modification validated are registered</a:t>
            </a:r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Suggestion :</a:t>
            </a: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Alert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if an exception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already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exists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on the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procedure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and the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same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scope of application 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FF068D1-96AB-48B3-B068-6DEEC437F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799695"/>
              </p:ext>
            </p:extLst>
          </p:nvPr>
        </p:nvGraphicFramePr>
        <p:xfrm>
          <a:off x="8807460" y="1509564"/>
          <a:ext cx="3068955" cy="15428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113395555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3262298431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383385108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435148678"/>
                    </a:ext>
                  </a:extLst>
                </a:gridCol>
              </a:tblGrid>
              <a:tr h="505634">
                <a:tc>
                  <a:txBody>
                    <a:bodyPr/>
                    <a:lstStyle/>
                    <a:p>
                      <a:r>
                        <a:rPr lang="fr-FR" sz="9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b="1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Core</a:t>
                      </a:r>
                      <a:r>
                        <a:rPr lang="fr-FR" sz="9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Business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Business Line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b="1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Contributor</a:t>
                      </a:r>
                      <a:endParaRPr lang="fr-FR" sz="9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90488"/>
                  </a:ext>
                </a:extLst>
              </a:tr>
              <a:tr h="259299">
                <a:tc>
                  <a:txBody>
                    <a:bodyPr/>
                    <a:lstStyle/>
                    <a:p>
                      <a:r>
                        <a:rPr lang="fr-FR" sz="900" b="1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Region</a:t>
                      </a:r>
                      <a:endParaRPr lang="fr-FR" sz="9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893398"/>
                  </a:ext>
                </a:extLst>
              </a:tr>
              <a:tr h="259299">
                <a:tc>
                  <a:txBody>
                    <a:bodyPr/>
                    <a:lstStyle/>
                    <a:p>
                      <a:r>
                        <a:rPr lang="fr-FR" sz="9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123549"/>
                  </a:ext>
                </a:extLst>
              </a:tr>
              <a:tr h="259299">
                <a:tc>
                  <a:txBody>
                    <a:bodyPr/>
                    <a:lstStyle/>
                    <a:p>
                      <a:r>
                        <a:rPr lang="fr-FR" sz="9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780706"/>
                  </a:ext>
                </a:extLst>
              </a:tr>
              <a:tr h="259299">
                <a:tc>
                  <a:txBody>
                    <a:bodyPr/>
                    <a:lstStyle/>
                    <a:p>
                      <a:r>
                        <a:rPr lang="fr-FR" sz="9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87303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C3289417-6294-423C-89B7-07CD689EB6DA}"/>
              </a:ext>
            </a:extLst>
          </p:cNvPr>
          <p:cNvSpPr txBox="1"/>
          <p:nvPr/>
        </p:nvSpPr>
        <p:spPr>
          <a:xfrm>
            <a:off x="9491233" y="3178549"/>
            <a:ext cx="2020582" cy="3442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Draft for discussion</a:t>
            </a:r>
            <a:endParaRPr lang="fr-FR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619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349C074-A5F4-4342-9F52-EF5178D71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223" y="0"/>
            <a:ext cx="5336833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D5989E8-8AA6-4081-9F0B-1132BEFD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Reapplication</a:t>
            </a:r>
            <a:r>
              <a:rPr lang="fr-FR" dirty="0"/>
              <a:t> of an exception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E5F0D14-E5BA-4319-BD38-4226C66B0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710" y="229418"/>
            <a:ext cx="1877184" cy="647962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391F4291-879D-4C3F-B002-D4173934908D}"/>
              </a:ext>
            </a:extLst>
          </p:cNvPr>
          <p:cNvSpPr/>
          <p:nvPr/>
        </p:nvSpPr>
        <p:spPr>
          <a:xfrm>
            <a:off x="4513600" y="298426"/>
            <a:ext cx="1338377" cy="565118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2">
            <a:extLst>
              <a:ext uri="{FF2B5EF4-FFF2-40B4-BE49-F238E27FC236}">
                <a16:creationId xmlns:a16="http://schemas.microsoft.com/office/drawing/2014/main" id="{198DA556-7F87-4304-98B4-7AA89395698A}"/>
              </a:ext>
            </a:extLst>
          </p:cNvPr>
          <p:cNvSpPr/>
          <p:nvPr/>
        </p:nvSpPr>
        <p:spPr>
          <a:xfrm>
            <a:off x="7080649" y="918429"/>
            <a:ext cx="4678722" cy="4328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2" name="Rectangle à coins arrondis 12">
            <a:extLst>
              <a:ext uri="{FF2B5EF4-FFF2-40B4-BE49-F238E27FC236}">
                <a16:creationId xmlns:a16="http://schemas.microsoft.com/office/drawing/2014/main" id="{E5F7F78F-4F62-4ECB-994D-B43C76EEC55C}"/>
              </a:ext>
            </a:extLst>
          </p:cNvPr>
          <p:cNvSpPr/>
          <p:nvPr/>
        </p:nvSpPr>
        <p:spPr>
          <a:xfrm>
            <a:off x="7097105" y="414220"/>
            <a:ext cx="4678722" cy="2783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F34BCBF5-4300-4420-9612-B7700A6586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371" y="1357162"/>
            <a:ext cx="5859361" cy="43942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</a:t>
            </a:r>
            <a:r>
              <a:rPr lang="fr-FR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fr-FR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Usecases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reapplicate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the exception on a new version of the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procedure</a:t>
            </a:r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procedure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modificable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All the versions in « 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created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 »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status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display in a drop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endParaRPr lang="fr-F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Select the version to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apply</a:t>
            </a:r>
            <a:endParaRPr lang="fr-F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fr-F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The exception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modificable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?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modification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validated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registered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and date (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see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tabs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Upload n documents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Add comments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71700" lvl="4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57550" lvl="6">
              <a:spcBef>
                <a:spcPts val="0"/>
              </a:spcBef>
            </a:pPr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037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Reapplication</a:t>
            </a:r>
            <a:r>
              <a:rPr lang="fr-FR" dirty="0"/>
              <a:t> of an exception - </a:t>
            </a:r>
            <a:r>
              <a:rPr lang="fr-FR" dirty="0" err="1"/>
              <a:t>rules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431371" y="1196974"/>
            <a:ext cx="11328000" cy="489600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Trigger : option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available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if a new version of the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procedure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in « 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created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 »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status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detected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Who can modify what :</a:t>
            </a: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Rule 1 : the level of the exception has to be authorized by your role</a:t>
            </a: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Rule 2 : the scope of application of the exception is included in the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juridictions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of your role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07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A627E9-B892-496E-AA0E-4E4079220A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1143000" indent="-1143000">
              <a:buAutoNum type="arabicPeriod"/>
            </a:pPr>
            <a:r>
              <a:rPr lang="fr-FR" sz="7200" dirty="0"/>
              <a:t>Exceptions</a:t>
            </a:r>
          </a:p>
          <a:p>
            <a:pPr marL="1143000" indent="-1143000">
              <a:buAutoNum type="arabicPeriod"/>
            </a:pPr>
            <a:r>
              <a:rPr lang="fr-FR" sz="7200" dirty="0"/>
              <a:t>OOS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7ADCBD-5A17-43BA-B636-EBE3B52D5069}"/>
              </a:ext>
            </a:extLst>
          </p:cNvPr>
          <p:cNvSpPr/>
          <p:nvPr/>
        </p:nvSpPr>
        <p:spPr>
          <a:xfrm>
            <a:off x="203200" y="2326640"/>
            <a:ext cx="4582160" cy="1198880"/>
          </a:xfrm>
          <a:prstGeom prst="rect">
            <a:avLst/>
          </a:prstGeom>
          <a:solidFill>
            <a:srgbClr val="FFFFFF">
              <a:alpha val="65098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2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E559E66-A4DE-4D78-9EF0-50F9B43A0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42" y="1685415"/>
            <a:ext cx="6585180" cy="471538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47D6749-DD35-4355-94B7-9FD03F06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Dashbord</a:t>
            </a:r>
            <a:r>
              <a:rPr lang="fr-FR" dirty="0"/>
              <a:t> exceptions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F6BBBC-C126-4D13-AE23-0CA88E6EDE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83980" y="855125"/>
            <a:ext cx="4672199" cy="432000"/>
          </a:xfrm>
        </p:spPr>
        <p:txBody>
          <a:bodyPr vert="horz" lIns="0" tIns="0" rIns="0" bIns="0" rtlCol="0" anchor="t" anchorCtr="0">
            <a:normAutofit fontScale="850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400" dirty="0">
                <a:solidFill>
                  <a:schemeClr val="accent3"/>
                </a:solidFill>
              </a:rPr>
              <a:t>Library of exceptions as a </a:t>
            </a:r>
            <a:r>
              <a:rPr lang="fr-FR" sz="2400" dirty="0" err="1">
                <a:solidFill>
                  <a:schemeClr val="accent3"/>
                </a:solidFill>
              </a:rPr>
              <a:t>miror</a:t>
            </a:r>
            <a:r>
              <a:rPr lang="fr-FR" sz="2400" dirty="0">
                <a:solidFill>
                  <a:schemeClr val="accent3"/>
                </a:solidFill>
              </a:rPr>
              <a:t> of the </a:t>
            </a:r>
            <a:r>
              <a:rPr lang="fr-FR" sz="2400" dirty="0" err="1">
                <a:solidFill>
                  <a:schemeClr val="accent3"/>
                </a:solidFill>
              </a:rPr>
              <a:t>library</a:t>
            </a:r>
            <a:r>
              <a:rPr lang="fr-FR" sz="2400" dirty="0">
                <a:solidFill>
                  <a:schemeClr val="accent3"/>
                </a:solidFill>
              </a:rPr>
              <a:t> of </a:t>
            </a:r>
            <a:r>
              <a:rPr lang="fr-FR" sz="2400" dirty="0" err="1">
                <a:solidFill>
                  <a:schemeClr val="accent3"/>
                </a:solidFill>
              </a:rPr>
              <a:t>procedures</a:t>
            </a:r>
            <a:endParaRPr lang="fr-FR" sz="2400" dirty="0">
              <a:solidFill>
                <a:schemeClr val="accent3"/>
              </a:solidFill>
            </a:endParaRPr>
          </a:p>
        </p:txBody>
      </p:sp>
      <p:pic>
        <p:nvPicPr>
          <p:cNvPr id="6" name="Image 4">
            <a:extLst>
              <a:ext uri="{FF2B5EF4-FFF2-40B4-BE49-F238E27FC236}">
                <a16:creationId xmlns:a16="http://schemas.microsoft.com/office/drawing/2014/main" id="{A817572A-6644-4AC1-AEFA-AADD8D180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71" y="1604001"/>
            <a:ext cx="4672200" cy="4223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732CAFF-E30C-409F-9E2E-C88A8D6D9BDD}"/>
              </a:ext>
            </a:extLst>
          </p:cNvPr>
          <p:cNvSpPr/>
          <p:nvPr/>
        </p:nvSpPr>
        <p:spPr>
          <a:xfrm>
            <a:off x="3659282" y="1604001"/>
            <a:ext cx="670560" cy="162694"/>
          </a:xfrm>
          <a:prstGeom prst="round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>
                <a:solidFill>
                  <a:schemeClr val="bg1"/>
                </a:solidFill>
              </a:rPr>
              <a:t>Library of exceptions &amp; OOS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A0736EE-54C9-423B-9BD8-3110C4DDFDB8}"/>
              </a:ext>
            </a:extLst>
          </p:cNvPr>
          <p:cNvSpPr/>
          <p:nvPr/>
        </p:nvSpPr>
        <p:spPr>
          <a:xfrm>
            <a:off x="3500846" y="1454331"/>
            <a:ext cx="966651" cy="43200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777A82D2-74BF-4635-BD8A-53E76B8D7E6F}"/>
              </a:ext>
            </a:extLst>
          </p:cNvPr>
          <p:cNvCxnSpPr/>
          <p:nvPr/>
        </p:nvCxnSpPr>
        <p:spPr>
          <a:xfrm>
            <a:off x="4467497" y="1711890"/>
            <a:ext cx="1629274" cy="295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6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F7AE87B-E42E-49AC-ABDC-6F141A2DE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171" y="650240"/>
            <a:ext cx="7401322" cy="51816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D5989E8-8AA6-4081-9F0B-1132BEFD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Dashboard exceptions</a:t>
            </a:r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8779" y="2614863"/>
            <a:ext cx="274781" cy="251883"/>
          </a:xfrm>
          <a:prstGeom prst="rect">
            <a:avLst/>
          </a:prstGeom>
        </p:spPr>
      </p:pic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BDC65CA7-FF39-42F1-B794-1266E7D4FFC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371" y="1138698"/>
            <a:ext cx="4516549" cy="38498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</a:t>
            </a:r>
            <a:r>
              <a:rPr lang="fr-FR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fr-FR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Button to go back to the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library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procedures</a:t>
            </a:r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see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further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Button to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an exception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Widgets (TBD) :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visually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display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statistics</a:t>
            </a:r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List of exceptions :</a:t>
            </a: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1 line = 1 exception</a:t>
            </a: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Select 1 line to open the exception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form</a:t>
            </a:r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Reverse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chronological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order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fist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line =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latest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exception)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Action button : depending on the user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profil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and context 2 options are proposed : Reapplication / Modification </a:t>
            </a:r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Option to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hide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the exceptions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overdue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?</a:t>
            </a:r>
          </a:p>
          <a:p>
            <a:pPr marL="1358900" lvl="2">
              <a:lnSpc>
                <a:spcPct val="100000"/>
              </a:lnSpc>
              <a:spcBef>
                <a:spcPts val="0"/>
              </a:spcBef>
            </a:pPr>
            <a:endParaRPr lang="fr-F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82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Dashboard - </a:t>
            </a:r>
            <a:r>
              <a:rPr lang="fr-FR" dirty="0" err="1"/>
              <a:t>rules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B1A63D9-1FAA-4A28-961C-3D47F5D0C66D}"/>
              </a:ext>
            </a:extLst>
          </p:cNvPr>
          <p:cNvSpPr txBox="1">
            <a:spLocks/>
          </p:cNvSpPr>
          <p:nvPr/>
        </p:nvSpPr>
        <p:spPr>
          <a:xfrm>
            <a:off x="431371" y="1026160"/>
            <a:ext cx="11465989" cy="514096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" panose="05000000000000000000" pitchFamily="2" charset="2"/>
              <a:buNone/>
              <a:tabLst/>
              <a:defRPr sz="1800" kern="1200" baseline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715963" marR="0" indent="-2651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073150" marR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527175" marR="0" indent="-26511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&gt;"/>
              <a:tabLst/>
              <a:defRPr sz="1200" kern="1200">
                <a:solidFill>
                  <a:schemeClr val="tx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85950" indent="-228600" algn="l" defTabSz="914400" rtl="0" eaLnBrk="1" latinLnBrk="0" hangingPunct="1">
              <a:spcBef>
                <a:spcPts val="200"/>
              </a:spcBef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marR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Tx/>
              <a:buFont typeface="Symbol" panose="05050102010706020507" pitchFamily="18" charset="2"/>
              <a:buChar char=""/>
              <a:tabLst/>
              <a:defRPr lang="fr-FR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roles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can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access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: admin,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contributor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reader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controller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Access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rights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can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see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all the exceptions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apply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your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AU(s) (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i.e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within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the juridictions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granted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your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role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I can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see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all the exceptions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applying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to the AU in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my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juridictions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whatever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domains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granted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my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rôle</a:t>
            </a: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For exemple I can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see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a BL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level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exception if « 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my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 » AU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included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Widgets (suggestion) :</a:t>
            </a: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Procedure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delay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less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6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months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, more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6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months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…</a:t>
            </a: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of exceptions by Domain, OP or BL</a:t>
            </a: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Top 10 of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procedures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exceptions</a:t>
            </a: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Exceptions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overdue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…</a:t>
            </a: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Action button : depending on the user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profil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and context, 2 options are proposed : Reapplication / Modification (wording TBC)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See further</a:t>
            </a: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Possibility to sort the exceptions for each column</a:t>
            </a: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raphique 6" descr="Avertissement avec un remplissage uni">
            <a:extLst>
              <a:ext uri="{FF2B5EF4-FFF2-40B4-BE49-F238E27FC236}">
                <a16:creationId xmlns:a16="http://schemas.microsoft.com/office/drawing/2014/main" id="{67953DBC-5489-426B-B4EF-2F94D502B4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440" y="1457960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2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Main </a:t>
            </a:r>
            <a:r>
              <a:rPr lang="fr-FR" dirty="0" err="1"/>
              <a:t>principles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B1A63D9-1FAA-4A28-961C-3D47F5D0C66D}"/>
              </a:ext>
            </a:extLst>
          </p:cNvPr>
          <p:cNvSpPr txBox="1">
            <a:spLocks/>
          </p:cNvSpPr>
          <p:nvPr/>
        </p:nvSpPr>
        <p:spPr>
          <a:xfrm>
            <a:off x="431371" y="1049868"/>
            <a:ext cx="8638239" cy="498686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" panose="05000000000000000000" pitchFamily="2" charset="2"/>
              <a:buNone/>
              <a:tabLst/>
              <a:defRPr sz="1800" kern="1200" baseline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715963" marR="0" indent="-2651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073150" marR="0" indent="-2857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527175" marR="0" indent="-26511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&gt;"/>
              <a:tabLst/>
              <a:defRPr sz="1200" kern="1200">
                <a:solidFill>
                  <a:schemeClr val="tx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85950" indent="-228600" algn="l" defTabSz="914400" rtl="0" eaLnBrk="1" latinLnBrk="0" hangingPunct="1">
              <a:spcBef>
                <a:spcPts val="200"/>
              </a:spcBef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marR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Tx/>
              <a:buFont typeface="Symbol" panose="05050102010706020507" pitchFamily="18" charset="2"/>
              <a:buChar char=""/>
              <a:tabLst/>
              <a:defRPr lang="fr-FR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Usecases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Creation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of an exception</a:t>
            </a: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Cancelation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(in case of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for exemple) : no data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registered</a:t>
            </a:r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Modification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1358900" lvl="2">
              <a:lnSpc>
                <a:spcPct val="100000"/>
              </a:lnSpc>
              <a:spcBef>
                <a:spcPts val="0"/>
              </a:spcBef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scope of application or </a:t>
            </a:r>
          </a:p>
          <a:p>
            <a:pPr marL="1358900" lvl="2">
              <a:lnSpc>
                <a:spcPct val="100000"/>
              </a:lnSpc>
              <a:spcBef>
                <a:spcPts val="0"/>
              </a:spcBef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Next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date</a:t>
            </a: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Reapplication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on a new version of the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procedure</a:t>
            </a:r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Closure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: exception no more relevant or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needed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because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changed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(data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registered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for audit trail)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Access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rights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Core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Business admin (=Pole), BL admin and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contributors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have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access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right in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creation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and/or modification</a:t>
            </a: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Scope of application : 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the scope of application of the exception must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within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the juridictions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granted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to the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role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(if 1 AU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your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juridictions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cannot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modify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an exception)</a:t>
            </a: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Level</a:t>
            </a:r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 of the exception 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options to </a:t>
            </a:r>
            <a:r>
              <a:rPr lang="fr-FR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fr-FR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discussed</a:t>
            </a:r>
            <a:endParaRPr lang="fr-FR" sz="1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58900" lvl="2">
              <a:lnSpc>
                <a:spcPct val="100000"/>
              </a:lnSpc>
              <a:spcBef>
                <a:spcPts val="0"/>
              </a:spcBef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Validation workflow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outside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CRMS =&gt;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role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can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modify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an exception at the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same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level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organization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lower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358900" lvl="2">
              <a:lnSpc>
                <a:spcPct val="100000"/>
              </a:lnSpc>
              <a:spcBef>
                <a:spcPts val="0"/>
              </a:spcBef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a « 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higher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 »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role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can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modify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an exception</a:t>
            </a:r>
          </a:p>
        </p:txBody>
      </p:sp>
      <p:pic>
        <p:nvPicPr>
          <p:cNvPr id="9" name="Graphique 8" descr="Avertissement avec un remplissage uni">
            <a:extLst>
              <a:ext uri="{FF2B5EF4-FFF2-40B4-BE49-F238E27FC236}">
                <a16:creationId xmlns:a16="http://schemas.microsoft.com/office/drawing/2014/main" id="{B6AB278B-A7E3-43AD-A8E8-C187D2B1A2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600" y="3863697"/>
            <a:ext cx="330200" cy="330200"/>
          </a:xfrm>
          <a:prstGeom prst="rect">
            <a:avLst/>
          </a:prstGeom>
        </p:spPr>
      </p:pic>
      <p:pic>
        <p:nvPicPr>
          <p:cNvPr id="10" name="Graphique 9" descr="Avertissement avec un remplissage uni">
            <a:extLst>
              <a:ext uri="{FF2B5EF4-FFF2-40B4-BE49-F238E27FC236}">
                <a16:creationId xmlns:a16="http://schemas.microsoft.com/office/drawing/2014/main" id="{3BD0FA8D-F945-4DBD-948A-A324E2536C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600" y="2586438"/>
            <a:ext cx="330200" cy="330200"/>
          </a:xfrm>
          <a:prstGeom prst="rect">
            <a:avLst/>
          </a:prstGeom>
        </p:spPr>
      </p:pic>
      <p:sp>
        <p:nvSpPr>
          <p:cNvPr id="11" name="Bulle narrative : rectangle 10">
            <a:extLst>
              <a:ext uri="{FF2B5EF4-FFF2-40B4-BE49-F238E27FC236}">
                <a16:creationId xmlns:a16="http://schemas.microsoft.com/office/drawing/2014/main" id="{F276FB66-BA6A-4C0C-93C6-C5648568289A}"/>
              </a:ext>
            </a:extLst>
          </p:cNvPr>
          <p:cNvSpPr/>
          <p:nvPr/>
        </p:nvSpPr>
        <p:spPr>
          <a:xfrm>
            <a:off x="9147954" y="1326781"/>
            <a:ext cx="2824480" cy="1259840"/>
          </a:xfrm>
          <a:prstGeom prst="wedgeRectCallout">
            <a:avLst>
              <a:gd name="adj1" fmla="val -60332"/>
              <a:gd name="adj2" fmla="val 4879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case the exception </a:t>
            </a:r>
            <a:r>
              <a:rPr lang="fr-FR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 more relevant or </a:t>
            </a:r>
            <a:r>
              <a:rPr lang="fr-FR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needed</a:t>
            </a:r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because</a:t>
            </a:r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fr-FR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fr-FR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changed</a:t>
            </a:r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(for exemple the </a:t>
            </a:r>
            <a:r>
              <a:rPr lang="fr-FR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entity</a:t>
            </a:r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fr-FR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deployed</a:t>
            </a:r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fr-FR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</a:t>
            </a:r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controls</a:t>
            </a:r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: </a:t>
            </a:r>
            <a:r>
              <a:rPr lang="fr-FR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let the exception « live » or </a:t>
            </a:r>
            <a:r>
              <a:rPr lang="fr-FR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stop </a:t>
            </a:r>
            <a:r>
              <a:rPr lang="fr-FR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prior</a:t>
            </a:r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fr-FR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  <a:r>
              <a:rPr lang="fr-FR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date ?</a:t>
            </a:r>
          </a:p>
        </p:txBody>
      </p:sp>
      <p:pic>
        <p:nvPicPr>
          <p:cNvPr id="12" name="Graphique 11" descr="Avertissement avec un remplissage uni">
            <a:extLst>
              <a:ext uri="{FF2B5EF4-FFF2-40B4-BE49-F238E27FC236}">
                <a16:creationId xmlns:a16="http://schemas.microsoft.com/office/drawing/2014/main" id="{A2DAC5D1-E899-45B0-B0BE-61511BDB13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600" y="4562196"/>
            <a:ext cx="330200" cy="330200"/>
          </a:xfrm>
          <a:prstGeom prst="rect">
            <a:avLst/>
          </a:prstGeom>
        </p:spPr>
      </p:pic>
      <p:graphicFrame>
        <p:nvGraphicFramePr>
          <p:cNvPr id="17" name="Diagramme 16">
            <a:extLst>
              <a:ext uri="{FF2B5EF4-FFF2-40B4-BE49-F238E27FC236}">
                <a16:creationId xmlns:a16="http://schemas.microsoft.com/office/drawing/2014/main" id="{EF2C8508-F43D-4DE0-90E5-27C18E975E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9241689"/>
              </p:ext>
            </p:extLst>
          </p:nvPr>
        </p:nvGraphicFramePr>
        <p:xfrm>
          <a:off x="9465733" y="3429000"/>
          <a:ext cx="2293638" cy="2607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" name="ZoneTexte 17">
            <a:extLst>
              <a:ext uri="{FF2B5EF4-FFF2-40B4-BE49-F238E27FC236}">
                <a16:creationId xmlns:a16="http://schemas.microsoft.com/office/drawing/2014/main" id="{98D29F24-BA9C-47E9-ABF3-FFF183544D32}"/>
              </a:ext>
            </a:extLst>
          </p:cNvPr>
          <p:cNvSpPr txBox="1"/>
          <p:nvPr/>
        </p:nvSpPr>
        <p:spPr>
          <a:xfrm>
            <a:off x="9890764" y="3754422"/>
            <a:ext cx="1289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9050" algn="ctr"/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OP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8754783-BD06-424A-B8EF-4CE17A8D2D84}"/>
              </a:ext>
            </a:extLst>
          </p:cNvPr>
          <p:cNvSpPr txBox="1"/>
          <p:nvPr/>
        </p:nvSpPr>
        <p:spPr>
          <a:xfrm>
            <a:off x="9890764" y="4958650"/>
            <a:ext cx="1289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9050" algn="ctr"/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BL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63415D3-8F75-48F3-827E-BA2DF5112B9E}"/>
              </a:ext>
            </a:extLst>
          </p:cNvPr>
          <p:cNvSpPr txBox="1"/>
          <p:nvPr/>
        </p:nvSpPr>
        <p:spPr>
          <a:xfrm>
            <a:off x="9904558" y="5554082"/>
            <a:ext cx="1289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9050" algn="ctr"/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AU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AAB957E-4686-4252-A497-0084F5EAFE62}"/>
              </a:ext>
            </a:extLst>
          </p:cNvPr>
          <p:cNvSpPr txBox="1"/>
          <p:nvPr/>
        </p:nvSpPr>
        <p:spPr>
          <a:xfrm>
            <a:off x="8611863" y="5473472"/>
            <a:ext cx="1718733" cy="5232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Admin OP</a:t>
            </a:r>
          </a:p>
          <a:p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Admin BL</a:t>
            </a:r>
          </a:p>
          <a:p>
            <a:r>
              <a:rPr lang="fr-FR" sz="1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Contributor</a:t>
            </a:r>
            <a:endParaRPr lang="fr-FR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40B84EB-9A1B-4367-8C74-6DF8D59BF64D}"/>
              </a:ext>
            </a:extLst>
          </p:cNvPr>
          <p:cNvSpPr txBox="1"/>
          <p:nvPr/>
        </p:nvSpPr>
        <p:spPr>
          <a:xfrm>
            <a:off x="9075695" y="4926978"/>
            <a:ext cx="808984" cy="4429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Admin OP</a:t>
            </a:r>
          </a:p>
          <a:p>
            <a:r>
              <a:rPr lang="fr-FR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 BL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D91D650-59D7-4225-8022-235F82DF298C}"/>
              </a:ext>
            </a:extLst>
          </p:cNvPr>
          <p:cNvSpPr txBox="1"/>
          <p:nvPr/>
        </p:nvSpPr>
        <p:spPr>
          <a:xfrm>
            <a:off x="9147954" y="4207200"/>
            <a:ext cx="1025755" cy="4429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Admin Domain</a:t>
            </a:r>
          </a:p>
          <a:p>
            <a:r>
              <a:rPr lang="fr-FR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 OP  or BL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35154C1-E671-4B55-AE0B-0946834C3F2E}"/>
              </a:ext>
            </a:extLst>
          </p:cNvPr>
          <p:cNvSpPr txBox="1"/>
          <p:nvPr/>
        </p:nvSpPr>
        <p:spPr>
          <a:xfrm>
            <a:off x="9923802" y="4276174"/>
            <a:ext cx="1289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9050" algn="ctr"/>
            <a:r>
              <a:rPr lang="fr-FR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Region</a:t>
            </a:r>
            <a:endParaRPr lang="fr-FR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400756A-5F00-4AE0-9B87-1246EB427E58}"/>
              </a:ext>
            </a:extLst>
          </p:cNvPr>
          <p:cNvSpPr txBox="1"/>
          <p:nvPr/>
        </p:nvSpPr>
        <p:spPr>
          <a:xfrm>
            <a:off x="9529734" y="3640561"/>
            <a:ext cx="1025755" cy="4429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Admin Domain</a:t>
            </a:r>
          </a:p>
          <a:p>
            <a:r>
              <a:rPr lang="fr-FR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 OP</a:t>
            </a:r>
          </a:p>
        </p:txBody>
      </p:sp>
    </p:spTree>
    <p:extLst>
      <p:ext uri="{BB962C8B-B14F-4D97-AF65-F5344CB8AC3E}">
        <p14:creationId xmlns:p14="http://schemas.microsoft.com/office/powerpoint/2010/main" val="167863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0DECA4E7-07F6-417B-8E36-BF7C83493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437" y="0"/>
            <a:ext cx="5736245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D5989E8-8AA6-4081-9F0B-1132BEFD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Creation</a:t>
            </a:r>
            <a:r>
              <a:rPr lang="fr-FR" dirty="0"/>
              <a:t> of an exception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0FFAA0-88B1-496E-9F4E-BA77A3C5A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47" y="24425"/>
            <a:ext cx="1591318" cy="914770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9FCE95F9-7230-4E45-87C0-BA6B6657B65F}"/>
              </a:ext>
            </a:extLst>
          </p:cNvPr>
          <p:cNvSpPr/>
          <p:nvPr/>
        </p:nvSpPr>
        <p:spPr>
          <a:xfrm>
            <a:off x="3606847" y="91048"/>
            <a:ext cx="1338377" cy="565118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A837784E-5F17-48E5-B11E-1C049EC936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372" y="1210733"/>
            <a:ext cx="5859361" cy="452126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</a:t>
            </a:r>
            <a:r>
              <a:rPr lang="fr-FR" sz="16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fr-FR" sz="16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Exception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: free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(EP </a:t>
            </a: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?)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Selection of 1 procedure (the domain is automatically displayed once procedure is selected as well as Effective date &amp; Next review date of the procedure)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Next review date of the exception is defined by the user : max = validation date + 3 years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Definition of the level of the exception  (Region, Pole, BL, AU) to display the filters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Definition of the scope of application (see further)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Upload n documents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Add comments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58900" lvl="2">
              <a:lnSpc>
                <a:spcPct val="100000"/>
              </a:lnSpc>
              <a:spcBef>
                <a:spcPts val="0"/>
              </a:spcBef>
            </a:pPr>
            <a:endParaRPr lang="fr-F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48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Creation</a:t>
            </a:r>
            <a:r>
              <a:rPr lang="fr-FR" dirty="0"/>
              <a:t> of an exception - </a:t>
            </a:r>
            <a:r>
              <a:rPr lang="fr-FR" dirty="0" err="1"/>
              <a:t>rules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431370" y="956734"/>
            <a:ext cx="11201830" cy="3945466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Who</a:t>
            </a:r>
            <a:r>
              <a:rPr lang="fr-FR" sz="1500" dirty="0">
                <a:latin typeface="Calibri" panose="020F0502020204030204" pitchFamily="34" charset="0"/>
                <a:cs typeface="Calibri" panose="020F0502020204030204" pitchFamily="34" charset="0"/>
              </a:rPr>
              <a:t> can </a:t>
            </a:r>
            <a:r>
              <a:rPr lang="fr-F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fr-FR" sz="1500" dirty="0">
                <a:latin typeface="Calibri" panose="020F0502020204030204" pitchFamily="34" charset="0"/>
                <a:cs typeface="Calibri" panose="020F0502020204030204" pitchFamily="34" charset="0"/>
              </a:rPr>
              <a:t> an exception : </a:t>
            </a:r>
            <a:r>
              <a:rPr lang="fr-F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Core</a:t>
            </a:r>
            <a:r>
              <a:rPr lang="fr-FR" sz="1500" dirty="0">
                <a:latin typeface="Calibri" panose="020F0502020204030204" pitchFamily="34" charset="0"/>
                <a:cs typeface="Calibri" panose="020F0502020204030204" pitchFamily="34" charset="0"/>
              </a:rPr>
              <a:t> business (pole) admins, BL admins and </a:t>
            </a:r>
            <a:r>
              <a:rPr lang="fr-F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contributors</a:t>
            </a:r>
            <a:endParaRPr lang="fr-FR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5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fr-F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fr-FR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procedure</a:t>
            </a:r>
            <a:r>
              <a:rPr lang="fr-FR" sz="1500" dirty="0">
                <a:latin typeface="Calibri" panose="020F0502020204030204" pitchFamily="34" charset="0"/>
                <a:cs typeface="Calibri" panose="020F0502020204030204" pitchFamily="34" charset="0"/>
              </a:rPr>
              <a:t> : All </a:t>
            </a:r>
            <a:r>
              <a:rPr lang="fr-F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procedure</a:t>
            </a:r>
            <a:r>
              <a:rPr lang="fr-FR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related</a:t>
            </a:r>
            <a:r>
              <a:rPr lang="fr-FR" sz="1500" dirty="0">
                <a:latin typeface="Calibri" panose="020F0502020204030204" pitchFamily="34" charset="0"/>
                <a:cs typeface="Calibri" panose="020F0502020204030204" pitchFamily="34" charset="0"/>
              </a:rPr>
              <a:t> to the </a:t>
            </a:r>
            <a:r>
              <a:rPr lang="fr-F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domains</a:t>
            </a:r>
            <a:r>
              <a:rPr lang="fr-FR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granted</a:t>
            </a:r>
            <a:r>
              <a:rPr lang="fr-FR" sz="15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fr-F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fr-FR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role</a:t>
            </a:r>
            <a:r>
              <a:rPr lang="fr-FR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500" dirty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fr-F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fr-FR" sz="1500" dirty="0">
                <a:latin typeface="Calibri" panose="020F0502020204030204" pitchFamily="34" charset="0"/>
                <a:cs typeface="Calibri" panose="020F0502020204030204" pitchFamily="34" charset="0"/>
              </a:rPr>
              <a:t> scope of application : </a:t>
            </a:r>
            <a:r>
              <a:rPr lang="fr-F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fr-FR" sz="1500" dirty="0">
                <a:latin typeface="Calibri" panose="020F0502020204030204" pitchFamily="34" charset="0"/>
                <a:cs typeface="Calibri" panose="020F0502020204030204" pitchFamily="34" charset="0"/>
              </a:rPr>
              <a:t> AU(s) </a:t>
            </a:r>
            <a:r>
              <a:rPr lang="fr-F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within</a:t>
            </a:r>
            <a:r>
              <a:rPr lang="fr-FR" sz="1500" dirty="0">
                <a:latin typeface="Calibri" panose="020F0502020204030204" pitchFamily="34" charset="0"/>
                <a:cs typeface="Calibri" panose="020F0502020204030204" pitchFamily="34" charset="0"/>
              </a:rPr>
              <a:t> the juridictions </a:t>
            </a:r>
            <a:r>
              <a:rPr lang="fr-F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granted</a:t>
            </a:r>
            <a:r>
              <a:rPr lang="fr-FR" sz="15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fr-F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fr-FR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role</a:t>
            </a:r>
            <a:endParaRPr lang="fr-FR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Definition of the level of the exception :</a:t>
            </a: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The selection of the level of the exception depends on the role of the user</a:t>
            </a: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A Core Business admin (Pole) can create a Region, Pole, BL or AU level exception</a:t>
            </a: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A BL admin can create a BL or AU level exception</a:t>
            </a: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A contributor can only create an AU level exception</a:t>
            </a: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All fields are mandatory except the uploading of document and the comments</a:t>
            </a: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No control dates or names (link to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Refog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500" dirty="0">
                <a:latin typeface="Calibri" panose="020F0502020204030204" pitchFamily="34" charset="0"/>
                <a:cs typeface="Calibri" panose="020F0502020204030204" pitchFamily="34" charset="0"/>
              </a:rPr>
              <a:t>Reference : </a:t>
            </a:r>
            <a:r>
              <a:rPr lang="fr-F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definition</a:t>
            </a:r>
            <a:r>
              <a:rPr lang="fr-FR" sz="1500" dirty="0">
                <a:latin typeface="Calibri" panose="020F0502020204030204" pitchFamily="34" charset="0"/>
                <a:cs typeface="Calibri" panose="020F0502020204030204" pitchFamily="34" charset="0"/>
              </a:rPr>
              <a:t> TBC</a:t>
            </a: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500" dirty="0"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fr-F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fr-FR" sz="1500" dirty="0">
                <a:latin typeface="Calibri" panose="020F0502020204030204" pitchFamily="34" charset="0"/>
                <a:cs typeface="Calibri" panose="020F0502020204030204" pitchFamily="34" charset="0"/>
              </a:rPr>
              <a:t> have more </a:t>
            </a:r>
            <a:r>
              <a:rPr lang="fr-F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fr-FR" sz="1500" dirty="0"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fr-F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fr-FR" sz="1500" dirty="0">
                <a:latin typeface="Calibri" panose="020F0502020204030204" pitchFamily="34" charset="0"/>
                <a:cs typeface="Calibri" panose="020F0502020204030204" pitchFamily="34" charset="0"/>
              </a:rPr>
              <a:t> for an exception ?</a:t>
            </a: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500" dirty="0"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fr-F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fr-FR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lang="fr-FR" sz="15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fr-F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link</a:t>
            </a:r>
            <a:r>
              <a:rPr lang="fr-FR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several</a:t>
            </a:r>
            <a:r>
              <a:rPr lang="fr-FR" sz="1500" dirty="0">
                <a:latin typeface="Calibri" panose="020F0502020204030204" pitchFamily="34" charset="0"/>
                <a:cs typeface="Calibri" panose="020F0502020204030204" pitchFamily="34" charset="0"/>
              </a:rPr>
              <a:t> exceptions ?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Pending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points :</a:t>
            </a: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Status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of the exception :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relevent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?</a:t>
            </a:r>
          </a:p>
          <a:p>
            <a:pPr marL="1001713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Suggestion :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Alert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the user if an exception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already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exists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on the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same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procedure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and the </a:t>
            </a:r>
            <a:r>
              <a:rPr lang="fr-F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same</a:t>
            </a:r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 scope ?</a:t>
            </a:r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ACFE68B-6AA4-4488-BC06-330F2CCBD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535721"/>
              </p:ext>
            </p:extLst>
          </p:nvPr>
        </p:nvGraphicFramePr>
        <p:xfrm>
          <a:off x="8432075" y="1625068"/>
          <a:ext cx="3068955" cy="15428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113395555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3262298431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383385108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435148678"/>
                    </a:ext>
                  </a:extLst>
                </a:gridCol>
              </a:tblGrid>
              <a:tr h="505634">
                <a:tc>
                  <a:txBody>
                    <a:bodyPr/>
                    <a:lstStyle/>
                    <a:p>
                      <a:r>
                        <a:rPr lang="fr-FR" sz="900" b="1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Creation</a:t>
                      </a:r>
                      <a:endParaRPr lang="fr-FR" sz="9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b="1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Core</a:t>
                      </a:r>
                      <a:r>
                        <a:rPr lang="fr-FR" sz="9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Business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Business Line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b="1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Contributor</a:t>
                      </a:r>
                      <a:endParaRPr lang="fr-FR" sz="9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90488"/>
                  </a:ext>
                </a:extLst>
              </a:tr>
              <a:tr h="259299">
                <a:tc>
                  <a:txBody>
                    <a:bodyPr/>
                    <a:lstStyle/>
                    <a:p>
                      <a:r>
                        <a:rPr lang="fr-FR" sz="900" b="1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Region</a:t>
                      </a:r>
                      <a:endParaRPr lang="fr-FR" sz="9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893398"/>
                  </a:ext>
                </a:extLst>
              </a:tr>
              <a:tr h="259299">
                <a:tc>
                  <a:txBody>
                    <a:bodyPr/>
                    <a:lstStyle/>
                    <a:p>
                      <a:r>
                        <a:rPr lang="fr-FR" sz="9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123549"/>
                  </a:ext>
                </a:extLst>
              </a:tr>
              <a:tr h="259299">
                <a:tc>
                  <a:txBody>
                    <a:bodyPr/>
                    <a:lstStyle/>
                    <a:p>
                      <a:r>
                        <a:rPr lang="fr-FR" sz="9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9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780706"/>
                  </a:ext>
                </a:extLst>
              </a:tr>
              <a:tr h="259299">
                <a:tc>
                  <a:txBody>
                    <a:bodyPr/>
                    <a:lstStyle/>
                    <a:p>
                      <a:r>
                        <a:rPr lang="fr-FR" sz="9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873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51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Creation</a:t>
            </a:r>
            <a:r>
              <a:rPr lang="fr-FR" dirty="0"/>
              <a:t> of an exception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431371" y="1196974"/>
            <a:ext cx="11328000" cy="426553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/>
              <a:t>exemples of scope of application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664C446-164A-41AA-B488-3EDBB0A18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71" y="2057077"/>
            <a:ext cx="4386311" cy="23672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A8B645B-BBE8-4E93-AC43-2434098FB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419" y="543534"/>
            <a:ext cx="4386312" cy="23672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683DC50-1242-4425-9593-9D8D04221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419" y="3559629"/>
            <a:ext cx="4369566" cy="24751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0EE4757-6698-430A-90EC-DBBD65FDDDAD}"/>
              </a:ext>
            </a:extLst>
          </p:cNvPr>
          <p:cNvSpPr txBox="1"/>
          <p:nvPr/>
        </p:nvSpPr>
        <p:spPr>
          <a:xfrm>
            <a:off x="5153958" y="258917"/>
            <a:ext cx="1800808" cy="3804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400" b="1" u="sng" dirty="0">
                <a:solidFill>
                  <a:srgbClr val="7030A0"/>
                </a:solidFill>
              </a:rPr>
              <a:t>Exception at OP </a:t>
            </a:r>
            <a:r>
              <a:rPr lang="fr-FR" sz="1400" b="1" u="sng" dirty="0" err="1">
                <a:solidFill>
                  <a:srgbClr val="7030A0"/>
                </a:solidFill>
              </a:rPr>
              <a:t>level</a:t>
            </a:r>
            <a:endParaRPr lang="fr-FR" sz="1400" b="1" u="sng" dirty="0">
              <a:solidFill>
                <a:srgbClr val="7030A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74A77BE-4AE2-4D7B-A74A-81A699523D9B}"/>
              </a:ext>
            </a:extLst>
          </p:cNvPr>
          <p:cNvSpPr txBox="1"/>
          <p:nvPr/>
        </p:nvSpPr>
        <p:spPr>
          <a:xfrm>
            <a:off x="662474" y="4281688"/>
            <a:ext cx="3736806" cy="11539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/>
              <a:t>Select a </a:t>
            </a:r>
            <a:r>
              <a:rPr lang="fr-FR" sz="1400" b="1" dirty="0" err="1"/>
              <a:t>Region</a:t>
            </a:r>
            <a:r>
              <a:rPr lang="fr-FR" sz="1400" b="1" dirty="0"/>
              <a:t> in the drop </a:t>
            </a:r>
            <a:r>
              <a:rPr lang="fr-FR" sz="1400" b="1" dirty="0" err="1"/>
              <a:t>list</a:t>
            </a:r>
            <a:endParaRPr lang="fr-F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/>
              <a:t>Select 1 to n AU(s) </a:t>
            </a:r>
            <a:r>
              <a:rPr lang="fr-FR" sz="1400" b="1" dirty="0" err="1"/>
              <a:t>included</a:t>
            </a:r>
            <a:r>
              <a:rPr lang="fr-FR" sz="1400" b="1" dirty="0"/>
              <a:t> in </a:t>
            </a:r>
            <a:r>
              <a:rPr lang="fr-FR" sz="1400" b="1" dirty="0" err="1"/>
              <a:t>this</a:t>
            </a:r>
            <a:r>
              <a:rPr lang="fr-FR" sz="1400" b="1" dirty="0"/>
              <a:t> </a:t>
            </a:r>
            <a:r>
              <a:rPr lang="fr-FR" sz="1400" b="1" dirty="0" err="1"/>
              <a:t>Region</a:t>
            </a:r>
            <a:endParaRPr lang="fr-F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b="1" dirty="0"/>
          </a:p>
          <a:p>
            <a:r>
              <a:rPr lang="fr-FR" sz="1400" b="1" dirty="0"/>
              <a:t>NB : by default all the AU(s) are </a:t>
            </a:r>
            <a:r>
              <a:rPr lang="fr-FR" sz="1400" b="1" dirty="0" err="1"/>
              <a:t>selected</a:t>
            </a:r>
            <a:endParaRPr lang="fr-F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38FA49-E872-4A5B-8AFB-1D293F78A02C}"/>
              </a:ext>
            </a:extLst>
          </p:cNvPr>
          <p:cNvSpPr txBox="1"/>
          <p:nvPr/>
        </p:nvSpPr>
        <p:spPr>
          <a:xfrm>
            <a:off x="9411468" y="836712"/>
            <a:ext cx="2658612" cy="15407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/>
              <a:t>Select 1 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/>
              <a:t>Select 1 to n BL(s) in </a:t>
            </a:r>
            <a:r>
              <a:rPr lang="fr-FR" sz="1400" b="1" dirty="0" err="1"/>
              <a:t>this</a:t>
            </a:r>
            <a:r>
              <a:rPr lang="fr-FR" sz="1400" b="1" dirty="0"/>
              <a:t> 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/>
              <a:t>Select 1 to n AU(s) </a:t>
            </a:r>
            <a:r>
              <a:rPr lang="fr-FR" sz="1400" b="1" dirty="0" err="1"/>
              <a:t>included</a:t>
            </a:r>
            <a:r>
              <a:rPr lang="fr-FR" sz="1400" b="1" dirty="0"/>
              <a:t> in the BL(s) </a:t>
            </a:r>
            <a:r>
              <a:rPr lang="fr-FR" sz="1400" b="1" dirty="0" err="1"/>
              <a:t>selected</a:t>
            </a:r>
            <a:endParaRPr lang="fr-F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b="1" dirty="0"/>
          </a:p>
          <a:p>
            <a:r>
              <a:rPr lang="fr-FR" sz="1400" b="1" dirty="0"/>
              <a:t>NB: by default all the BL(s) and AU(s) are </a:t>
            </a:r>
            <a:r>
              <a:rPr lang="fr-FR" sz="1400" b="1" dirty="0" err="1"/>
              <a:t>selected</a:t>
            </a:r>
            <a:endParaRPr lang="fr-F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7362FAC-0093-44D6-8B98-659D96A6D47C}"/>
              </a:ext>
            </a:extLst>
          </p:cNvPr>
          <p:cNvSpPr txBox="1"/>
          <p:nvPr/>
        </p:nvSpPr>
        <p:spPr>
          <a:xfrm>
            <a:off x="5194967" y="3195429"/>
            <a:ext cx="1800808" cy="3804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400" b="1" u="sng" dirty="0">
                <a:solidFill>
                  <a:srgbClr val="7030A0"/>
                </a:solidFill>
              </a:rPr>
              <a:t>Exception at BL </a:t>
            </a:r>
            <a:r>
              <a:rPr lang="fr-FR" sz="1400" b="1" u="sng" dirty="0" err="1">
                <a:solidFill>
                  <a:srgbClr val="7030A0"/>
                </a:solidFill>
              </a:rPr>
              <a:t>level</a:t>
            </a:r>
            <a:endParaRPr lang="fr-FR" sz="1400" b="1" u="sng" dirty="0">
              <a:solidFill>
                <a:srgbClr val="7030A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765766F-3781-419D-B241-2AB930FD60B9}"/>
              </a:ext>
            </a:extLst>
          </p:cNvPr>
          <p:cNvSpPr txBox="1"/>
          <p:nvPr/>
        </p:nvSpPr>
        <p:spPr>
          <a:xfrm>
            <a:off x="9411468" y="3884712"/>
            <a:ext cx="2658612" cy="15407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/>
              <a:t>Select 1 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/>
              <a:t>Select 1 BL in </a:t>
            </a:r>
            <a:r>
              <a:rPr lang="fr-FR" sz="1400" b="1" dirty="0" err="1"/>
              <a:t>this</a:t>
            </a:r>
            <a:r>
              <a:rPr lang="fr-FR" sz="1400" b="1" dirty="0"/>
              <a:t> 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/>
              <a:t>Select 1 to n AU(s) </a:t>
            </a:r>
            <a:r>
              <a:rPr lang="fr-FR" sz="1400" b="1" dirty="0" err="1"/>
              <a:t>included</a:t>
            </a:r>
            <a:r>
              <a:rPr lang="fr-FR" sz="1400" b="1" dirty="0"/>
              <a:t> in </a:t>
            </a:r>
            <a:r>
              <a:rPr lang="fr-FR" sz="1400" b="1" dirty="0" err="1"/>
              <a:t>this</a:t>
            </a:r>
            <a:r>
              <a:rPr lang="fr-FR" sz="1400" b="1" dirty="0"/>
              <a:t> BL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b="1" dirty="0"/>
          </a:p>
          <a:p>
            <a:r>
              <a:rPr lang="fr-FR" sz="1400" b="1" dirty="0"/>
              <a:t>NB : by default all the AU(s) are </a:t>
            </a:r>
            <a:r>
              <a:rPr lang="fr-FR" sz="1400" b="1" dirty="0" err="1"/>
              <a:t>selected</a:t>
            </a:r>
            <a:endParaRPr lang="fr-FR" sz="1400" b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AB2B512-DD6D-4442-98AA-8C3CD38786DA}"/>
              </a:ext>
            </a:extLst>
          </p:cNvPr>
          <p:cNvSpPr txBox="1"/>
          <p:nvPr/>
        </p:nvSpPr>
        <p:spPr>
          <a:xfrm>
            <a:off x="662474" y="1815719"/>
            <a:ext cx="1800808" cy="3804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400" b="1" u="sng" dirty="0">
                <a:solidFill>
                  <a:srgbClr val="7030A0"/>
                </a:solidFill>
              </a:rPr>
              <a:t>Exception at </a:t>
            </a:r>
            <a:r>
              <a:rPr lang="fr-FR" sz="1400" b="1" u="sng" dirty="0" err="1">
                <a:solidFill>
                  <a:srgbClr val="7030A0"/>
                </a:solidFill>
              </a:rPr>
              <a:t>Region</a:t>
            </a:r>
            <a:r>
              <a:rPr lang="fr-FR" sz="1400" b="1" u="sng" dirty="0">
                <a:solidFill>
                  <a:srgbClr val="7030A0"/>
                </a:solidFill>
              </a:rPr>
              <a:t> </a:t>
            </a:r>
            <a:r>
              <a:rPr lang="fr-FR" sz="1400" b="1" u="sng" dirty="0" err="1">
                <a:solidFill>
                  <a:srgbClr val="7030A0"/>
                </a:solidFill>
              </a:rPr>
              <a:t>level</a:t>
            </a:r>
            <a:endParaRPr lang="fr-FR" sz="1400" b="1" u="sng" dirty="0">
              <a:solidFill>
                <a:srgbClr val="7030A0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86DF5B8-4A1D-484F-B9BB-62C3F101CD28}"/>
              </a:ext>
            </a:extLst>
          </p:cNvPr>
          <p:cNvSpPr txBox="1"/>
          <p:nvPr/>
        </p:nvSpPr>
        <p:spPr>
          <a:xfrm>
            <a:off x="782957" y="5765799"/>
            <a:ext cx="3736806" cy="2690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NB : AU(s) </a:t>
            </a:r>
            <a:r>
              <a:rPr lang="fr-FR" sz="1400" b="1" dirty="0" err="1">
                <a:solidFill>
                  <a:srgbClr val="FF0000"/>
                </a:solidFill>
              </a:rPr>
              <a:t>within</a:t>
            </a:r>
            <a:r>
              <a:rPr lang="fr-FR" sz="1400" b="1" dirty="0">
                <a:solidFill>
                  <a:srgbClr val="FF0000"/>
                </a:solidFill>
              </a:rPr>
              <a:t> the juridictions </a:t>
            </a:r>
            <a:r>
              <a:rPr lang="fr-FR" sz="1400" b="1" dirty="0" err="1">
                <a:solidFill>
                  <a:srgbClr val="FF0000"/>
                </a:solidFill>
              </a:rPr>
              <a:t>granted</a:t>
            </a:r>
            <a:r>
              <a:rPr lang="fr-FR" sz="1400" b="1" dirty="0">
                <a:solidFill>
                  <a:srgbClr val="FF0000"/>
                </a:solidFill>
              </a:rPr>
              <a:t> to the </a:t>
            </a:r>
            <a:r>
              <a:rPr lang="fr-FR" sz="1400" b="1" dirty="0" err="1">
                <a:solidFill>
                  <a:srgbClr val="FF0000"/>
                </a:solidFill>
              </a:rPr>
              <a:t>role</a:t>
            </a:r>
            <a:endParaRPr lang="fr-FR" sz="14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590771"/>
      </p:ext>
    </p:extLst>
  </p:cSld>
  <p:clrMapOvr>
    <a:masterClrMapping/>
  </p:clrMapOvr>
</p:sld>
</file>

<file path=ppt/theme/theme1.xml><?xml version="1.0" encoding="utf-8"?>
<a:theme xmlns:a="http://schemas.openxmlformats.org/drawingml/2006/main" name="bnp_paribas__powerpoint__ppt_fr">
  <a:themeElements>
    <a:clrScheme name="1910 BNPP PPT">
      <a:dk1>
        <a:srgbClr val="FFFFFF"/>
      </a:dk1>
      <a:lt1>
        <a:srgbClr val="000000"/>
      </a:lt1>
      <a:dk2>
        <a:srgbClr val="EEECF0"/>
      </a:dk2>
      <a:lt2>
        <a:srgbClr val="878787"/>
      </a:lt2>
      <a:accent1>
        <a:srgbClr val="008E5C"/>
      </a:accent1>
      <a:accent2>
        <a:srgbClr val="59B49F"/>
      </a:accent2>
      <a:accent3>
        <a:srgbClr val="2B7587"/>
      </a:accent3>
      <a:accent4>
        <a:srgbClr val="B4C832"/>
      </a:accent4>
      <a:accent5>
        <a:srgbClr val="F39476"/>
      </a:accent5>
      <a:accent6>
        <a:srgbClr val="E9B538"/>
      </a:accent6>
      <a:hlink>
        <a:srgbClr val="F19275"/>
      </a:hlink>
      <a:folHlink>
        <a:srgbClr val="008E5B"/>
      </a:folHlink>
    </a:clrScheme>
    <a:fontScheme name="Personnalisé 1">
      <a:majorFont>
        <a:latin typeface="BNPP Sans Condensed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dirty="0" smtClean="0">
            <a:solidFill>
              <a:schemeClr val="accent4"/>
            </a:solidFill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6BDF6C2D00B545AD70F37C29337FBC" ma:contentTypeVersion="13" ma:contentTypeDescription="Crée un document." ma:contentTypeScope="" ma:versionID="27cec8490b0eb32799c7a144e0002b7f">
  <xsd:schema xmlns:xsd="http://www.w3.org/2001/XMLSchema" xmlns:xs="http://www.w3.org/2001/XMLSchema" xmlns:p="http://schemas.microsoft.com/office/2006/metadata/properties" xmlns:ns3="2d72a193-5b72-4201-b3ad-1e27290b4bc4" xmlns:ns4="9ab47a48-0938-458b-b8af-cd2aac04a38a" targetNamespace="http://schemas.microsoft.com/office/2006/metadata/properties" ma:root="true" ma:fieldsID="573a8dc6e04a2756e8de20d02bf156fc" ns3:_="" ns4:_="">
    <xsd:import namespace="2d72a193-5b72-4201-b3ad-1e27290b4bc4"/>
    <xsd:import namespace="9ab47a48-0938-458b-b8af-cd2aac04a38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72a193-5b72-4201-b3ad-1e27290b4b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b47a48-0938-458b-b8af-cd2aac04a38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E0D58C-6C1B-4A69-9DE3-77C87745B3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72a193-5b72-4201-b3ad-1e27290b4bc4"/>
    <ds:schemaRef ds:uri="9ab47a48-0938-458b-b8af-cd2aac04a3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57FA9A-55E3-4ECD-AB0B-39DDB1336840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9ab47a48-0938-458b-b8af-cd2aac04a38a"/>
    <ds:schemaRef ds:uri="2d72a193-5b72-4201-b3ad-1e27290b4bc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69882BF-D52B-4ED9-85AE-0F072D6E51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4897</TotalTime>
  <Words>1345</Words>
  <Application>Microsoft Office PowerPoint</Application>
  <PresentationFormat>Grand écran</PresentationFormat>
  <Paragraphs>208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3" baseType="lpstr">
      <vt:lpstr>Arial</vt:lpstr>
      <vt:lpstr>Arial Narrow</vt:lpstr>
      <vt:lpstr>BNPP Sans</vt:lpstr>
      <vt:lpstr>BNPP Sans Condensed</vt:lpstr>
      <vt:lpstr>BNPP Sans Condensed ExtraBold</vt:lpstr>
      <vt:lpstr>BNPP Sans Condensed Light</vt:lpstr>
      <vt:lpstr>Calibri</vt:lpstr>
      <vt:lpstr>Symbol</vt:lpstr>
      <vt:lpstr>Wingdings</vt:lpstr>
      <vt:lpstr>bnp_paribas__powerpoint__ppt_fr</vt:lpstr>
      <vt:lpstr>Library of Exceptions and oos in crms</vt:lpstr>
      <vt:lpstr>Présentation PowerPoint</vt:lpstr>
      <vt:lpstr>Dashbord exceptions</vt:lpstr>
      <vt:lpstr>Dashboard exceptions</vt:lpstr>
      <vt:lpstr>Dashboard - rules</vt:lpstr>
      <vt:lpstr>Main principles</vt:lpstr>
      <vt:lpstr>Creation of an exception</vt:lpstr>
      <vt:lpstr>Creation of an exception - rules</vt:lpstr>
      <vt:lpstr>Creation of an exception</vt:lpstr>
      <vt:lpstr>Modification of an exception</vt:lpstr>
      <vt:lpstr>Modification of an exception - rules</vt:lpstr>
      <vt:lpstr>Reapplication of an exception</vt:lpstr>
      <vt:lpstr>Reapplication of an exception - rules</vt:lpstr>
    </vt:vector>
  </TitlesOfParts>
  <Company>BNP Paribas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Carolina LAPEYRONIE</dc:creator>
  <cp:keywords>Classification=Select Classification Level, Classification=Internal</cp:keywords>
  <cp:lastModifiedBy>BOUDARD Philippe</cp:lastModifiedBy>
  <cp:revision>196</cp:revision>
  <dcterms:created xsi:type="dcterms:W3CDTF">2021-03-23T11:56:34Z</dcterms:created>
  <dcterms:modified xsi:type="dcterms:W3CDTF">2022-02-15T08:50:54Z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3a298f03-da03-4b40-b109-a2648139059a</vt:lpwstr>
  </property>
  <property fmtid="{D5CDD505-2E9C-101B-9397-08002B2CF9AE}" pid="3" name="Classification">
    <vt:lpwstr>Internal</vt:lpwstr>
  </property>
  <property fmtid="{D5CDD505-2E9C-101B-9397-08002B2CF9AE}" pid="4" name="PIIGDPR">
    <vt:lpwstr>NotSpecified</vt:lpwstr>
  </property>
  <property fmtid="{D5CDD505-2E9C-101B-9397-08002B2CF9AE}" pid="5" name="ApplyVisualMarking">
    <vt:lpwstr>None</vt:lpwstr>
  </property>
  <property fmtid="{D5CDD505-2E9C-101B-9397-08002B2CF9AE}" pid="6" name="ContentTypeId">
    <vt:lpwstr>0x010100F56BDF6C2D00B545AD70F37C29337FBC</vt:lpwstr>
  </property>
</Properties>
</file>