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28" autoAdjust="0"/>
  </p:normalViewPr>
  <p:slideViewPr>
    <p:cSldViewPr>
      <p:cViewPr varScale="1">
        <p:scale>
          <a:sx n="51" d="100"/>
          <a:sy n="51" d="100"/>
        </p:scale>
        <p:origin x="104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Harrison" userId="48528489-191b-42e1-bfa2-2006e5b7a95e" providerId="ADAL" clId="{B8F0AFAC-BDE0-4BF8-90E8-CA4AE1BD7995}"/>
    <pc:docChg chg="undo custSel addSld delSld modSld">
      <pc:chgData name="Neil Harrison" userId="48528489-191b-42e1-bfa2-2006e5b7a95e" providerId="ADAL" clId="{B8F0AFAC-BDE0-4BF8-90E8-CA4AE1BD7995}" dt="2022-09-14T14:44:56.160" v="489" actId="20577"/>
      <pc:docMkLst>
        <pc:docMk/>
      </pc:docMkLst>
      <pc:sldChg chg="modSp mod">
        <pc:chgData name="Neil Harrison" userId="48528489-191b-42e1-bfa2-2006e5b7a95e" providerId="ADAL" clId="{B8F0AFAC-BDE0-4BF8-90E8-CA4AE1BD7995}" dt="2022-09-14T14:38:56.804" v="61" actId="20577"/>
        <pc:sldMkLst>
          <pc:docMk/>
          <pc:sldMk cId="0" sldId="256"/>
        </pc:sldMkLst>
        <pc:spChg chg="mod">
          <ac:chgData name="Neil Harrison" userId="48528489-191b-42e1-bfa2-2006e5b7a95e" providerId="ADAL" clId="{B8F0AFAC-BDE0-4BF8-90E8-CA4AE1BD7995}" dt="2022-09-14T14:38:56.804" v="6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 mod">
        <pc:chgData name="Neil Harrison" userId="48528489-191b-42e1-bfa2-2006e5b7a95e" providerId="ADAL" clId="{B8F0AFAC-BDE0-4BF8-90E8-CA4AE1BD7995}" dt="2022-09-14T14:42:20.994" v="381" actId="20577"/>
        <pc:sldMkLst>
          <pc:docMk/>
          <pc:sldMk cId="0" sldId="257"/>
        </pc:sldMkLst>
        <pc:spChg chg="mod">
          <ac:chgData name="Neil Harrison" userId="48528489-191b-42e1-bfa2-2006e5b7a95e" providerId="ADAL" clId="{B8F0AFAC-BDE0-4BF8-90E8-CA4AE1BD7995}" dt="2022-09-14T14:40:12.633" v="89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Neil Harrison" userId="48528489-191b-42e1-bfa2-2006e5b7a95e" providerId="ADAL" clId="{B8F0AFAC-BDE0-4BF8-90E8-CA4AE1BD7995}" dt="2022-09-14T14:42:20.994" v="381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 new mod">
        <pc:chgData name="Neil Harrison" userId="48528489-191b-42e1-bfa2-2006e5b7a95e" providerId="ADAL" clId="{B8F0AFAC-BDE0-4BF8-90E8-CA4AE1BD7995}" dt="2022-09-14T14:42:52.994" v="469" actId="20577"/>
        <pc:sldMkLst>
          <pc:docMk/>
          <pc:sldMk cId="2862243565" sldId="258"/>
        </pc:sldMkLst>
        <pc:spChg chg="mod">
          <ac:chgData name="Neil Harrison" userId="48528489-191b-42e1-bfa2-2006e5b7a95e" providerId="ADAL" clId="{B8F0AFAC-BDE0-4BF8-90E8-CA4AE1BD7995}" dt="2022-09-14T14:42:52.994" v="469" actId="20577"/>
          <ac:spMkLst>
            <pc:docMk/>
            <pc:sldMk cId="2862243565" sldId="258"/>
            <ac:spMk id="3" creationId="{764AFDAE-5D7E-C4D2-3A17-21A601CD25C6}"/>
          </ac:spMkLst>
        </pc:spChg>
      </pc:sldChg>
      <pc:sldChg chg="del">
        <pc:chgData name="Neil Harrison" userId="48528489-191b-42e1-bfa2-2006e5b7a95e" providerId="ADAL" clId="{B8F0AFAC-BDE0-4BF8-90E8-CA4AE1BD7995}" dt="2022-09-14T14:39:26.315" v="63" actId="47"/>
        <pc:sldMkLst>
          <pc:docMk/>
          <pc:sldMk cId="2862243565" sldId="258"/>
        </pc:sldMkLst>
      </pc:sldChg>
      <pc:sldChg chg="modSp new mod">
        <pc:chgData name="Neil Harrison" userId="48528489-191b-42e1-bfa2-2006e5b7a95e" providerId="ADAL" clId="{B8F0AFAC-BDE0-4BF8-90E8-CA4AE1BD7995}" dt="2022-09-14T14:43:54.993" v="482" actId="404"/>
        <pc:sldMkLst>
          <pc:docMk/>
          <pc:sldMk cId="1713463593" sldId="259"/>
        </pc:sldMkLst>
        <pc:spChg chg="mod">
          <ac:chgData name="Neil Harrison" userId="48528489-191b-42e1-bfa2-2006e5b7a95e" providerId="ADAL" clId="{B8F0AFAC-BDE0-4BF8-90E8-CA4AE1BD7995}" dt="2022-09-14T14:43:26.475" v="476" actId="20577"/>
          <ac:spMkLst>
            <pc:docMk/>
            <pc:sldMk cId="1713463593" sldId="259"/>
            <ac:spMk id="2" creationId="{32D8AB2E-A167-65C5-EA1B-69BB86EE23EF}"/>
          </ac:spMkLst>
        </pc:spChg>
        <pc:spChg chg="mod">
          <ac:chgData name="Neil Harrison" userId="48528489-191b-42e1-bfa2-2006e5b7a95e" providerId="ADAL" clId="{B8F0AFAC-BDE0-4BF8-90E8-CA4AE1BD7995}" dt="2022-09-14T14:43:54.993" v="482" actId="404"/>
          <ac:spMkLst>
            <pc:docMk/>
            <pc:sldMk cId="1713463593" sldId="259"/>
            <ac:spMk id="3" creationId="{1E265062-5ED1-4B2D-F1F8-56632665CEF1}"/>
          </ac:spMkLst>
        </pc:spChg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1713463593" sldId="259"/>
        </pc:sldMkLst>
      </pc:sldChg>
      <pc:sldChg chg="addSp delSp new del mod">
        <pc:chgData name="Neil Harrison" userId="48528489-191b-42e1-bfa2-2006e5b7a95e" providerId="ADAL" clId="{B8F0AFAC-BDE0-4BF8-90E8-CA4AE1BD7995}" dt="2022-09-14T14:43:10.161" v="473" actId="680"/>
        <pc:sldMkLst>
          <pc:docMk/>
          <pc:sldMk cId="2463773430" sldId="259"/>
        </pc:sldMkLst>
        <pc:spChg chg="add del">
          <ac:chgData name="Neil Harrison" userId="48528489-191b-42e1-bfa2-2006e5b7a95e" providerId="ADAL" clId="{B8F0AFAC-BDE0-4BF8-90E8-CA4AE1BD7995}" dt="2022-09-14T14:43:09.746" v="472" actId="22"/>
          <ac:spMkLst>
            <pc:docMk/>
            <pc:sldMk cId="2463773430" sldId="259"/>
            <ac:spMk id="6" creationId="{14BB7C03-E023-72C3-7F9B-6A5C3E9F0910}"/>
          </ac:spMkLst>
        </pc:spChg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0"/>
        </pc:sldMkLst>
      </pc:sldChg>
      <pc:sldChg chg="new del">
        <pc:chgData name="Neil Harrison" userId="48528489-191b-42e1-bfa2-2006e5b7a95e" providerId="ADAL" clId="{B8F0AFAC-BDE0-4BF8-90E8-CA4AE1BD7995}" dt="2022-09-14T14:44:37.400" v="485" actId="47"/>
        <pc:sldMkLst>
          <pc:docMk/>
          <pc:sldMk cId="3076359334" sldId="260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1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2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3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4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5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6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7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8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9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0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1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2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3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5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6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7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8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9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0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1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2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3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4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5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6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7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8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9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0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1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2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3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4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5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6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7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8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241811909" sldId="299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528734729" sldId="300"/>
        </pc:sldMkLst>
      </pc:sldChg>
      <pc:sldChg chg="add">
        <pc:chgData name="Neil Harrison" userId="48528489-191b-42e1-bfa2-2006e5b7a95e" providerId="ADAL" clId="{B8F0AFAC-BDE0-4BF8-90E8-CA4AE1BD7995}" dt="2022-09-14T14:44:29.967" v="484"/>
        <pc:sldMkLst>
          <pc:docMk/>
          <pc:sldMk cId="0" sldId="307"/>
        </pc:sldMkLst>
      </pc:sldChg>
      <pc:sldChg chg="modSp add mod">
        <pc:chgData name="Neil Harrison" userId="48528489-191b-42e1-bfa2-2006e5b7a95e" providerId="ADAL" clId="{B8F0AFAC-BDE0-4BF8-90E8-CA4AE1BD7995}" dt="2022-09-14T14:44:56.160" v="489" actId="20577"/>
        <pc:sldMkLst>
          <pc:docMk/>
          <pc:sldMk cId="0" sldId="308"/>
        </pc:sldMkLst>
        <pc:spChg chg="mod">
          <ac:chgData name="Neil Harrison" userId="48528489-191b-42e1-bfa2-2006e5b7a95e" providerId="ADAL" clId="{B8F0AFAC-BDE0-4BF8-90E8-CA4AE1BD7995}" dt="2022-09-14T14:44:56.160" v="489" actId="20577"/>
          <ac:spMkLst>
            <pc:docMk/>
            <pc:sldMk cId="0" sldId="308"/>
            <ac:spMk id="168963" creationId="{258F3662-410B-613D-7E7D-12F8B331897A}"/>
          </ac:spMkLst>
        </pc:spChg>
      </pc:sldChg>
      <pc:sldChg chg="add">
        <pc:chgData name="Neil Harrison" userId="48528489-191b-42e1-bfa2-2006e5b7a95e" providerId="ADAL" clId="{B8F0AFAC-BDE0-4BF8-90E8-CA4AE1BD7995}" dt="2022-09-14T14:44:29.967" v="484"/>
        <pc:sldMkLst>
          <pc:docMk/>
          <pc:sldMk cId="0" sldId="309"/>
        </pc:sldMkLst>
      </pc:sldChg>
      <pc:sldChg chg="add">
        <pc:chgData name="Neil Harrison" userId="48528489-191b-42e1-bfa2-2006e5b7a95e" providerId="ADAL" clId="{B8F0AFAC-BDE0-4BF8-90E8-CA4AE1BD7995}" dt="2022-09-14T14:44:29.967" v="484"/>
        <pc:sldMkLst>
          <pc:docMk/>
          <pc:sldMk cId="0" sldId="310"/>
        </pc:sldMkLst>
      </pc:sldChg>
      <pc:sldChg chg="add">
        <pc:chgData name="Neil Harrison" userId="48528489-191b-42e1-bfa2-2006e5b7a95e" providerId="ADAL" clId="{B8F0AFAC-BDE0-4BF8-90E8-CA4AE1BD7995}" dt="2022-09-14T14:44:29.967" v="484"/>
        <pc:sldMkLst>
          <pc:docMk/>
          <pc:sldMk cId="0" sldId="311"/>
        </pc:sldMkLst>
      </pc:sldChg>
      <pc:sldChg chg="add">
        <pc:chgData name="Neil Harrison" userId="48528489-191b-42e1-bfa2-2006e5b7a95e" providerId="ADAL" clId="{B8F0AFAC-BDE0-4BF8-90E8-CA4AE1BD7995}" dt="2022-09-14T14:44:29.967" v="484"/>
        <pc:sldMkLst>
          <pc:docMk/>
          <pc:sldMk cId="0" sldId="312"/>
        </pc:sldMkLst>
      </pc:sldChg>
    </pc:docChg>
  </pc:docChgLst>
  <pc:docChgLst>
    <pc:chgData name="Neil Harrison" userId="48528489-191b-42e1-bfa2-2006e5b7a95e" providerId="ADAL" clId="{C847913C-2295-4B03-8F56-8905C30DA3EE}"/>
    <pc:docChg chg="custSel addSld modSld">
      <pc:chgData name="Neil Harrison" userId="48528489-191b-42e1-bfa2-2006e5b7a95e" providerId="ADAL" clId="{C847913C-2295-4B03-8F56-8905C30DA3EE}" dt="2023-09-11T20:51:43.201" v="565" actId="20577"/>
      <pc:docMkLst>
        <pc:docMk/>
      </pc:docMkLst>
      <pc:sldChg chg="modSp new mod">
        <pc:chgData name="Neil Harrison" userId="48528489-191b-42e1-bfa2-2006e5b7a95e" providerId="ADAL" clId="{C847913C-2295-4B03-8F56-8905C30DA3EE}" dt="2023-09-11T20:50:03.512" v="310" actId="20577"/>
        <pc:sldMkLst>
          <pc:docMk/>
          <pc:sldMk cId="2122152080" sldId="313"/>
        </pc:sldMkLst>
        <pc:spChg chg="mod">
          <ac:chgData name="Neil Harrison" userId="48528489-191b-42e1-bfa2-2006e5b7a95e" providerId="ADAL" clId="{C847913C-2295-4B03-8F56-8905C30DA3EE}" dt="2023-09-11T20:48:16.615" v="123" actId="20577"/>
          <ac:spMkLst>
            <pc:docMk/>
            <pc:sldMk cId="2122152080" sldId="313"/>
            <ac:spMk id="2" creationId="{F88631A7-5A37-DB6A-2EC8-520DA8BCFF07}"/>
          </ac:spMkLst>
        </pc:spChg>
        <pc:spChg chg="mod">
          <ac:chgData name="Neil Harrison" userId="48528489-191b-42e1-bfa2-2006e5b7a95e" providerId="ADAL" clId="{C847913C-2295-4B03-8F56-8905C30DA3EE}" dt="2023-09-11T20:50:03.512" v="310" actId="20577"/>
          <ac:spMkLst>
            <pc:docMk/>
            <pc:sldMk cId="2122152080" sldId="313"/>
            <ac:spMk id="3" creationId="{E22D17A3-EDFA-FBFA-B810-030BD7E7BA1A}"/>
          </ac:spMkLst>
        </pc:spChg>
      </pc:sldChg>
      <pc:sldChg chg="modSp new mod">
        <pc:chgData name="Neil Harrison" userId="48528489-191b-42e1-bfa2-2006e5b7a95e" providerId="ADAL" clId="{C847913C-2295-4B03-8F56-8905C30DA3EE}" dt="2023-09-11T20:51:43.201" v="565" actId="20577"/>
        <pc:sldMkLst>
          <pc:docMk/>
          <pc:sldMk cId="761092621" sldId="314"/>
        </pc:sldMkLst>
        <pc:spChg chg="mod">
          <ac:chgData name="Neil Harrison" userId="48528489-191b-42e1-bfa2-2006e5b7a95e" providerId="ADAL" clId="{C847913C-2295-4B03-8F56-8905C30DA3EE}" dt="2023-09-11T20:51:43.201" v="565" actId="20577"/>
          <ac:spMkLst>
            <pc:docMk/>
            <pc:sldMk cId="761092621" sldId="314"/>
            <ac:spMk id="2" creationId="{C9147887-13C9-61E3-35BA-C95ABDC1C291}"/>
          </ac:spMkLst>
        </pc:spChg>
        <pc:spChg chg="mod">
          <ac:chgData name="Neil Harrison" userId="48528489-191b-42e1-bfa2-2006e5b7a95e" providerId="ADAL" clId="{C847913C-2295-4B03-8F56-8905C30DA3EE}" dt="2023-09-11T20:51:21.609" v="564" actId="20577"/>
          <ac:spMkLst>
            <pc:docMk/>
            <pc:sldMk cId="761092621" sldId="314"/>
            <ac:spMk id="3" creationId="{DE7DC28C-FC3D-6E8A-18C7-6D0D8ED2C1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AD1CFEA-32D2-4CF9-9BF1-14F9D30B1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1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8C3AB-3077-4E5E-AB41-9E066958D63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63091-1289-4DC7-9DD4-FA8AE4C4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A2604-3CBB-4093-8E3A-E1AE887FA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1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C7045-89B5-4496-BB7A-A51A8BA69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DA6B2-8508-476C-8BDA-C10155ED6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CDA66-AAB9-40A1-A52D-CD6D108D0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6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A4EAD-A2BD-45B0-BF00-934035DC2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1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DE771-2D1B-4B53-90A1-7BA29F8E0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E069D-0236-44A7-BE59-B297433A1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BAED4-8AD1-4455-BCA6-30889659B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2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94014-555A-47D5-8554-65AA143A2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7DC54-778E-48A0-86E6-859A9A839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1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950E2-08C9-4269-8EB3-5345F7158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1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54AA777-CFEB-4431-8311-57D8964CE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Patterns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 2 Addendum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CRC 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A2604-3CBB-4093-8E3A-E1AE887FA0D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774EF6A5-53A4-D77D-CACF-E1FE1DD36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Responsibilities without a Class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0FC56001-6A91-FB4E-EB28-757C33BB3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 all responsibilities may fit naturally into existing classes</a:t>
            </a:r>
          </a:p>
          <a:p>
            <a:r>
              <a:rPr lang="en-US" altLang="en-US"/>
              <a:t>They may indicate a missing class</a:t>
            </a:r>
          </a:p>
          <a:p>
            <a:r>
              <a:rPr lang="en-US" altLang="en-US"/>
              <a:t>Create an anonymous class that collects related responsibilities</a:t>
            </a:r>
          </a:p>
          <a:p>
            <a:r>
              <a:rPr lang="en-US" altLang="en-US"/>
              <a:t>The responsibilities should eventually identify the 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31A7-5A37-DB6A-2EC8-520DA8BC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17A3-EDFA-FBFA-B810-030BD7E7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“Uses-A”:</a:t>
            </a:r>
          </a:p>
          <a:p>
            <a:pPr lvl="1"/>
            <a:r>
              <a:rPr lang="en-US" dirty="0"/>
              <a:t>Collaborators</a:t>
            </a:r>
          </a:p>
          <a:p>
            <a:r>
              <a:rPr lang="en-US" dirty="0"/>
              <a:t>“Has-A”</a:t>
            </a:r>
          </a:p>
          <a:p>
            <a:pPr lvl="1"/>
            <a:r>
              <a:rPr lang="en-US" dirty="0"/>
              <a:t>Collaborators, </a:t>
            </a:r>
            <a:r>
              <a:rPr lang="en-US" u="sng" dirty="0"/>
              <a:t>kind of</a:t>
            </a:r>
          </a:p>
          <a:p>
            <a:pPr lvl="1"/>
            <a:r>
              <a:rPr lang="en-US" dirty="0"/>
              <a:t>Not completely clear (later design)</a:t>
            </a:r>
          </a:p>
          <a:p>
            <a:r>
              <a:rPr lang="en-US" dirty="0"/>
              <a:t>“Is-A”:</a:t>
            </a:r>
          </a:p>
          <a:p>
            <a:pPr lvl="1"/>
            <a:r>
              <a:rPr lang="en-US" dirty="0"/>
              <a:t>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D8165-D742-7441-0330-BD1C9351D2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1CDA66-AAB9-40A1-A52D-CD6D108D037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7887-13C9-61E3-35BA-C95ABDC1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about Inheritance?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C28C-FC3D-6E8A-18C7-6D0D8ED2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at the base class level</a:t>
            </a:r>
          </a:p>
          <a:p>
            <a:pPr lvl="1"/>
            <a:r>
              <a:rPr lang="en-US" dirty="0"/>
              <a:t>Abstraction!</a:t>
            </a:r>
          </a:p>
          <a:p>
            <a:pPr lvl="1"/>
            <a:endParaRPr lang="en-US" dirty="0"/>
          </a:p>
          <a:p>
            <a:r>
              <a:rPr lang="en-US" dirty="0"/>
              <a:t>Write a card for a derived class</a:t>
            </a:r>
          </a:p>
          <a:p>
            <a:pPr lvl="1"/>
            <a:r>
              <a:rPr lang="en-US" dirty="0"/>
              <a:t>Put it underneath the base class</a:t>
            </a:r>
          </a:p>
          <a:p>
            <a:pPr lvl="1"/>
            <a:r>
              <a:rPr lang="en-US" dirty="0"/>
              <a:t>(Normally don’t write anything more on the derived class card.)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98552-AE9D-4637-CEC9-8472187D94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1CDA66-AAB9-40A1-A52D-CD6D108D037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OO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Structure: Layout of the classes, data, etc.</a:t>
            </a:r>
          </a:p>
          <a:p>
            <a:pPr lvl="1" eaLnBrk="1" hangingPunct="1"/>
            <a:r>
              <a:rPr lang="en-US" altLang="en-US" dirty="0"/>
              <a:t>Static</a:t>
            </a:r>
          </a:p>
          <a:p>
            <a:pPr lvl="1" eaLnBrk="1" hangingPunct="1"/>
            <a:r>
              <a:rPr lang="en-US" altLang="en-US" dirty="0"/>
              <a:t>For People</a:t>
            </a:r>
          </a:p>
          <a:p>
            <a:pPr eaLnBrk="1" hangingPunct="1"/>
            <a:r>
              <a:rPr lang="en-US" altLang="en-US" dirty="0"/>
              <a:t>Behavior: how the program works</a:t>
            </a:r>
          </a:p>
          <a:p>
            <a:pPr lvl="1" eaLnBrk="1" hangingPunct="1"/>
            <a:r>
              <a:rPr lang="en-US" altLang="en-US" dirty="0"/>
              <a:t>Dynamic</a:t>
            </a:r>
          </a:p>
          <a:p>
            <a:pPr lvl="1" eaLnBrk="1" hangingPunct="1"/>
            <a:r>
              <a:rPr lang="en-US" altLang="en-US" dirty="0"/>
              <a:t>For the end users (ultimately)</a:t>
            </a:r>
          </a:p>
          <a:p>
            <a:pPr eaLnBrk="1" hangingPunct="1"/>
            <a:r>
              <a:rPr lang="en-US" altLang="en-US" dirty="0"/>
              <a:t>Of course, the two are intertwined!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1CDA66-AAB9-40A1-A52D-CD6D108D03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6597-4481-06F7-3AC9-7444BDFC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FDAE-5D7E-C4D2-3A17-21A601CD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design both the structure and the behavior of the system?</a:t>
            </a:r>
          </a:p>
          <a:p>
            <a:endParaRPr lang="en-US" dirty="0"/>
          </a:p>
          <a:p>
            <a:r>
              <a:rPr lang="en-US" dirty="0"/>
              <a:t>At the same time?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7C5D4-49C7-C522-1EB8-0208996398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1CDA66-AAB9-40A1-A52D-CD6D108D037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4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AB2E-A167-65C5-EA1B-69BB86EE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CRC Cards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5062-5ED1-4B2D-F1F8-56632665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3x5 Index card</a:t>
            </a:r>
          </a:p>
          <a:p>
            <a:r>
              <a:rPr lang="en-US" sz="2800" dirty="0"/>
              <a:t>One card per class</a:t>
            </a:r>
          </a:p>
          <a:p>
            <a:r>
              <a:rPr lang="en-US" sz="2800" dirty="0"/>
              <a:t>Class name: Upper Left corner</a:t>
            </a:r>
          </a:p>
          <a:p>
            <a:pPr lvl="1"/>
            <a:r>
              <a:rPr lang="en-US" sz="2400" dirty="0"/>
              <a:t>Draw a line under it</a:t>
            </a:r>
          </a:p>
          <a:p>
            <a:r>
              <a:rPr lang="en-US" sz="2800" dirty="0"/>
              <a:t>Responsibilities of the class:</a:t>
            </a:r>
          </a:p>
          <a:p>
            <a:pPr lvl="1"/>
            <a:r>
              <a:rPr lang="en-US" sz="2400" dirty="0"/>
              <a:t>Left side</a:t>
            </a:r>
          </a:p>
          <a:p>
            <a:r>
              <a:rPr lang="en-US" sz="2800" dirty="0"/>
              <a:t>Collaborations</a:t>
            </a:r>
          </a:p>
          <a:p>
            <a:pPr lvl="1"/>
            <a:r>
              <a:rPr lang="en-US" sz="2400" dirty="0"/>
              <a:t>Right side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77F5B-6CA7-FECA-1DC2-440E27C144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1CDA66-AAB9-40A1-A52D-CD6D108D03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6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1CCD9D4A-88CE-4AC6-E7B5-4A4601044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 with Class Names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8D9A3ADE-DBE9-685C-9ECA-1BBE35CE0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Identify the classes that come to mind</a:t>
            </a:r>
          </a:p>
          <a:p>
            <a:endParaRPr lang="en-US" altLang="en-US"/>
          </a:p>
          <a:p>
            <a:r>
              <a:rPr lang="en-US" altLang="en-US"/>
              <a:t>Capture them on cards</a:t>
            </a:r>
          </a:p>
          <a:p>
            <a:endParaRPr lang="en-US" altLang="en-US"/>
          </a:p>
          <a:p>
            <a:r>
              <a:rPr lang="en-US" altLang="en-US"/>
              <a:t>Lay them on the 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2E5A34FF-1A17-A61A-DA85-18A8C18C2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the Responsibilities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258F3662-410B-613D-7E7D-12F8B3318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Brief phrases, in ACTIVE voice</a:t>
            </a:r>
          </a:p>
          <a:p>
            <a:r>
              <a:rPr lang="en-US" altLang="en-US" sz="2800" dirty="0"/>
              <a:t>Responsibilities determine:</a:t>
            </a:r>
          </a:p>
          <a:p>
            <a:pPr lvl="1"/>
            <a:r>
              <a:rPr lang="en-US" altLang="en-US" sz="2400" dirty="0"/>
              <a:t>What gets done</a:t>
            </a:r>
          </a:p>
          <a:p>
            <a:pPr lvl="1"/>
            <a:r>
              <a:rPr lang="en-US" altLang="en-US" sz="2400" dirty="0"/>
              <a:t>Who does it</a:t>
            </a:r>
          </a:p>
          <a:p>
            <a:r>
              <a:rPr lang="en-US" altLang="en-US" sz="2800" dirty="0"/>
              <a:t>Convert passive requirements to active requirements</a:t>
            </a:r>
          </a:p>
          <a:p>
            <a:pPr lvl="1"/>
            <a:r>
              <a:rPr lang="en-US" altLang="en-US" sz="2400" dirty="0"/>
              <a:t>“After the time-out period, the bell is rung”</a:t>
            </a:r>
          </a:p>
          <a:p>
            <a:pPr lvl="1"/>
            <a:r>
              <a:rPr lang="en-US" altLang="en-US" sz="2400" dirty="0"/>
              <a:t>Becomes:</a:t>
            </a:r>
          </a:p>
          <a:p>
            <a:pPr lvl="1"/>
            <a:r>
              <a:rPr lang="en-US" altLang="en-US" sz="2400" dirty="0"/>
              <a:t>“Ring Bell”</a:t>
            </a:r>
          </a:p>
          <a:p>
            <a:pPr lvl="2"/>
            <a:r>
              <a:rPr lang="en-US" altLang="en-US" sz="2000" dirty="0"/>
              <a:t>“After the time-out period” will be handled elsewhere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C93C93A2-D0DD-4B67-1420-345BA136A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Trial and Error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74A67BDE-1553-0396-58E5-70E5E9CAC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Don’t worry about making mistakes</a:t>
            </a:r>
          </a:p>
          <a:p>
            <a:r>
              <a:rPr lang="en-US" altLang="en-US" sz="2800"/>
              <a:t>When in doubt whether something should be a class, write it down</a:t>
            </a:r>
          </a:p>
          <a:p>
            <a:pPr lvl="1"/>
            <a:r>
              <a:rPr lang="en-US" altLang="en-US" sz="2400"/>
              <a:t>Same thing with responsibilities</a:t>
            </a:r>
          </a:p>
          <a:p>
            <a:r>
              <a:rPr lang="en-US" altLang="en-US" sz="2800"/>
              <a:t>Early choices are not always the best</a:t>
            </a:r>
          </a:p>
          <a:p>
            <a:r>
              <a:rPr lang="en-US" altLang="en-US" sz="2800"/>
              <a:t>Just throw the card away and write another one</a:t>
            </a:r>
          </a:p>
          <a:p>
            <a:endParaRPr lang="en-US" altLang="en-US" sz="2800"/>
          </a:p>
          <a:p>
            <a:r>
              <a:rPr lang="en-US" altLang="en-US" sz="2800"/>
              <a:t>Tearing up cards is fun …</a:t>
            </a:r>
          </a:p>
          <a:p>
            <a:pPr lvl="1"/>
            <a:r>
              <a:rPr lang="en-US" altLang="en-US" sz="2400"/>
              <a:t>Or you can save them in case you change your mind.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0980A4C-53DB-88F4-0C1C-01CA39119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Too Many Responsibilities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E18084B3-72F3-D757-85F5-73AB3165D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a class has many responsibilities, it may be too complex</a:t>
            </a:r>
          </a:p>
          <a:p>
            <a:pPr lvl="1"/>
            <a:r>
              <a:rPr lang="en-US" altLang="en-US"/>
              <a:t>“Many” is not precisely defined – use your own judgment</a:t>
            </a:r>
          </a:p>
          <a:p>
            <a:r>
              <a:rPr lang="en-US" altLang="en-US"/>
              <a:t>Consider splitting it into multiple classes</a:t>
            </a:r>
          </a:p>
          <a:p>
            <a:endParaRPr lang="en-US" altLang="en-US"/>
          </a:p>
          <a:p>
            <a:r>
              <a:rPr lang="en-US" altLang="en-US"/>
              <a:t>“Too many” will vary from class to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661D7E9E-DD44-B592-432D-8D1D694A5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Too Few Responsibilities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DD47D09C-640D-23D2-288A-46EFBC8C7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it has too few responsibilities, why does it exist at all?</a:t>
            </a:r>
          </a:p>
          <a:p>
            <a:r>
              <a:rPr lang="en-US" altLang="en-US"/>
              <a:t>A class with no responsibilities should be put aside</a:t>
            </a:r>
          </a:p>
          <a:p>
            <a:r>
              <a:rPr lang="en-US" altLang="en-US"/>
              <a:t>If it has one responsibility, can it be combined with another class?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ea2b65f-2f5e-440e-b025-dfdfafd8e097}" enabled="0" method="" siteId="{1ea2b65f-2f5e-440e-b025-dfdfafd8e09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4382</TotalTime>
  <Words>409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Wingdings</vt:lpstr>
      <vt:lpstr>Pixel</vt:lpstr>
      <vt:lpstr>Design Patterns</vt:lpstr>
      <vt:lpstr>OO Design</vt:lpstr>
      <vt:lpstr>PowerPoint Presentation</vt:lpstr>
      <vt:lpstr>CRC Cards</vt:lpstr>
      <vt:lpstr>Start with Class Names</vt:lpstr>
      <vt:lpstr>Add the Responsibilities</vt:lpstr>
      <vt:lpstr>Trial and Error</vt:lpstr>
      <vt:lpstr>Too Many Responsibilities</vt:lpstr>
      <vt:lpstr>Too Few Responsibilities</vt:lpstr>
      <vt:lpstr>Responsibilities without a Class</vt:lpstr>
      <vt:lpstr>Object Relationships</vt:lpstr>
      <vt:lpstr>What about Inheritance?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Chuck Allison</dc:creator>
  <cp:lastModifiedBy>Neil Harrison</cp:lastModifiedBy>
  <cp:revision>107</cp:revision>
  <dcterms:created xsi:type="dcterms:W3CDTF">2005-09-10T23:48:04Z</dcterms:created>
  <dcterms:modified xsi:type="dcterms:W3CDTF">2023-09-11T20:51:52Z</dcterms:modified>
</cp:coreProperties>
</file>