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3" r:id="rId3"/>
    <p:sldId id="302" r:id="rId4"/>
    <p:sldId id="305" r:id="rId5"/>
    <p:sldId id="279" r:id="rId6"/>
    <p:sldId id="257" r:id="rId7"/>
    <p:sldId id="273" r:id="rId8"/>
    <p:sldId id="258" r:id="rId9"/>
    <p:sldId id="259" r:id="rId10"/>
    <p:sldId id="285" r:id="rId11"/>
    <p:sldId id="306" r:id="rId12"/>
    <p:sldId id="260" r:id="rId13"/>
    <p:sldId id="294" r:id="rId14"/>
    <p:sldId id="286" r:id="rId15"/>
    <p:sldId id="280" r:id="rId16"/>
    <p:sldId id="281" r:id="rId17"/>
    <p:sldId id="282" r:id="rId18"/>
    <p:sldId id="261" r:id="rId19"/>
    <p:sldId id="262" r:id="rId20"/>
    <p:sldId id="263" r:id="rId21"/>
    <p:sldId id="292" r:id="rId22"/>
    <p:sldId id="283" r:id="rId23"/>
    <p:sldId id="264" r:id="rId24"/>
    <p:sldId id="301" r:id="rId25"/>
    <p:sldId id="265" r:id="rId26"/>
    <p:sldId id="266" r:id="rId27"/>
    <p:sldId id="267" r:id="rId28"/>
    <p:sldId id="275" r:id="rId29"/>
    <p:sldId id="268" r:id="rId30"/>
    <p:sldId id="288" r:id="rId31"/>
    <p:sldId id="269" r:id="rId32"/>
    <p:sldId id="270" r:id="rId33"/>
    <p:sldId id="303" r:id="rId34"/>
    <p:sldId id="271" r:id="rId35"/>
    <p:sldId id="287" r:id="rId36"/>
    <p:sldId id="298" r:id="rId37"/>
    <p:sldId id="299" r:id="rId38"/>
    <p:sldId id="300" r:id="rId39"/>
    <p:sldId id="304" r:id="rId40"/>
    <p:sldId id="272" r:id="rId41"/>
    <p:sldId id="274" r:id="rId42"/>
    <p:sldId id="296" r:id="rId43"/>
    <p:sldId id="278" r:id="rId44"/>
    <p:sldId id="276" r:id="rId45"/>
    <p:sldId id="295" r:id="rId46"/>
    <p:sldId id="277" r:id="rId47"/>
    <p:sldId id="284" r:id="rId48"/>
    <p:sldId id="289" r:id="rId49"/>
    <p:sldId id="297" r:id="rId50"/>
    <p:sldId id="290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536192BC-31B6-485F-BC81-345E06A63A3A}"/>
    <pc:docChg chg="custSel addSld delSld modSld">
      <pc:chgData name="Neil Harrison" userId="48528489-191b-42e1-bfa2-2006e5b7a95e" providerId="ADAL" clId="{536192BC-31B6-485F-BC81-345E06A63A3A}" dt="2023-10-03T16:48:08.233" v="2144" actId="20577"/>
      <pc:docMkLst>
        <pc:docMk/>
      </pc:docMkLst>
      <pc:sldChg chg="modSp mod">
        <pc:chgData name="Neil Harrison" userId="48528489-191b-42e1-bfa2-2006e5b7a95e" providerId="ADAL" clId="{536192BC-31B6-485F-BC81-345E06A63A3A}" dt="2023-10-03T16:09:33.783" v="42" actId="20577"/>
        <pc:sldMkLst>
          <pc:docMk/>
          <pc:sldMk cId="0" sldId="284"/>
        </pc:sldMkLst>
        <pc:spChg chg="mod">
          <ac:chgData name="Neil Harrison" userId="48528489-191b-42e1-bfa2-2006e5b7a95e" providerId="ADAL" clId="{536192BC-31B6-485F-BC81-345E06A63A3A}" dt="2023-10-03T16:09:33.783" v="42" actId="20577"/>
          <ac:spMkLst>
            <pc:docMk/>
            <pc:sldMk cId="0" sldId="284"/>
            <ac:spMk id="55299" creationId="{207B66AD-665E-0BD9-98D7-327E5454820F}"/>
          </ac:spMkLst>
        </pc:spChg>
      </pc:sldChg>
      <pc:sldChg chg="modSp new mod">
        <pc:chgData name="Neil Harrison" userId="48528489-191b-42e1-bfa2-2006e5b7a95e" providerId="ADAL" clId="{536192BC-31B6-485F-BC81-345E06A63A3A}" dt="2023-10-03T16:19:24.854" v="212" actId="20577"/>
        <pc:sldMkLst>
          <pc:docMk/>
          <pc:sldMk cId="3385878138" sldId="307"/>
        </pc:sldMkLst>
        <pc:spChg chg="mod">
          <ac:chgData name="Neil Harrison" userId="48528489-191b-42e1-bfa2-2006e5b7a95e" providerId="ADAL" clId="{536192BC-31B6-485F-BC81-345E06A63A3A}" dt="2023-10-03T16:14:51.411" v="84" actId="20577"/>
          <ac:spMkLst>
            <pc:docMk/>
            <pc:sldMk cId="3385878138" sldId="307"/>
            <ac:spMk id="2" creationId="{31D48381-5CD6-C05E-CF8E-3DCDC4225DBC}"/>
          </ac:spMkLst>
        </pc:spChg>
        <pc:spChg chg="mod">
          <ac:chgData name="Neil Harrison" userId="48528489-191b-42e1-bfa2-2006e5b7a95e" providerId="ADAL" clId="{536192BC-31B6-485F-BC81-345E06A63A3A}" dt="2023-10-03T16:19:24.854" v="212" actId="20577"/>
          <ac:spMkLst>
            <pc:docMk/>
            <pc:sldMk cId="3385878138" sldId="307"/>
            <ac:spMk id="3" creationId="{6BE4DA6E-49D8-7592-7B8B-A48AE2D8FF5F}"/>
          </ac:spMkLst>
        </pc:spChg>
      </pc:sldChg>
      <pc:sldChg chg="modSp new mod">
        <pc:chgData name="Neil Harrison" userId="48528489-191b-42e1-bfa2-2006e5b7a95e" providerId="ADAL" clId="{536192BC-31B6-485F-BC81-345E06A63A3A}" dt="2023-10-03T16:23:04.255" v="430" actId="20577"/>
        <pc:sldMkLst>
          <pc:docMk/>
          <pc:sldMk cId="2848295420" sldId="308"/>
        </pc:sldMkLst>
        <pc:spChg chg="mod">
          <ac:chgData name="Neil Harrison" userId="48528489-191b-42e1-bfa2-2006e5b7a95e" providerId="ADAL" clId="{536192BC-31B6-485F-BC81-345E06A63A3A}" dt="2023-10-03T16:20:07.710" v="240" actId="20577"/>
          <ac:spMkLst>
            <pc:docMk/>
            <pc:sldMk cId="2848295420" sldId="308"/>
            <ac:spMk id="2" creationId="{97E2004A-797B-3622-C57E-2B18468FEC49}"/>
          </ac:spMkLst>
        </pc:spChg>
        <pc:spChg chg="mod">
          <ac:chgData name="Neil Harrison" userId="48528489-191b-42e1-bfa2-2006e5b7a95e" providerId="ADAL" clId="{536192BC-31B6-485F-BC81-345E06A63A3A}" dt="2023-10-03T16:23:04.255" v="430" actId="20577"/>
          <ac:spMkLst>
            <pc:docMk/>
            <pc:sldMk cId="2848295420" sldId="308"/>
            <ac:spMk id="3" creationId="{A0503C04-9F27-1135-E0C3-17693FC21E41}"/>
          </ac:spMkLst>
        </pc:spChg>
      </pc:sldChg>
      <pc:sldChg chg="modSp new mod">
        <pc:chgData name="Neil Harrison" userId="48528489-191b-42e1-bfa2-2006e5b7a95e" providerId="ADAL" clId="{536192BC-31B6-485F-BC81-345E06A63A3A}" dt="2023-10-03T16:24:31.347" v="560" actId="20577"/>
        <pc:sldMkLst>
          <pc:docMk/>
          <pc:sldMk cId="1127691176" sldId="309"/>
        </pc:sldMkLst>
        <pc:spChg chg="mod">
          <ac:chgData name="Neil Harrison" userId="48528489-191b-42e1-bfa2-2006e5b7a95e" providerId="ADAL" clId="{536192BC-31B6-485F-BC81-345E06A63A3A}" dt="2023-10-03T16:23:39.097" v="451" actId="20577"/>
          <ac:spMkLst>
            <pc:docMk/>
            <pc:sldMk cId="1127691176" sldId="309"/>
            <ac:spMk id="2" creationId="{5258B20E-A3D5-A020-DF06-583D780D0E3D}"/>
          </ac:spMkLst>
        </pc:spChg>
        <pc:spChg chg="mod">
          <ac:chgData name="Neil Harrison" userId="48528489-191b-42e1-bfa2-2006e5b7a95e" providerId="ADAL" clId="{536192BC-31B6-485F-BC81-345E06A63A3A}" dt="2023-10-03T16:24:31.347" v="560" actId="20577"/>
          <ac:spMkLst>
            <pc:docMk/>
            <pc:sldMk cId="1127691176" sldId="309"/>
            <ac:spMk id="3" creationId="{47276555-5D1A-D137-1B90-4CCD49045623}"/>
          </ac:spMkLst>
        </pc:spChg>
      </pc:sldChg>
      <pc:sldChg chg="modSp new mod">
        <pc:chgData name="Neil Harrison" userId="48528489-191b-42e1-bfa2-2006e5b7a95e" providerId="ADAL" clId="{536192BC-31B6-485F-BC81-345E06A63A3A}" dt="2023-10-03T16:30:02.146" v="666" actId="20577"/>
        <pc:sldMkLst>
          <pc:docMk/>
          <pc:sldMk cId="1505135020" sldId="310"/>
        </pc:sldMkLst>
        <pc:spChg chg="mod">
          <ac:chgData name="Neil Harrison" userId="48528489-191b-42e1-bfa2-2006e5b7a95e" providerId="ADAL" clId="{536192BC-31B6-485F-BC81-345E06A63A3A}" dt="2023-10-03T16:29:42.522" v="628" actId="20577"/>
          <ac:spMkLst>
            <pc:docMk/>
            <pc:sldMk cId="1505135020" sldId="310"/>
            <ac:spMk id="2" creationId="{C1FABE8F-C5D5-A126-15C7-E6E8911D6985}"/>
          </ac:spMkLst>
        </pc:spChg>
        <pc:spChg chg="mod">
          <ac:chgData name="Neil Harrison" userId="48528489-191b-42e1-bfa2-2006e5b7a95e" providerId="ADAL" clId="{536192BC-31B6-485F-BC81-345E06A63A3A}" dt="2023-10-03T16:30:02.146" v="666" actId="20577"/>
          <ac:spMkLst>
            <pc:docMk/>
            <pc:sldMk cId="1505135020" sldId="310"/>
            <ac:spMk id="3" creationId="{D36D1AC0-5DDD-D76C-8B2E-53D1A4B4A46F}"/>
          </ac:spMkLst>
        </pc:spChg>
      </pc:sldChg>
      <pc:sldChg chg="modSp add del mod">
        <pc:chgData name="Neil Harrison" userId="48528489-191b-42e1-bfa2-2006e5b7a95e" providerId="ADAL" clId="{536192BC-31B6-485F-BC81-345E06A63A3A}" dt="2023-10-03T16:28:33.953" v="596" actId="47"/>
        <pc:sldMkLst>
          <pc:docMk/>
          <pc:sldMk cId="2968853375" sldId="310"/>
        </pc:sldMkLst>
        <pc:spChg chg="mod">
          <ac:chgData name="Neil Harrison" userId="48528489-191b-42e1-bfa2-2006e5b7a95e" providerId="ADAL" clId="{536192BC-31B6-485F-BC81-345E06A63A3A}" dt="2023-10-03T16:27:59.524" v="595" actId="20577"/>
          <ac:spMkLst>
            <pc:docMk/>
            <pc:sldMk cId="2968853375" sldId="310"/>
            <ac:spMk id="3" creationId="{47276555-5D1A-D137-1B90-4CCD49045623}"/>
          </ac:spMkLst>
        </pc:spChg>
      </pc:sldChg>
      <pc:sldChg chg="new del">
        <pc:chgData name="Neil Harrison" userId="48528489-191b-42e1-bfa2-2006e5b7a95e" providerId="ADAL" clId="{536192BC-31B6-485F-BC81-345E06A63A3A}" dt="2023-10-03T16:26:26.633" v="564" actId="47"/>
        <pc:sldMkLst>
          <pc:docMk/>
          <pc:sldMk cId="1065104234" sldId="311"/>
        </pc:sldMkLst>
      </pc:sldChg>
      <pc:sldChg chg="modSp new mod">
        <pc:chgData name="Neil Harrison" userId="48528489-191b-42e1-bfa2-2006e5b7a95e" providerId="ADAL" clId="{536192BC-31B6-485F-BC81-345E06A63A3A}" dt="2023-10-03T16:33:47.621" v="1016" actId="20577"/>
        <pc:sldMkLst>
          <pc:docMk/>
          <pc:sldMk cId="4200853083" sldId="311"/>
        </pc:sldMkLst>
        <pc:spChg chg="mod">
          <ac:chgData name="Neil Harrison" userId="48528489-191b-42e1-bfa2-2006e5b7a95e" providerId="ADAL" clId="{536192BC-31B6-485F-BC81-345E06A63A3A}" dt="2023-10-03T16:30:54.208" v="676" actId="20577"/>
          <ac:spMkLst>
            <pc:docMk/>
            <pc:sldMk cId="4200853083" sldId="311"/>
            <ac:spMk id="2" creationId="{9B78FF9B-2CED-4496-BAC6-DEA49DE7FC67}"/>
          </ac:spMkLst>
        </pc:spChg>
        <pc:spChg chg="mod">
          <ac:chgData name="Neil Harrison" userId="48528489-191b-42e1-bfa2-2006e5b7a95e" providerId="ADAL" clId="{536192BC-31B6-485F-BC81-345E06A63A3A}" dt="2023-10-03T16:33:47.621" v="1016" actId="20577"/>
          <ac:spMkLst>
            <pc:docMk/>
            <pc:sldMk cId="4200853083" sldId="311"/>
            <ac:spMk id="3" creationId="{B21495DE-F8C2-CF3A-6F10-F4A3146805F4}"/>
          </ac:spMkLst>
        </pc:spChg>
      </pc:sldChg>
      <pc:sldChg chg="modSp new mod">
        <pc:chgData name="Neil Harrison" userId="48528489-191b-42e1-bfa2-2006e5b7a95e" providerId="ADAL" clId="{536192BC-31B6-485F-BC81-345E06A63A3A}" dt="2023-10-03T16:36:28.073" v="1337" actId="20577"/>
        <pc:sldMkLst>
          <pc:docMk/>
          <pc:sldMk cId="3618467398" sldId="312"/>
        </pc:sldMkLst>
        <pc:spChg chg="mod">
          <ac:chgData name="Neil Harrison" userId="48528489-191b-42e1-bfa2-2006e5b7a95e" providerId="ADAL" clId="{536192BC-31B6-485F-BC81-345E06A63A3A}" dt="2023-10-03T16:33:58.940" v="1031" actId="20577"/>
          <ac:spMkLst>
            <pc:docMk/>
            <pc:sldMk cId="3618467398" sldId="312"/>
            <ac:spMk id="2" creationId="{7E77226E-8566-2CC1-7875-219550A058CD}"/>
          </ac:spMkLst>
        </pc:spChg>
        <pc:spChg chg="mod">
          <ac:chgData name="Neil Harrison" userId="48528489-191b-42e1-bfa2-2006e5b7a95e" providerId="ADAL" clId="{536192BC-31B6-485F-BC81-345E06A63A3A}" dt="2023-10-03T16:36:28.073" v="1337" actId="20577"/>
          <ac:spMkLst>
            <pc:docMk/>
            <pc:sldMk cId="3618467398" sldId="312"/>
            <ac:spMk id="3" creationId="{FA833B1D-7BB7-38EB-F77F-40EBF4DD201F}"/>
          </ac:spMkLst>
        </pc:spChg>
      </pc:sldChg>
      <pc:sldChg chg="modSp new mod">
        <pc:chgData name="Neil Harrison" userId="48528489-191b-42e1-bfa2-2006e5b7a95e" providerId="ADAL" clId="{536192BC-31B6-485F-BC81-345E06A63A3A}" dt="2023-10-03T16:46:43.864" v="1972" actId="20577"/>
        <pc:sldMkLst>
          <pc:docMk/>
          <pc:sldMk cId="3305154916" sldId="313"/>
        </pc:sldMkLst>
        <pc:spChg chg="mod">
          <ac:chgData name="Neil Harrison" userId="48528489-191b-42e1-bfa2-2006e5b7a95e" providerId="ADAL" clId="{536192BC-31B6-485F-BC81-345E06A63A3A}" dt="2023-10-03T16:41:56.881" v="1356" actId="5793"/>
          <ac:spMkLst>
            <pc:docMk/>
            <pc:sldMk cId="3305154916" sldId="313"/>
            <ac:spMk id="2" creationId="{711C60B6-ED89-2585-3398-EC62BF1990D2}"/>
          </ac:spMkLst>
        </pc:spChg>
        <pc:spChg chg="mod">
          <ac:chgData name="Neil Harrison" userId="48528489-191b-42e1-bfa2-2006e5b7a95e" providerId="ADAL" clId="{536192BC-31B6-485F-BC81-345E06A63A3A}" dt="2023-10-03T16:46:43.864" v="1972" actId="20577"/>
          <ac:spMkLst>
            <pc:docMk/>
            <pc:sldMk cId="3305154916" sldId="313"/>
            <ac:spMk id="3" creationId="{809BB052-381E-8F3D-97F1-51FC2C0EE0C9}"/>
          </ac:spMkLst>
        </pc:spChg>
      </pc:sldChg>
      <pc:sldChg chg="modSp new mod">
        <pc:chgData name="Neil Harrison" userId="48528489-191b-42e1-bfa2-2006e5b7a95e" providerId="ADAL" clId="{536192BC-31B6-485F-BC81-345E06A63A3A}" dt="2023-10-03T16:48:08.233" v="2144" actId="20577"/>
        <pc:sldMkLst>
          <pc:docMk/>
          <pc:sldMk cId="2185738233" sldId="314"/>
        </pc:sldMkLst>
        <pc:spChg chg="mod">
          <ac:chgData name="Neil Harrison" userId="48528489-191b-42e1-bfa2-2006e5b7a95e" providerId="ADAL" clId="{536192BC-31B6-485F-BC81-345E06A63A3A}" dt="2023-10-03T16:47:02.916" v="2002" actId="5793"/>
          <ac:spMkLst>
            <pc:docMk/>
            <pc:sldMk cId="2185738233" sldId="314"/>
            <ac:spMk id="2" creationId="{4356CE84-8E4C-406D-418B-7E6FC8B781E1}"/>
          </ac:spMkLst>
        </pc:spChg>
        <pc:spChg chg="mod">
          <ac:chgData name="Neil Harrison" userId="48528489-191b-42e1-bfa2-2006e5b7a95e" providerId="ADAL" clId="{536192BC-31B6-485F-BC81-345E06A63A3A}" dt="2023-10-03T16:48:08.233" v="2144" actId="20577"/>
          <ac:spMkLst>
            <pc:docMk/>
            <pc:sldMk cId="2185738233" sldId="314"/>
            <ac:spMk id="3" creationId="{DE76C900-0B9B-D237-1975-C14014242F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C5CBF2-F201-96F3-DD46-B4373765B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572B5-4A83-4926-D052-04F15C152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CCEF55-FE78-4835-B090-05F13CB6894F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7F819-352A-54A8-E9E8-877E5966D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F3D38-221F-03C1-3A1E-F2F74A3FA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DBC840-416C-4AAE-8B51-71BA33911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D8EC2-F95B-A164-C567-990392DB3F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2BD89-8F9A-42F5-7F84-D06032F360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7713C7-55D1-46F3-82EC-A6B69DB8F02F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814C7B8-6DA3-58E3-1259-8C6FC6888D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23042A-E434-BB5B-E94F-002047F54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E97A-5611-A9B1-77F1-9B5B9B7EAD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4BEC6-167F-B397-A5B8-0084E8DF0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A6F308-BFD3-4CEF-8DDB-56BA90D59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C0D5D5D-2563-D132-D8D6-83E0FE08C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AD8F00BB-AB08-5DC2-B9E5-DE5056ACE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SingleDependent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05A48E6-01A6-BBDA-8F60-3423CE7AB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50A627-C55E-4F2B-AC36-8384DC03FFD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FA7BE996-6BF0-1049-5CB4-8C685CA18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B13E98EF-6584-0ED0-465A-7B1A4D990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SingleC++ LocalStatic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6E2A5BE-2736-09A5-5337-C23C9007F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B01C0A-868D-46EF-96DB-0CDED1EC735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E6F1DF33-ECE8-2AA6-7F5C-B964608D7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7EF29EC8-F065-C614-69E7-29AF438C42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1E0872C-26D2-0F2D-F5BF-E82D1585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623FE9-11F2-4B97-B2EB-EF390EE84A8A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9D630A-AA30-3BBB-6E7C-3E82439E04C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00ADE31C-E069-004D-39E8-524DC08D88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10A25286-2AE3-6676-B351-8FBFBE8C8C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A0F40289-7D08-237E-9DE3-6E5141853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8906B232-323A-5E77-F2B1-098D5F691F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E1ACBB45-F2E7-7BA6-0274-B00B1A3B75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CFD512E8-D0BB-12BD-7278-1A3C3AD42C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41FEC887-F240-A7C0-BCD1-E7983F6644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AE7F597-88DF-6826-DFF5-0540E36730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0A777741-0AFB-1ABB-373E-AAE99B2BDA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39643978-1564-7698-C58D-11FD8BE44A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892D26F4-3F08-C77B-39B1-5D0EB910E6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5190CF06-1C5B-C50B-5375-C5D938A1F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E3B37192-8A63-F31D-190F-314F40E362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4E27A1B-9E32-5CCD-D42E-615ECCD1E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5D0AB12-A5C5-BD06-76E0-CEEE31C32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67B17B4-1E37-680F-86C2-C53B4FD2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6692E-1DC3-48BA-99DA-B09458DBA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3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50DE20-7036-058F-6EEE-5CBCE0C720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05CAD7-B37B-E51E-55E3-D72233EE08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0D0DE-3EBA-4AC9-A1DC-1CA3919E0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2AC9B2-B4F9-E80C-7EF0-DE169B31246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818325-FE74-08DE-AEFB-2AA2510F74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7DE82F-FDF7-67F5-21A1-CC5E4EFEDE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2489-4F74-4537-9C26-1952A5E7A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31C0EDF-FB5E-099A-B292-783DDD2A788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6309E8-16E1-73D6-1301-EFC81F59CD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57FFB3-DDB1-0EBA-8B79-71A4BE986E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1EE8C-4A20-4706-8E0F-C6D06310E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DCAF41C-54D6-2A37-8C1C-76B10957E5F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9F6172-F91E-8991-F526-225FCF83FC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BF8EAB-952F-354B-C4C5-4A8324D3E0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D1535-6CA8-46A8-812B-398DACEB03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40DE922-D153-B138-A9CE-021BA32ED76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35B52-E6F8-51F5-4E2B-46B5667B8A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55478E-99F3-6CE8-908E-B4E5C86373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548A-1B93-4CD9-804A-B56FAB3A8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5D3B501-56E0-C182-8952-1D6F9FC2A87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C8A6BE-31DD-A661-D492-D9D120D2A7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58EF4B-7B04-B080-6324-F0468D3808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C9966-7CCF-4499-85D9-D5B714910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CBD9A74-6FD8-FE86-B1B3-8139A4E0CC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21ABD-3939-10B0-5EB0-F0092D17D6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43641-88ED-F86E-5987-3103433A74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352A-AF66-47B9-8A77-220F17373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7BF8282-881C-E0A8-4CC2-0296907733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7ADBA69-2017-C2CF-3BEE-4F5EBE47D9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A2A5D5-7B3E-7F48-FBEC-8B6FCB310C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D26B-5DF4-47B7-B4D8-1EB3B0294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391C981-ACF9-DCB2-493B-487F943AA8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681BBE-54E3-2C4E-5865-80529C5F7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A69EC-783B-098E-E20F-3C69CB50C1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CEA6-0DB4-4941-A507-73DFACCD78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0FACB9-2A74-F660-A6E2-4DDD99D1C23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46D08A-CA36-1371-CC24-AF2F5C829A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96F961-FAD2-B0AD-6317-E5BE2FE46A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27F0-B12A-40F2-8004-32B742B73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E1DA0F7-DD8A-07AC-8AC1-C0E72B4F51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9766B5F-E672-E98F-F208-4390549837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906741-F0B9-3482-E901-4246201223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80A2F32-05B3-4E19-90EF-95903BBA0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865EC594-D8B2-D67F-CC7B-FCF053A7355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C1324419-92E8-6025-1AB8-0AF5F7E5C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BAD175B3-2F51-45AE-4848-7652C2B7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062966D1-FF47-2785-3ED0-89279EC1F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7C43544-940B-EBEB-BB0E-B9C1E55CF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ED51293E-1227-B57C-BDA8-A50D09A0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5A1EA943-46AD-644F-92A2-CF9A8962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87DF8DD1-1510-D6D6-B688-475A47AF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12E156ED-FC1B-307B-98B7-7B475DD59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4CC2D124-AB1B-CFA6-B186-3383DAB23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B058425-F490-94EA-A790-01FF91DD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78B8208F-8FB2-7A32-A811-87DC1BA8B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82F4DE9E-E18F-CFB1-488B-AE72E9EB47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09DC3DF-CE8A-E6FC-0BBD-B3BA9C7E75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CFA91C-6876-625A-C96A-D09B2A7CB1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CFA045E8-DFC7-87AD-1730-398EEB06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F5BEC5-0F26-4CDC-ACF9-B7B88B5EFFA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B41684-5C53-37FE-2743-05215DF5D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68D6BAF-0CF1-FF2E-FCE6-4ACF76D78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Just call </a:t>
            </a:r>
            <a:r>
              <a:rPr lang="en-US" altLang="en-US" b="1"/>
              <a:t>Singleton.getInstance( )</a:t>
            </a:r>
            <a:r>
              <a:rPr lang="en-US" altLang="en-US"/>
              <a:t> to get a reference to the object</a:t>
            </a:r>
          </a:p>
          <a:p>
            <a:pPr lvl="1" eaLnBrk="1" hangingPunct="1"/>
            <a:r>
              <a:rPr lang="en-US" altLang="en-US"/>
              <a:t>This is a kind of static factory, no?</a:t>
            </a:r>
          </a:p>
          <a:p>
            <a:pPr eaLnBrk="1" hangingPunct="1"/>
            <a:r>
              <a:rPr lang="en-US" altLang="en-US"/>
              <a:t>Note that this function uses </a:t>
            </a:r>
            <a:r>
              <a:rPr lang="en-US" altLang="en-US" i="1"/>
              <a:t>lazy instantiation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If it is never called, the object is never created</a:t>
            </a:r>
          </a:p>
          <a:p>
            <a:pPr lvl="1" eaLnBrk="1" hangingPunct="1"/>
            <a:r>
              <a:rPr lang="en-US" altLang="en-US"/>
              <a:t>So cool!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688CC453-EE0E-4EA0-13B7-8B73DA479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FD6806-44C3-43ED-93CD-FF279F6B8DB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6743138-BDD4-90B2-3DEE-9CECF4CC8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D54F4BF-259A-90F8-F89A-E00109002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See Singleton Original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F98366A-81FE-D04A-8025-78A0CB5D19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1D6FF9-6F23-4395-866A-E743939BE59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86409A-F031-5707-A46E-3ECF33B60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Dr. Frankenstein?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EC49BB-EB03-CF57-E23B-D10A96B0D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What have we created? Is it good?</a:t>
            </a:r>
          </a:p>
          <a:p>
            <a:pPr lvl="1" eaLnBrk="1" hangingPunct="1"/>
            <a:r>
              <a:rPr lang="en-US" altLang="en-US" sz="2400"/>
              <a:t>Is it useful to have a single copy of an object?</a:t>
            </a:r>
          </a:p>
          <a:p>
            <a:pPr lvl="1" eaLnBrk="1" hangingPunct="1"/>
            <a:r>
              <a:rPr lang="en-US" altLang="en-US" sz="2400"/>
              <a:t>Is it useful to enforce the use of one copy?</a:t>
            </a:r>
          </a:p>
          <a:p>
            <a:pPr lvl="1" eaLnBrk="1" hangingPunct="1"/>
            <a:r>
              <a:rPr lang="en-US" altLang="en-US" sz="2400"/>
              <a:t>There is at least one other benefit; covered later.</a:t>
            </a:r>
          </a:p>
          <a:p>
            <a:pPr eaLnBrk="1" hangingPunct="1"/>
            <a:r>
              <a:rPr lang="en-US" altLang="en-US" sz="2800"/>
              <a:t>Or is it bad?</a:t>
            </a:r>
          </a:p>
          <a:p>
            <a:pPr lvl="1" eaLnBrk="1" hangingPunct="1"/>
            <a:r>
              <a:rPr lang="en-US" altLang="en-US" sz="2400"/>
              <a:t>Many people think Singleton is a Bad Thing</a:t>
            </a:r>
          </a:p>
          <a:p>
            <a:pPr lvl="1" eaLnBrk="1" hangingPunct="1"/>
            <a:r>
              <a:rPr lang="en-US" altLang="en-US" sz="2400"/>
              <a:t>Isn’t it just a global variable? Why are globals bad?</a:t>
            </a:r>
          </a:p>
          <a:p>
            <a:pPr lvl="1" eaLnBrk="1" hangingPunct="1"/>
            <a:r>
              <a:rPr lang="en-US" altLang="en-US" sz="2400"/>
              <a:t>Aren’t we hiding the “globalness?” Why is this bad?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FDE35E6-A87A-C8E0-5E60-C0C7EAD3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152400"/>
            <a:ext cx="16954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Slide Number Placeholder 1">
            <a:extLst>
              <a:ext uri="{FF2B5EF4-FFF2-40B4-BE49-F238E27FC236}">
                <a16:creationId xmlns:a16="http://schemas.microsoft.com/office/drawing/2014/main" id="{BBBBCF32-36D6-9379-EFBE-5A2C41862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5B2915-8C6C-4622-8B34-9960609AD6E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98DB481-9053-58A2-B24C-278514BA5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B397464-170E-90BD-59DA-6D0A6821C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2" name="Picture 2" descr="Image result for singleton pattern meme">
            <a:extLst>
              <a:ext uri="{FF2B5EF4-FFF2-40B4-BE49-F238E27FC236}">
                <a16:creationId xmlns:a16="http://schemas.microsoft.com/office/drawing/2014/main" id="{848856E1-078B-3683-75E4-BAF34882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4430713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4B2D2037-4FCC-35D4-BCEB-B0020FA54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E9E0D2-A646-4539-8524-98E4472D9C9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E18C66-0411-9076-B1B0-24C9CC65B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Philosophy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5D77FC7-7104-C966-C929-0FBD18138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Alexander’s view is that patterns should make the world a better place.</a:t>
            </a:r>
          </a:p>
          <a:p>
            <a:pPr eaLnBrk="1" hangingPunct="1"/>
            <a:r>
              <a:rPr lang="en-US" altLang="en-US" sz="2800"/>
              <a:t>Does Singleton do so?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Is it a Pattern?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Or is it a programming hack?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C9D78652-28B0-C33B-E2B4-33395D847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4216">
            <a:off x="5108575" y="3546475"/>
            <a:ext cx="30861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Slide Number Placeholder 1">
            <a:extLst>
              <a:ext uri="{FF2B5EF4-FFF2-40B4-BE49-F238E27FC236}">
                <a16:creationId xmlns:a16="http://schemas.microsoft.com/office/drawing/2014/main" id="{08B02C5E-DFCD-5E49-E51F-5653FA279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70539-2BED-4D45-ADFD-DC9A10BE339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22DE5A8-4F8D-0851-0617-03366E41F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Wouldn’t it be easier to…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3C3DCCE-A62C-71EE-CAF4-22527057E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 just create static objects?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Well, yes.</a:t>
            </a:r>
          </a:p>
          <a:p>
            <a:pPr eaLnBrk="1" hangingPunct="1"/>
            <a:r>
              <a:rPr lang="en-US" altLang="en-US"/>
              <a:t>But what are the problems?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630886DE-5A52-2F29-3106-A869384EF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6B95ED-ED97-4436-8143-929A4C0C4FE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B557FD-79F0-5988-7A36-1EBCA17C0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Dependencies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A8BFEB9-8512-EFB1-7784-3CA3BB424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if static object A depends on static object B?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Well, we could put them in the same file, with A after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can we always?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Note: in C++, the order of instantiation of global variables found in different files is </a:t>
            </a:r>
            <a:r>
              <a:rPr lang="en-US" altLang="en-US" i="1"/>
              <a:t>undefined</a:t>
            </a:r>
            <a:r>
              <a:rPr lang="en-US" altLang="en-US"/>
              <a:t>.</a:t>
            </a:r>
          </a:p>
        </p:txBody>
      </p:sp>
      <p:sp>
        <p:nvSpPr>
          <p:cNvPr id="20484" name="Slide Number Placeholder 1">
            <a:extLst>
              <a:ext uri="{FF2B5EF4-FFF2-40B4-BE49-F238E27FC236}">
                <a16:creationId xmlns:a16="http://schemas.microsoft.com/office/drawing/2014/main" id="{FCFD8BFE-2EA6-5831-1B2F-F9EE27840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B8FE14-4115-4EFD-A1FB-19293E9A9E8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2F797D1-72B5-B1B5-9FFC-96634E448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Singleton to the Rescue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EBBFDCC-FB78-5CED-A838-223132B7D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If A depends on B, and both A and B are Singletons,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When A is created, it can access B through its Instance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If B didn’t exist before, it is created now.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And Everyone is happy!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 SingleDependent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What if A depends on B, and B depends on A? Does Singleton take care of it too?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No, you ninny! You have a circular dependency! Go redesign your code!</a:t>
            </a: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1DFF0F4C-DAA0-0E16-2567-3E595981B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822B9C-7AF2-43F7-8136-E3846488F2A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DCC140-EF1A-E8BA-CBFA-5418B7DB4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Variation #1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8AF338C-D2C3-4B67-F1AE-B8736B01B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Unlike Java, C++ allows </a:t>
            </a:r>
            <a:r>
              <a:rPr lang="en-US" altLang="en-US" i="1"/>
              <a:t>local static</a:t>
            </a:r>
            <a:r>
              <a:rPr lang="en-US" altLang="en-US"/>
              <a:t>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They are initialized only once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 make the singleton a local static and dispense with the if-statement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return it by </a:t>
            </a:r>
            <a:r>
              <a:rPr lang="en-US" altLang="en-US" i="1"/>
              <a:t>reference (we don’t have to, but we can)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B1FA7F20-1F51-7ED1-08C9-6498A3F21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C2E52D-D37B-4249-863A-7F33ACE3D2F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785AB52C-DFB9-969B-9C21-6FDD70734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Variation #1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4B86BEB7-16AF-4D36-4E22-91D9B6C7D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30400"/>
            <a:ext cx="6019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class Singleton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int theData;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Singleton()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theData 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static Singleton&amp; getInstance()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static Singleton theInstance;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return theInstance;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int getData() const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return theData;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ADBDC63B-FE02-4CFF-0575-A15A4F1B4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DF3F4-9368-4C10-B10B-5F43C90A430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8C3C440-2FA1-DEB2-FF12-1222BF944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147" name="Picture 2" descr="Image result for singleton pattern meme">
            <a:extLst>
              <a:ext uri="{FF2B5EF4-FFF2-40B4-BE49-F238E27FC236}">
                <a16:creationId xmlns:a16="http://schemas.microsoft.com/office/drawing/2014/main" id="{75336AFC-1990-3173-A040-0033421795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33400"/>
            <a:ext cx="59436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8454121C-4636-150A-3FA3-30D8DFD06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399BD2-D2E3-4011-B3AD-5C9A3E5E7A7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78D8732-5DD1-61E0-37C2-D07D37570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C++ Variation #1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1C2092A-E648-D888-86D0-53DC1546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46325"/>
            <a:ext cx="7086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Singleton&amp; s = Singleton::getInstance();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cout &lt;&lt; s.getData()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BA711105-190B-C381-40FA-A5F566684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629" name="Slide Number Placeholder 1">
            <a:extLst>
              <a:ext uri="{FF2B5EF4-FFF2-40B4-BE49-F238E27FC236}">
                <a16:creationId xmlns:a16="http://schemas.microsoft.com/office/drawing/2014/main" id="{4783EE53-930A-630B-585D-39D569623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7F51B-BDDF-4AA7-A3E8-FD0D930B60B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7D06FB6-AEE2-4E02-A7A1-6E0FA4BD7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Variation 1 (local Static)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12AE-0B88-64E7-B302-9B6195F82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Easier to code</a:t>
            </a:r>
          </a:p>
          <a:p>
            <a:pPr lvl="1"/>
            <a:r>
              <a:rPr lang="en-US" altLang="en-US"/>
              <a:t>(No external static definition needed)</a:t>
            </a:r>
          </a:p>
          <a:p>
            <a:r>
              <a:rPr lang="en-US" altLang="en-US"/>
              <a:t>Reference syntax</a:t>
            </a:r>
          </a:p>
          <a:p>
            <a:pPr lvl="1"/>
            <a:r>
              <a:rPr lang="en-US" altLang="en-US"/>
              <a:t>Easier to read than pointer syntax</a:t>
            </a:r>
          </a:p>
          <a:p>
            <a:r>
              <a:rPr lang="en-US" altLang="en-US"/>
              <a:t>Automatic destruction</a:t>
            </a:r>
          </a:p>
          <a:p>
            <a:pPr lvl="1"/>
            <a:r>
              <a:rPr lang="en-US" altLang="en-US"/>
              <a:t>Can be way important!!! (see example)</a:t>
            </a:r>
          </a:p>
        </p:txBody>
      </p:sp>
      <p:sp>
        <p:nvSpPr>
          <p:cNvPr id="27652" name="Slide Number Placeholder 1">
            <a:extLst>
              <a:ext uri="{FF2B5EF4-FFF2-40B4-BE49-F238E27FC236}">
                <a16:creationId xmlns:a16="http://schemas.microsoft.com/office/drawing/2014/main" id="{C22B3AD5-A651-D993-8CE6-3E27E65DB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4E685-F3C6-4CA3-9119-01A9CAAA871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B215D1-B349-9D63-B84D-CA3599F2F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Singleton’s Secret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06AE73C-CD44-A17F-ABD1-D7608AADC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Sure it’s useful for enforcing one and only one object, but:</a:t>
            </a:r>
          </a:p>
          <a:p>
            <a:pPr eaLnBrk="1" hangingPunct="1">
              <a:defRPr/>
            </a:pPr>
            <a:r>
              <a:rPr lang="en-US" altLang="en-US" dirty="0">
                <a:highlight>
                  <a:srgbClr val="FFFF00"/>
                </a:highlight>
              </a:rPr>
              <a:t>Its greatest benefit may be that it is an easy way to implement lazy instantiation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There are non-lazy Singletons, however…</a:t>
            </a:r>
          </a:p>
        </p:txBody>
      </p:sp>
      <p:sp>
        <p:nvSpPr>
          <p:cNvPr id="28676" name="Slide Number Placeholder 1">
            <a:extLst>
              <a:ext uri="{FF2B5EF4-FFF2-40B4-BE49-F238E27FC236}">
                <a16:creationId xmlns:a16="http://schemas.microsoft.com/office/drawing/2014/main" id="{325E1A8F-2C92-F519-7FCC-9EC149179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C601F3-75AA-489D-91BD-E4D869B3DAC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5D9BAD6-4270-645C-888A-E3BF9A5AD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Variation #2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22DF791-F26E-E27E-C9A7-50B4CFB32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make a class a singleton, we have to do a bit of surgery:</a:t>
            </a:r>
          </a:p>
          <a:p>
            <a:pPr lvl="1" eaLnBrk="1" hangingPunct="1"/>
            <a:r>
              <a:rPr lang="en-US" altLang="en-US"/>
              <a:t>Insert a static data member for the singleton</a:t>
            </a:r>
          </a:p>
          <a:p>
            <a:pPr lvl="1" eaLnBrk="1" hangingPunct="1"/>
            <a:r>
              <a:rPr lang="en-US" altLang="en-US"/>
              <a:t>Insert a static factory method</a:t>
            </a:r>
          </a:p>
          <a:p>
            <a:pPr eaLnBrk="1" hangingPunct="1"/>
            <a:r>
              <a:rPr lang="en-US" altLang="en-US"/>
              <a:t>What if we could somehow “inherit” singleton-ness?</a:t>
            </a:r>
          </a:p>
          <a:p>
            <a:pPr lvl="1" eaLnBrk="1" hangingPunct="1"/>
            <a:r>
              <a:rPr lang="en-US" altLang="en-US"/>
              <a:t>With a minimum of intrusion?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423EEAB7-C3B6-1A0A-E1B5-F38566C49C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31481-C615-4423-A519-C36090B2E0D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70CE433-472E-A98E-EC26-20B3D99C6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Inheriting “Singleton-ness” doesn’t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CCE6-DA61-301D-48C2-431ED702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Two problems: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/>
              <a:t>The same singleton object is shared by everybody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/>
              <a:t>That singleton object is the same type (whatever type it is!)</a:t>
            </a:r>
          </a:p>
          <a:p>
            <a:pPr>
              <a:defRPr/>
            </a:pPr>
            <a:r>
              <a:rPr lang="en-US" sz="2400" dirty="0"/>
              <a:t>Non-CRTP shows how a counter is shared by different subclasses</a:t>
            </a:r>
          </a:p>
          <a:p>
            <a:pPr>
              <a:defRPr/>
            </a:pPr>
            <a:r>
              <a:rPr lang="en-US" sz="2400" dirty="0"/>
              <a:t>So we need an automatically-generated singleton object (or pointer)</a:t>
            </a:r>
          </a:p>
          <a:p>
            <a:pPr lvl="1">
              <a:defRPr/>
            </a:pPr>
            <a:r>
              <a:rPr lang="en-US" sz="2000" dirty="0"/>
              <a:t>That is unique</a:t>
            </a:r>
          </a:p>
          <a:p>
            <a:pPr>
              <a:defRPr/>
            </a:pPr>
            <a:r>
              <a:rPr lang="en-US" sz="2400" dirty="0"/>
              <a:t>C++ has a cool, but </a:t>
            </a:r>
            <a:r>
              <a:rPr lang="en-US" sz="2400"/>
              <a:t>arcane solution:</a:t>
            </a:r>
            <a:endParaRPr 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37FD08A6-2C8E-E7FD-7E60-0E2A66465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EAA784-284D-4CA4-B0BB-BD50E19474C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7BE9434-9708-30D0-964F-43C5D35FA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CRTP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7E7D0A3-D8A7-A56A-57DF-1597DF8D6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“Curiously Recurring Template Pattern”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special combination of templates (parametric polymorphism) and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class, A, inherits from a template base parameterized on A itself!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class A : public Base&lt;A&gt; { …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See </a:t>
            </a:r>
            <a:r>
              <a:rPr lang="en-US" altLang="en-US" b="1"/>
              <a:t>crtp.cpp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36C26A12-6FEF-E15B-8927-F875F5143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B69C43-CF3B-44B6-B0F0-CC9A6D72D8B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50033850-ADBE-F0DC-765C-55CBB00FA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CRTP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C5784E6F-0428-5F23-41EA-560D5BC64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does it work?</a:t>
            </a:r>
          </a:p>
          <a:p>
            <a:pPr eaLnBrk="1" hangingPunct="1"/>
            <a:r>
              <a:rPr lang="en-US" altLang="en-US"/>
              <a:t>Because the size of </a:t>
            </a:r>
            <a:r>
              <a:rPr lang="en-US" altLang="en-US" b="1"/>
              <a:t>Base</a:t>
            </a:r>
            <a:r>
              <a:rPr lang="en-US" altLang="en-US"/>
              <a:t> is not dependent on its template parameter </a:t>
            </a:r>
            <a:r>
              <a:rPr lang="en-US" altLang="en-US" b="1"/>
              <a:t>T</a:t>
            </a:r>
          </a:p>
          <a:p>
            <a:pPr lvl="1" eaLnBrk="1" hangingPunct="1"/>
            <a:r>
              <a:rPr lang="en-US" altLang="en-US"/>
              <a:t>Its size can be computed once and for all (0)</a:t>
            </a:r>
          </a:p>
          <a:p>
            <a:pPr eaLnBrk="1" hangingPunct="1"/>
            <a:r>
              <a:rPr lang="en-US" altLang="en-US"/>
              <a:t>So let’s make a base class that provides singleton-ness instead of counting!</a:t>
            </a:r>
          </a:p>
          <a:p>
            <a:pPr lvl="1" eaLnBrk="1" hangingPunct="1"/>
            <a:r>
              <a:rPr lang="en-US" altLang="en-US"/>
              <a:t>See CuriousSingleton.cpp</a:t>
            </a:r>
          </a:p>
        </p:txBody>
      </p:sp>
      <p:sp>
        <p:nvSpPr>
          <p:cNvPr id="32772" name="Slide Number Placeholder 1">
            <a:extLst>
              <a:ext uri="{FF2B5EF4-FFF2-40B4-BE49-F238E27FC236}">
                <a16:creationId xmlns:a16="http://schemas.microsoft.com/office/drawing/2014/main" id="{B3AF6740-458B-0929-3251-0AFE7887E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8B583-26C0-4C0D-9868-E7C3326733C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3D85121-5C94-3FBF-5C5A-F62111ACD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A a Singleton via CRTP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23A7D93-8447-4D6D-C46B-0F03CBCDF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its constructor non-public</a:t>
            </a:r>
          </a:p>
          <a:p>
            <a:pPr eaLnBrk="1" hangingPunct="1"/>
            <a:r>
              <a:rPr lang="en-US" altLang="en-US"/>
              <a:t>Make Singleton&lt;A&gt; a friend of A</a:t>
            </a:r>
          </a:p>
          <a:p>
            <a:pPr lvl="1" eaLnBrk="1" hangingPunct="1"/>
            <a:r>
              <a:rPr lang="en-US" altLang="en-US"/>
              <a:t>So Singleton&lt;A&gt; can instantiate a singleton of type A</a:t>
            </a:r>
          </a:p>
          <a:p>
            <a:pPr eaLnBrk="1" hangingPunct="1"/>
            <a:r>
              <a:rPr lang="en-US" altLang="en-US"/>
              <a:t>Don’t instantiate A anywhere inside A</a:t>
            </a:r>
          </a:p>
          <a:p>
            <a:pPr lvl="1" eaLnBrk="1" hangingPunct="1"/>
            <a:r>
              <a:rPr lang="en-US" altLang="en-US"/>
              <a:t>A has access to all constructors, of course</a:t>
            </a: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301E6773-13E2-800F-A110-38236A0B5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D3E46D-7FC1-447A-AD7F-98B56724EB9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3DA203C-7D2B-1B05-103C-F62F21F8F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Consequences of Singleton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19C76DB-1206-D998-AEDC-2F5018A6D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Benefits:</a:t>
            </a:r>
          </a:p>
          <a:p>
            <a:pPr lvl="1" eaLnBrk="1" hangingPunct="1"/>
            <a:r>
              <a:rPr lang="en-US" altLang="en-US" sz="2400"/>
              <a:t>Enforces a single object</a:t>
            </a:r>
          </a:p>
          <a:p>
            <a:pPr lvl="1" eaLnBrk="1" hangingPunct="1"/>
            <a:r>
              <a:rPr lang="en-US" altLang="en-US" sz="2400"/>
              <a:t>Lazy instantiation (when it works!)</a:t>
            </a:r>
          </a:p>
          <a:p>
            <a:pPr eaLnBrk="1" hangingPunct="1"/>
            <a:r>
              <a:rPr lang="en-US" altLang="en-US" sz="2800"/>
              <a:t>Downsides:</a:t>
            </a:r>
          </a:p>
          <a:p>
            <a:pPr lvl="1" eaLnBrk="1" hangingPunct="1"/>
            <a:r>
              <a:rPr lang="en-US" altLang="en-US" sz="2400"/>
              <a:t>Repeated evaluation of </a:t>
            </a:r>
            <a:r>
              <a:rPr lang="en-US" altLang="en-US" sz="2400" b="1"/>
              <a:t>if</a:t>
            </a:r>
            <a:r>
              <a:rPr lang="en-US" altLang="en-US" sz="2400"/>
              <a:t> is inefficient</a:t>
            </a:r>
          </a:p>
          <a:p>
            <a:pPr lvl="1" eaLnBrk="1" hangingPunct="1"/>
            <a:r>
              <a:rPr lang="en-US" altLang="en-US" sz="2400"/>
              <a:t>Users know they’re using a singleton (can’t hide it)</a:t>
            </a:r>
          </a:p>
          <a:p>
            <a:pPr lvl="1" eaLnBrk="1" hangingPunct="1"/>
            <a:r>
              <a:rPr lang="en-US" altLang="en-US" sz="2400"/>
              <a:t>Destruction is problematic (When? Don’t want a dangling reference)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730A9461-476D-1E09-6947-EAEC84ECD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71C774-2CF8-4BD8-8F41-A608BEF049E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F5735A-1788-50DE-2E26-26DCDFD5A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Lazy Instantiation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0A1BC2C-DBAE-CC8E-20BF-8520BCF34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multiple threads, it is possible to get two objects created</a:t>
            </a:r>
          </a:p>
          <a:p>
            <a:pPr eaLnBrk="1" hangingPunct="1"/>
            <a:r>
              <a:rPr lang="en-US" altLang="en-US"/>
              <a:t>See page 178, 179</a:t>
            </a:r>
          </a:p>
        </p:txBody>
      </p:sp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6316FD67-DD1D-7FE4-8113-3EE65662E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6448BC-559A-4588-9F59-F1D38F4F1EE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9CEC005-80F5-2959-7C7B-0D5FC3325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and Only One Object?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F00A179-20E0-9BDE-AD8C-8AE13B91C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you give examples where this is important?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3114ADE0-7223-0433-704F-B4000639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82C96B-9DE5-44BA-8321-99671CB5A8D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87B335-1159-BFAF-61D9-1DE0A31FF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Eager Instantiation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1F04D9ED-5070-E377-CB0D-BFAA9A90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28838"/>
            <a:ext cx="8458200" cy="34782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public class Singleton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private static Singleton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uniqueInstance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	new Singleton();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private Singleton()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public static Singleton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getInstance</a:t>
            </a:r>
            <a:r>
              <a:rPr lang="en-US" altLang="en-US" sz="2000" b="1" dirty="0">
                <a:latin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uniqueInstance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000" b="1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+mn-lt"/>
              </a:rPr>
              <a:t>But this creates an object whether you need it or not.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+mn-lt"/>
              </a:rPr>
              <a:t>What if you need lazy instantiation?</a:t>
            </a:r>
          </a:p>
        </p:txBody>
      </p:sp>
      <p:sp>
        <p:nvSpPr>
          <p:cNvPr id="36868" name="Slide Number Placeholder 1">
            <a:extLst>
              <a:ext uri="{FF2B5EF4-FFF2-40B4-BE49-F238E27FC236}">
                <a16:creationId xmlns:a16="http://schemas.microsoft.com/office/drawing/2014/main" id="{6C87DC93-DC8D-7802-B024-36019D5B5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CAC41-8A5C-4EA7-AC09-EF3BA1BC490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49CCFEA-951F-A7BA-CC57-C8A8941F7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4DB9964-3C24-7881-BA7D-BD1889E33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Can make the instance method synchronized (P. 180)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synchronization is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… which defeats the purpose of lazy instantiation (efficiency)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Alternatives: (Page 181)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Do nothing if performance isn’t an issue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Go back to Eager Instantiation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Or synchronize only when needed</a:t>
            </a: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D6234273-E0CA-5EF2-1625-526CAEAF9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B267B9-1B74-4613-8A24-A663CF9052B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95CFD90-278D-EAFF-0BAF-0D287C4DC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Synchronized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BF173269-A030-BEB2-12CF-C7F19AC0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28838"/>
            <a:ext cx="8458200" cy="40941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public class Singleton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private static Singleton 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private Singleton() {}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public static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synchronized </a:t>
            </a:r>
            <a:r>
              <a:rPr lang="en-US" sz="2000" b="1" dirty="0">
                <a:latin typeface="Courier New" pitchFamily="49" charset="0"/>
              </a:rPr>
              <a:t>Singleton </a:t>
            </a:r>
            <a:r>
              <a:rPr lang="en-US" sz="2000" b="1" dirty="0" err="1">
                <a:latin typeface="Courier New" pitchFamily="49" charset="0"/>
              </a:rPr>
              <a:t>getInstance</a:t>
            </a:r>
            <a:r>
              <a:rPr lang="en-US" sz="2000" b="1" dirty="0">
                <a:latin typeface="Courier New" pitchFamily="49" charset="0"/>
              </a:rPr>
              <a:t>() 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if (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 == null)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 = new Singleton();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	  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return 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But locking is expensive! Every time you call </a:t>
            </a:r>
            <a:r>
              <a:rPr lang="en-US" sz="2000" b="1" dirty="0" err="1">
                <a:latin typeface="+mn-lt"/>
              </a:rPr>
              <a:t>getInstance</a:t>
            </a:r>
            <a:r>
              <a:rPr lang="en-US" sz="2000" b="1" dirty="0">
                <a:latin typeface="+mn-lt"/>
              </a:rPr>
              <a:t>() it costs time.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820516EE-28AA-A595-9081-97347B406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576DF4-E207-4209-BA87-075A270C806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0A354940-96EC-41F4-B671-4377FAE79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3:</a:t>
            </a:r>
            <a:br>
              <a:rPr lang="en-US" altLang="en-US"/>
            </a:br>
            <a:r>
              <a:rPr lang="en-US" altLang="en-US"/>
              <a:t>double-checked-locking</a:t>
            </a: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0755B706-1ABD-9809-3986-B9355C494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DC0E1-E9F0-41D8-B9E6-DB1D2B8CB42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54834B-9CAD-C97A-E07F-FA2CE1D4D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volatile</a:t>
            </a:r>
            <a:r>
              <a:rPr lang="en-US" altLang="en-US"/>
              <a:t> keyword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A7E1D5-CD79-5CD0-1057-48744AF6A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Has a different meaning than in C++</a:t>
            </a:r>
          </a:p>
          <a:p>
            <a:pPr eaLnBrk="1" hangingPunct="1"/>
            <a:r>
              <a:rPr lang="en-US" altLang="en-US" sz="2800"/>
              <a:t>Has to do with immediate updates of memory in Java</a:t>
            </a:r>
          </a:p>
          <a:p>
            <a:pPr lvl="1" eaLnBrk="1" hangingPunct="1"/>
            <a:r>
              <a:rPr lang="en-US" altLang="en-US" sz="2400"/>
              <a:t>Non-volatile objects are cached by each thread</a:t>
            </a:r>
          </a:p>
          <a:p>
            <a:pPr lvl="1" eaLnBrk="1" hangingPunct="1"/>
            <a:r>
              <a:rPr lang="en-US" altLang="en-US" sz="2400"/>
              <a:t>Volatile objects act as if not cached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BC09B72F-2886-F08B-CA6C-54D76155A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C8DB0A-1FE5-48F5-8FBD-060112F0755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002E2E3-2790-184F-060F-48828AB5E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Double-Checked Locking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F448062A-8D87-A7A9-FFAE-8878855F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28838"/>
            <a:ext cx="8458200" cy="405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public class Singleton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private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volatile</a:t>
            </a:r>
            <a:r>
              <a:rPr lang="en-US" sz="2000" b="1" dirty="0">
                <a:latin typeface="Courier New" pitchFamily="49" charset="0"/>
              </a:rPr>
              <a:t> static Singleton 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private Singleton() {}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public static Singleton </a:t>
            </a:r>
            <a:r>
              <a:rPr lang="en-US" sz="2000" b="1" dirty="0" err="1">
                <a:latin typeface="Courier New" pitchFamily="49" charset="0"/>
              </a:rPr>
              <a:t>getInstance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if (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 == null)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          synchronized 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Singleton.class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              if 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uniqueInstance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== null)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 = new Singleton();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    return </a:t>
            </a:r>
            <a:r>
              <a:rPr lang="en-US" sz="2000" b="1" dirty="0" err="1">
                <a:latin typeface="Courier New" pitchFamily="49" charset="0"/>
              </a:rPr>
              <a:t>uniqueInstance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36625CEE-FF5E-63DC-4606-BBC331452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5C5A7-02A3-408D-938E-95AFA11714A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7C0AEBB-423B-23C8-9993-60F2EE0C4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General Pattern:</a:t>
            </a:r>
            <a:br>
              <a:rPr lang="en-US" altLang="en-US" sz="3600"/>
            </a:br>
            <a:r>
              <a:rPr lang="en-US" altLang="en-US" sz="3600"/>
              <a:t>Double-Checked Locking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457D3512-E0FD-152E-65D1-8CFE1F36F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A common way of avoiding race conditions … is to serialize access to its critical sections. … This design, however, can incur excessive locking overhead if the object’s critical section is entered frequently but is executed conditionally only once.</a:t>
            </a:r>
          </a:p>
          <a:p>
            <a:pPr>
              <a:defRPr/>
            </a:pPr>
            <a:r>
              <a:rPr lang="en-US" altLang="en-US" sz="2000" dirty="0"/>
              <a:t>Therefore:</a:t>
            </a:r>
          </a:p>
          <a:p>
            <a:pPr>
              <a:defRPr/>
            </a:pPr>
            <a:r>
              <a:rPr lang="en-US" altLang="en-US" sz="2000" dirty="0"/>
              <a:t>Provide the shared object with a ‘hint’ as to whether execution of a particular critical section is necessary. Check this hint </a:t>
            </a:r>
            <a:r>
              <a:rPr lang="en-US" altLang="en-US" sz="2000" i="1" dirty="0"/>
              <a:t>before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after</a:t>
            </a:r>
            <a:r>
              <a:rPr lang="en-US" altLang="en-US" sz="2000" dirty="0"/>
              <a:t> acquiring the lock that guards this critical section.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i="1" dirty="0">
                <a:highlight>
                  <a:srgbClr val="FFFF00"/>
                </a:highlight>
              </a:rPr>
              <a:t>It’s NOT just for Singleton</a:t>
            </a:r>
            <a:r>
              <a:rPr lang="en-US" altLang="en-US" sz="20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AA31A1D5-12B1-9F3A-6B6E-68FE2ADC2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DD66D-EAFA-4527-8AEC-6B4190C1185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CDE5C95-110B-C56B-4B93-0350A7D90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Java Variation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09FB0E8-E81C-B787-18D5-9E204B6A5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public class BillPughSingleton 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private BillPughSingleton(){}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class SingletonHelper{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BillPughSingleton INSTANCE =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new BillPughSingleton();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public static BillPughSingleton getInstance(){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SingletonHelper.INSTANCE;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6" name="Slide Number Placeholder 1">
            <a:extLst>
              <a:ext uri="{FF2B5EF4-FFF2-40B4-BE49-F238E27FC236}">
                <a16:creationId xmlns:a16="http://schemas.microsoft.com/office/drawing/2014/main" id="{2F2BF08B-D72A-D895-9DB3-E53B1F5FF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D7A11E-A9FC-492E-9145-2B3F89772CF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DF6945C-1524-B348-BCCE-5F599598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FA23417-2709-6FED-5DEE-7CE8861F9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C++: The local static variable approach does NOT need double-checked locking</a:t>
            </a:r>
          </a:p>
          <a:p>
            <a:r>
              <a:rPr lang="en-US" altLang="en-US"/>
              <a:t>Java: the private local static class approach does NOT need double-checked locking</a:t>
            </a:r>
          </a:p>
          <a:p>
            <a:endParaRPr lang="en-US" altLang="en-US"/>
          </a:p>
          <a:p>
            <a:r>
              <a:rPr lang="en-US" altLang="en-US"/>
              <a:t>So use them. They are easier anyway.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5FFDA6B1-1DDC-B615-B72B-B95FFB5B5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606854-0A99-459A-A293-019366381D9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9FB2E30-A21A-98BE-F8C6-7C2E6AA1D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Dumb Questions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41006F3E-4E4A-8A53-36DC-1782ADE51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P. 184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3F3B1440-E192-5F77-FC6D-9001BCBE8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3AAE36-718A-4B85-84C2-D4083DC6CC2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BCEDC6E-1D23-6D30-5F56-5E5337D3B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and Only One Object?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0FB0A0C-822C-FB85-7B92-660A7B973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it’s so useful, how do you enforce it?</a:t>
            </a:r>
          </a:p>
          <a:p>
            <a:endParaRPr lang="en-US" altLang="en-US"/>
          </a:p>
          <a:p>
            <a:r>
              <a:rPr lang="en-US" altLang="en-US"/>
              <a:t>Can you allow one object, but not more than one?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10B35A1-D2CC-FB56-7170-AF74B53C3C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75B9D6-DC00-4D55-8F0D-4514ED138B8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09D0F34-9953-9F4D-25D0-D0A0B3B41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Singletons and Subclassing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5D4DAE1-01DA-D168-8028-9F7722DC1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if a class derives from a Singleton?</a:t>
            </a:r>
          </a:p>
          <a:p>
            <a:pPr lvl="1" eaLnBrk="1" hangingPunct="1"/>
            <a:r>
              <a:rPr lang="en-US" altLang="en-US"/>
              <a:t>Singleton’s constructor must be protected</a:t>
            </a:r>
          </a:p>
          <a:p>
            <a:pPr eaLnBrk="1" hangingPunct="1"/>
            <a:r>
              <a:rPr lang="en-US" altLang="en-US"/>
              <a:t>Therefore, each derived object will have its own copy!</a:t>
            </a:r>
          </a:p>
          <a:p>
            <a:pPr lvl="1" eaLnBrk="1" hangingPunct="1"/>
            <a:r>
              <a:rPr lang="en-US" altLang="en-US"/>
              <a:t>Maybe that’s okay, maybe not</a:t>
            </a:r>
          </a:p>
          <a:p>
            <a:pPr lvl="1" eaLnBrk="1" hangingPunct="1"/>
            <a:r>
              <a:rPr lang="en-US" altLang="en-US"/>
              <a:t>And the derived class is </a:t>
            </a:r>
            <a:r>
              <a:rPr lang="en-US" altLang="en-US" b="1"/>
              <a:t>not</a:t>
            </a:r>
            <a:r>
              <a:rPr lang="en-US" altLang="en-US"/>
              <a:t> a singleton</a:t>
            </a:r>
          </a:p>
          <a:p>
            <a:pPr eaLnBrk="1" hangingPunct="1"/>
            <a:r>
              <a:rPr lang="en-US" altLang="en-US"/>
              <a:t>Know what you’re doing!</a:t>
            </a: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B53BC6B1-9967-8B48-F132-4BAFDB817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1C386-CA75-400C-B76A-3A6E94F32FA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628081C-7152-2EF6-CF55-B327A2A87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Approach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BD4F40E-E427-D833-ABBD-264616463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just use static variables?</a:t>
            </a:r>
          </a:p>
          <a:p>
            <a:pPr eaLnBrk="1" hangingPunct="1"/>
            <a:r>
              <a:rPr lang="en-US" altLang="en-US"/>
              <a:t>That’s fine, but you may want to treat it as an object</a:t>
            </a:r>
          </a:p>
          <a:p>
            <a:pPr lvl="1" eaLnBrk="1" hangingPunct="1"/>
            <a:r>
              <a:rPr lang="en-US" altLang="en-US"/>
              <a:t>To allow polymorphism</a:t>
            </a:r>
          </a:p>
          <a:p>
            <a:pPr eaLnBrk="1" hangingPunct="1"/>
            <a:r>
              <a:rPr lang="en-US" altLang="en-US"/>
              <a:t>This is the Monostate Pattern</a:t>
            </a:r>
          </a:p>
          <a:p>
            <a:pPr lvl="1" eaLnBrk="1" hangingPunct="1"/>
            <a:r>
              <a:rPr lang="en-US" altLang="en-US"/>
              <a:t>See monostate.cpp</a:t>
            </a:r>
          </a:p>
        </p:txBody>
      </p:sp>
      <p:sp>
        <p:nvSpPr>
          <p:cNvPr id="48132" name="Slide Number Placeholder 1">
            <a:extLst>
              <a:ext uri="{FF2B5EF4-FFF2-40B4-BE49-F238E27FC236}">
                <a16:creationId xmlns:a16="http://schemas.microsoft.com/office/drawing/2014/main" id="{29642458-1EDC-55B6-17B9-9C6FB12BE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AB13D-88A3-49A0-8B05-6947A21A5F2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E1343F5-1A54-314A-CC13-83FA289CF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0179" name="Picture 2" descr="Image result for c++ memes">
            <a:extLst>
              <a:ext uri="{FF2B5EF4-FFF2-40B4-BE49-F238E27FC236}">
                <a16:creationId xmlns:a16="http://schemas.microsoft.com/office/drawing/2014/main" id="{BB7ED257-EE21-EC30-C546-1FA242D56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717675"/>
            <a:ext cx="6210300" cy="399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Slide Number Placeholder 1">
            <a:extLst>
              <a:ext uri="{FF2B5EF4-FFF2-40B4-BE49-F238E27FC236}">
                <a16:creationId xmlns:a16="http://schemas.microsoft.com/office/drawing/2014/main" id="{2068AE02-D9D6-57C2-7BBD-C25F80A3FD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1492CD-8241-4913-ACB6-F5A26953DB8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DF6BB74-A37D-4EAF-6653-C73367749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Monostate “Factory”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3CA3369-0557-1D88-8370-0181E8E76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Monostate is a single class</a:t>
            </a:r>
          </a:p>
          <a:p>
            <a:pPr eaLnBrk="1" hangingPunct="1"/>
            <a:r>
              <a:rPr lang="en-US" altLang="en-US"/>
              <a:t>We may want multiple singletons</a:t>
            </a:r>
          </a:p>
          <a:p>
            <a:pPr lvl="1" eaLnBrk="1" hangingPunct="1"/>
            <a:r>
              <a:rPr lang="en-US" altLang="en-US"/>
              <a:t>Printer, database, …</a:t>
            </a:r>
          </a:p>
          <a:p>
            <a:pPr eaLnBrk="1" hangingPunct="1"/>
            <a:r>
              <a:rPr lang="en-US" altLang="en-US"/>
              <a:t>CRTP to the rescue</a:t>
            </a:r>
          </a:p>
          <a:p>
            <a:pPr lvl="1" eaLnBrk="1" hangingPunct="1"/>
            <a:r>
              <a:rPr lang="en-US" altLang="en-US"/>
              <a:t>We need separate classes</a:t>
            </a:r>
          </a:p>
          <a:p>
            <a:pPr lvl="1" eaLnBrk="1" hangingPunct="1"/>
            <a:r>
              <a:rPr lang="en-US" altLang="en-US"/>
              <a:t>We’ll use templates and CRTP</a:t>
            </a: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16FC80E3-17BA-D3C3-0E2E-CD8F0B948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3ADDFC-A3D9-4B3A-BC2F-C2C5B28DA8A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C58E722-44D1-59DA-D655-B58EF9EDA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Consequences of Monostate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630798E-7227-BA87-A1FA-F9DC0F8C6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Benefits:</a:t>
            </a:r>
          </a:p>
          <a:p>
            <a:pPr lvl="1" eaLnBrk="1" hangingPunct="1"/>
            <a:r>
              <a:rPr lang="en-US" altLang="en-US" sz="2400"/>
              <a:t>Users don’t know they’re using a singleton</a:t>
            </a:r>
          </a:p>
          <a:p>
            <a:pPr lvl="1" eaLnBrk="1" hangingPunct="1"/>
            <a:r>
              <a:rPr lang="en-US" altLang="en-US" sz="2400"/>
              <a:t>Subclasses are automatically singletons</a:t>
            </a:r>
          </a:p>
          <a:p>
            <a:pPr lvl="1" eaLnBrk="1" hangingPunct="1"/>
            <a:r>
              <a:rPr lang="en-US" altLang="en-US" sz="2400"/>
              <a:t>Polymorphism (methods can be overridden)</a:t>
            </a:r>
          </a:p>
          <a:p>
            <a:pPr lvl="1" eaLnBrk="1" hangingPunct="1"/>
            <a:r>
              <a:rPr lang="en-US" altLang="en-US" sz="2400"/>
              <a:t>Well-defined creation and destruction times</a:t>
            </a:r>
          </a:p>
          <a:p>
            <a:pPr eaLnBrk="1" hangingPunct="1"/>
            <a:r>
              <a:rPr lang="en-US" altLang="en-US" sz="2800"/>
              <a:t>Downsides:</a:t>
            </a:r>
          </a:p>
          <a:p>
            <a:pPr lvl="1" eaLnBrk="1" hangingPunct="1"/>
            <a:r>
              <a:rPr lang="en-US" altLang="en-US" sz="2400"/>
              <a:t>Multiple (albeit small) objects get created</a:t>
            </a:r>
          </a:p>
          <a:p>
            <a:pPr lvl="1" eaLnBrk="1" hangingPunct="1"/>
            <a:r>
              <a:rPr lang="en-US" altLang="en-US" sz="2400"/>
              <a:t>Space is used even if users don’t use any objects</a:t>
            </a:r>
          </a:p>
        </p:txBody>
      </p:sp>
      <p:sp>
        <p:nvSpPr>
          <p:cNvPr id="52228" name="Slide Number Placeholder 1">
            <a:extLst>
              <a:ext uri="{FF2B5EF4-FFF2-40B4-BE49-F238E27FC236}">
                <a16:creationId xmlns:a16="http://schemas.microsoft.com/office/drawing/2014/main" id="{933AFE9B-B9CA-8C19-5501-11D30C85F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1AC62-55C7-44CE-8806-27062AC90B7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9ADD042-9D80-99FD-336D-C12CE139C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3251" name="Picture 2" descr="We Need To Go Deeper : Not Enough C++ Templates, We Need To Go Deeper - by Anonymous">
            <a:extLst>
              <a:ext uri="{FF2B5EF4-FFF2-40B4-BE49-F238E27FC236}">
                <a16:creationId xmlns:a16="http://schemas.microsoft.com/office/drawing/2014/main" id="{709DCE88-9C53-532A-4534-78D02A3DC9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4413" y="1981200"/>
            <a:ext cx="6757987" cy="368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139E4C5C-5B0C-BE0F-A732-9E3152A21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EE5695-8C66-4D54-9777-D631B720F97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94F7AAF-0531-C0B6-FE86-548900CAA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Variation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04E695E-D2B0-F880-6270-4062DE2CC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Named Expanding Monostate</a:t>
            </a:r>
          </a:p>
          <a:p>
            <a:pPr eaLnBrk="1" hangingPunct="1"/>
            <a:r>
              <a:rPr lang="en-US" altLang="en-US" sz="2800"/>
              <a:t>Uses </a:t>
            </a:r>
            <a:r>
              <a:rPr lang="en-US" altLang="en-US" sz="2800" i="1"/>
              <a:t>member templates</a:t>
            </a:r>
            <a:r>
              <a:rPr lang="en-US" altLang="en-US" sz="2800"/>
              <a:t> to allow automatic expansion of class attributes</a:t>
            </a:r>
          </a:p>
          <a:p>
            <a:pPr eaLnBrk="1" hangingPunct="1"/>
            <a:r>
              <a:rPr lang="en-US" altLang="en-US" sz="2800"/>
              <a:t>Each data attribute has its own function that it is local to</a:t>
            </a:r>
          </a:p>
          <a:p>
            <a:pPr eaLnBrk="1" hangingPunct="1"/>
            <a:r>
              <a:rPr lang="en-US" altLang="en-US" sz="2800"/>
              <a:t>It is identified by its </a:t>
            </a:r>
            <a:r>
              <a:rPr lang="en-US" altLang="en-US" sz="2800" i="1"/>
              <a:t>type</a:t>
            </a:r>
            <a:r>
              <a:rPr lang="en-US" altLang="en-US" sz="2800"/>
              <a:t> and an </a:t>
            </a:r>
            <a:r>
              <a:rPr lang="en-US" altLang="en-US" sz="2800" i="1"/>
              <a:t>arbitrary number</a:t>
            </a:r>
            <a:endParaRPr lang="en-US" altLang="en-US" sz="2800"/>
          </a:p>
          <a:p>
            <a:pPr lvl="1" eaLnBrk="1" hangingPunct="1"/>
            <a:r>
              <a:rPr lang="en-US" altLang="en-US" sz="2400"/>
              <a:t>These are encapsulated in a Name class template</a:t>
            </a:r>
          </a:p>
          <a:p>
            <a:pPr eaLnBrk="1" hangingPunct="1"/>
            <a:r>
              <a:rPr lang="en-US" altLang="en-US" sz="2800"/>
              <a:t>See namedmono.cpp</a:t>
            </a:r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650F85D5-22B0-B2E6-EBC5-75EC8FB1E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66C17-4A94-44F6-8391-D151C1BFA24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E638A03-827D-7CC6-4694-5141E7301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you Kill a Singleton?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07B66AD-665E-0BD9-98D7-327E54548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C++, using pointers, you may have a dangling object. How do you ensure it is cleaned up?</a:t>
            </a:r>
          </a:p>
          <a:p>
            <a:pPr eaLnBrk="1" hangingPunct="1"/>
            <a:r>
              <a:rPr lang="en-US" altLang="en-US" dirty="0"/>
              <a:t>Or: you want to destroy it at a certain time</a:t>
            </a:r>
          </a:p>
          <a:p>
            <a:pPr lvl="1" eaLnBrk="1" hangingPunct="1"/>
            <a:r>
              <a:rPr lang="en-US" altLang="en-US" dirty="0"/>
              <a:t>E.g., when all users are gone</a:t>
            </a:r>
          </a:p>
          <a:p>
            <a:pPr eaLnBrk="1" hangingPunct="1"/>
            <a:r>
              <a:rPr lang="en-US" altLang="en-US" dirty="0"/>
              <a:t>You write a Destroyer class</a:t>
            </a:r>
          </a:p>
          <a:p>
            <a:pPr lvl="1" eaLnBrk="1" hangingPunct="1"/>
            <a:r>
              <a:rPr lang="en-US" altLang="en-US" dirty="0"/>
              <a:t>Or use reference counting</a:t>
            </a:r>
          </a:p>
        </p:txBody>
      </p:sp>
      <p:sp>
        <p:nvSpPr>
          <p:cNvPr id="55300" name="Slide Number Placeholder 1">
            <a:extLst>
              <a:ext uri="{FF2B5EF4-FFF2-40B4-BE49-F238E27FC236}">
                <a16:creationId xmlns:a16="http://schemas.microsoft.com/office/drawing/2014/main" id="{0963F60E-8C53-A0FD-4C14-E6616162EF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9EE164-4A1F-4658-B312-BC12122328A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87788D5A-C0E0-5BE3-1035-16CC616BD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Multi-Singleton?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944E1989-E31B-A11E-5860-5B378720C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Suppose you want exactly N objects, not just a Single one?</a:t>
            </a:r>
          </a:p>
          <a:p>
            <a:r>
              <a:rPr lang="en-US" altLang="en-US" sz="2800"/>
              <a:t>Easiest: Wrap an array of the objects with a Singleton</a:t>
            </a:r>
          </a:p>
          <a:p>
            <a:pPr lvl="1"/>
            <a:r>
              <a:rPr lang="en-US" altLang="en-US" sz="2400"/>
              <a:t>But you lose some lazy instantiation – all objects in the array are created together</a:t>
            </a:r>
          </a:p>
          <a:p>
            <a:r>
              <a:rPr lang="en-US" altLang="en-US" sz="2800"/>
              <a:t>In C++, you can write a multi-singleton template</a:t>
            </a:r>
          </a:p>
          <a:p>
            <a:r>
              <a:rPr lang="en-US" altLang="en-US" sz="2800"/>
              <a:t>Pick whatever approach is best for you</a:t>
            </a:r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41E12F7A-8B5D-F9F4-2A0B-7AA4942EA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C5E16-69DB-4A22-B25C-EF4373218D7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7E36B23-49FD-6F74-82A7-681D82BED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7347" name="Picture 2" descr="Image result for c++ memes">
            <a:extLst>
              <a:ext uri="{FF2B5EF4-FFF2-40B4-BE49-F238E27FC236}">
                <a16:creationId xmlns:a16="http://schemas.microsoft.com/office/drawing/2014/main" id="{0FAB07FB-6345-E344-CC09-1537C338DA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1225" y="2200275"/>
            <a:ext cx="4781550" cy="344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Slide Number Placeholder 1">
            <a:extLst>
              <a:ext uri="{FF2B5EF4-FFF2-40B4-BE49-F238E27FC236}">
                <a16:creationId xmlns:a16="http://schemas.microsoft.com/office/drawing/2014/main" id="{6E9E6D97-9E97-B4B1-FE64-5559E1CD3C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39623B-EF14-4A01-8B62-15FD93CBC59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8462B60-922F-651C-4E08-6D8A741D1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Introduction: A Dialog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3638F3-7401-E765-6501-AA4C68B14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P. 170</a:t>
            </a:r>
          </a:p>
          <a:p>
            <a:pPr eaLnBrk="1" hangingPunct="1"/>
            <a:r>
              <a:rPr lang="en-US" altLang="en-US"/>
              <a:t>P. 171</a:t>
            </a:r>
          </a:p>
        </p:txBody>
      </p:sp>
      <p:sp>
        <p:nvSpPr>
          <p:cNvPr id="9220" name="Slide Number Placeholder 1">
            <a:extLst>
              <a:ext uri="{FF2B5EF4-FFF2-40B4-BE49-F238E27FC236}">
                <a16:creationId xmlns:a16="http://schemas.microsoft.com/office/drawing/2014/main" id="{5840058F-D6C1-9162-445B-DBADB3434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65A13E-24E6-422F-A424-F34CC5AC8B5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31B073D-0174-FA37-81D3-3970CFEF8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8ADB500-84A6-A697-9DA6-EE21507EE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Patterns</a:t>
            </a:r>
          </a:p>
          <a:p>
            <a:pPr lvl="1"/>
            <a:r>
              <a:rPr lang="en-US" altLang="en-US"/>
              <a:t>Singleton</a:t>
            </a:r>
          </a:p>
          <a:p>
            <a:pPr lvl="1"/>
            <a:r>
              <a:rPr lang="en-US" altLang="en-US"/>
              <a:t>Double-Checked Locking</a:t>
            </a:r>
          </a:p>
          <a:p>
            <a:pPr lvl="2"/>
            <a:r>
              <a:rPr lang="en-US" altLang="en-US"/>
              <a:t>DCL is NOT part of the Singleton Pattern!!!!!</a:t>
            </a:r>
          </a:p>
          <a:p>
            <a:pPr lvl="2"/>
            <a:r>
              <a:rPr lang="en-US" altLang="en-US"/>
              <a:t>It’s a separate pattern!</a:t>
            </a:r>
          </a:p>
          <a:p>
            <a:pPr lvl="1"/>
            <a:r>
              <a:rPr lang="en-US" altLang="en-US"/>
              <a:t>(CRTP – the Curiously Recurring Template Pattern) (For C++ nerds)</a:t>
            </a:r>
          </a:p>
        </p:txBody>
      </p:sp>
      <p:sp>
        <p:nvSpPr>
          <p:cNvPr id="58372" name="Slide Number Placeholder 1">
            <a:extLst>
              <a:ext uri="{FF2B5EF4-FFF2-40B4-BE49-F238E27FC236}">
                <a16:creationId xmlns:a16="http://schemas.microsoft.com/office/drawing/2014/main" id="{58B4514B-1411-5BC1-7C56-8D94D183B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2B5770-B781-4254-A899-B6CE276CA75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8381-5CD6-C05E-CF8E-3DCDC422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DA6E-49D8-7592-7B8B-A48AE2D8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are fast these days!</a:t>
            </a:r>
          </a:p>
          <a:p>
            <a:pPr lvl="1"/>
            <a:r>
              <a:rPr lang="en-US" dirty="0"/>
              <a:t>We don’t need to worry about performance any more,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8DDC1-DAA5-A88B-F6A5-D996454C0F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78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004A-797B-3622-C57E-2B18468F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worry sometimes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3C04-9F27-1135-E0C3-17693FC2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what conditions is performance important?</a:t>
            </a:r>
          </a:p>
          <a:p>
            <a:endParaRPr lang="en-US" dirty="0"/>
          </a:p>
          <a:p>
            <a:r>
              <a:rPr lang="en-US" dirty="0"/>
              <a:t>Give some specific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AB697-DFD0-912C-2C76-C9A356F0F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295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B20E-A3D5-A020-DF06-583D780D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Proverbs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6555-5D1A-D137-1B90-4CCD4904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“Premature optimization is the root of all evil”</a:t>
            </a:r>
          </a:p>
          <a:p>
            <a:r>
              <a:rPr lang="en-US" dirty="0"/>
              <a:t>“Make it, make it right, make it fast”</a:t>
            </a:r>
          </a:p>
          <a:p>
            <a:endParaRPr lang="en-US" dirty="0"/>
          </a:p>
          <a:p>
            <a:r>
              <a:rPr lang="en-US" dirty="0"/>
              <a:t>True or false?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249CB-6C44-3096-3811-3AB99EB19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691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BE8F-C5D5-A126-15C7-E6E8911D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1AC0-5DDD-D76C-8B2E-53D1A4B4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  <a:p>
            <a:r>
              <a:rPr lang="en-US" dirty="0"/>
              <a:t>High-performance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DD66-CDFA-D69E-A080-4ACB9714B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135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FF9B-2CED-4496-BAC6-DEA49DE7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95DE-F8C2-CF3A-6F10-F4A31468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Designing for performance usually involves tradeoffs</a:t>
            </a:r>
          </a:p>
          <a:p>
            <a:pPr lvl="1"/>
            <a:r>
              <a:rPr lang="en-US" sz="1800" dirty="0"/>
              <a:t>Time</a:t>
            </a:r>
          </a:p>
          <a:p>
            <a:pPr lvl="1"/>
            <a:r>
              <a:rPr lang="en-US" sz="1800" dirty="0"/>
              <a:t>Space</a:t>
            </a:r>
          </a:p>
          <a:p>
            <a:pPr lvl="1"/>
            <a:r>
              <a:rPr lang="en-US" sz="1800" dirty="0"/>
              <a:t>Usability</a:t>
            </a:r>
          </a:p>
          <a:p>
            <a:pPr lvl="1"/>
            <a:r>
              <a:rPr lang="en-US" sz="1800" dirty="0"/>
              <a:t>Flexibility</a:t>
            </a:r>
          </a:p>
          <a:p>
            <a:pPr lvl="1"/>
            <a:r>
              <a:rPr lang="en-US" sz="1800" dirty="0"/>
              <a:t>Understandability (of the code, for example)</a:t>
            </a:r>
          </a:p>
          <a:p>
            <a:pPr lvl="1"/>
            <a:r>
              <a:rPr lang="en-US" sz="1800" dirty="0"/>
              <a:t>Maintainability</a:t>
            </a:r>
          </a:p>
          <a:p>
            <a:r>
              <a:rPr lang="en-US" sz="2000" dirty="0"/>
              <a:t>Optimizations also often involve tradeoffs</a:t>
            </a:r>
          </a:p>
          <a:p>
            <a:pPr lvl="1"/>
            <a:r>
              <a:rPr lang="en-US" sz="1600" dirty="0"/>
              <a:t>Fast code can be hard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DCE93-12FB-F577-102C-EF7653E4E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853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226E-8566-2CC1-7875-219550A0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3B1D-7BB7-38EB-F77F-40EBF4DD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performance for the system we are designing?</a:t>
            </a:r>
          </a:p>
          <a:p>
            <a:pPr lvl="1"/>
            <a:r>
              <a:rPr lang="en-US" dirty="0"/>
              <a:t>Speed, response time, space, reliability, availability, etc.</a:t>
            </a:r>
          </a:p>
          <a:p>
            <a:r>
              <a:rPr lang="en-US" dirty="0"/>
              <a:t>Understand what it is most important</a:t>
            </a:r>
          </a:p>
          <a:p>
            <a:pPr lvl="1"/>
            <a:r>
              <a:rPr lang="en-US" dirty="0"/>
              <a:t>You usually get only one, but may have several that are very important.</a:t>
            </a:r>
          </a:p>
          <a:p>
            <a:pPr lvl="1"/>
            <a:r>
              <a:rPr lang="en-US" dirty="0"/>
              <a:t>That dictates the tradeoffs you have to make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20642-4E9F-FDEF-8E48-E76A5678A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467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60B6-ED89-2585-3398-EC62BF1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Circling back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B052-381E-8F3D-97F1-51FC2C0E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“Premature optimization is the root of all evil”</a:t>
            </a:r>
          </a:p>
          <a:p>
            <a:pPr lvl="1"/>
            <a:r>
              <a:rPr lang="en-US" sz="1800" dirty="0"/>
              <a:t>Optimization is tuning after the fact, so it should be done late.</a:t>
            </a:r>
          </a:p>
          <a:p>
            <a:pPr lvl="1"/>
            <a:r>
              <a:rPr lang="en-US" sz="1800" dirty="0"/>
              <a:t>But:</a:t>
            </a:r>
          </a:p>
          <a:p>
            <a:pPr lvl="1"/>
            <a:r>
              <a:rPr lang="en-US" sz="1800" dirty="0"/>
              <a:t>You can write efficient code that is not (premature) optimization.</a:t>
            </a:r>
          </a:p>
          <a:p>
            <a:pPr lvl="1"/>
            <a:r>
              <a:rPr lang="en-US" sz="1800" dirty="0"/>
              <a:t>Premature optimization is bad when it is premature (tautology alert!)</a:t>
            </a:r>
          </a:p>
          <a:p>
            <a:pPr lvl="1"/>
            <a:endParaRPr lang="en-US" sz="1800" dirty="0"/>
          </a:p>
          <a:p>
            <a:r>
              <a:rPr lang="en-US" sz="2200" dirty="0"/>
              <a:t>“Make it, Make it Right, Make it Fast”</a:t>
            </a:r>
          </a:p>
          <a:p>
            <a:pPr lvl="1"/>
            <a:r>
              <a:rPr lang="en-US" sz="1800" dirty="0"/>
              <a:t>But you sometimes need to </a:t>
            </a:r>
            <a:r>
              <a:rPr lang="en-US" sz="1800" u="sng" dirty="0"/>
              <a:t>design</a:t>
            </a:r>
            <a:r>
              <a:rPr lang="en-US" sz="1800" dirty="0"/>
              <a:t> it to be fast, all the optimization in the world won’t save you.</a:t>
            </a:r>
          </a:p>
          <a:p>
            <a:pPr lvl="1"/>
            <a:r>
              <a:rPr lang="en-US" sz="1800" dirty="0"/>
              <a:t>Actually, sometimes (always) you need to </a:t>
            </a:r>
            <a:r>
              <a:rPr lang="en-US" sz="1800" u="sng" dirty="0"/>
              <a:t>design</a:t>
            </a:r>
            <a:r>
              <a:rPr lang="en-US" sz="1800" dirty="0"/>
              <a:t> it.</a:t>
            </a:r>
          </a:p>
          <a:p>
            <a:pPr lvl="2"/>
            <a:r>
              <a:rPr lang="en-US" sz="1400" dirty="0"/>
              <a:t>Then you can make it right the first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E2A90-9206-D2B9-4DA7-7A09BE889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154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CE84-8E4C-406D-418B-7E6FC8B7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back to the patterns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C900-0B9B-D237-1975-C1401424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Performance aspects:</a:t>
            </a:r>
          </a:p>
          <a:p>
            <a:pPr lvl="1"/>
            <a:r>
              <a:rPr lang="en-US" dirty="0"/>
              <a:t>Is it design or optimization?</a:t>
            </a:r>
          </a:p>
          <a:p>
            <a:r>
              <a:rPr lang="en-US" dirty="0"/>
              <a:t>Double-Checked Locking</a:t>
            </a:r>
          </a:p>
          <a:p>
            <a:pPr lvl="1"/>
            <a:r>
              <a:rPr lang="en-US" dirty="0"/>
              <a:t>Performance aspects:</a:t>
            </a:r>
          </a:p>
          <a:p>
            <a:pPr lvl="1"/>
            <a:r>
              <a:rPr lang="en-US" dirty="0"/>
              <a:t>Is it design or optimization?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275FB-73E9-8D51-D675-91AEB775C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1EE8C-4A20-4706-8E0F-C6D06310E411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73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CB6716-1769-2972-1A3A-7D2502430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Object Creation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1CA303-9045-F1FE-02B3-C193F04F3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Enforcing one and only one object</a:t>
            </a:r>
          </a:p>
          <a:p>
            <a:pPr lvl="1" eaLnBrk="1" hangingPunct="1"/>
            <a:r>
              <a:rPr lang="en-US" altLang="en-US"/>
              <a:t>Print servers, logging objects, a cache, etc.</a:t>
            </a:r>
          </a:p>
          <a:p>
            <a:pPr eaLnBrk="1" hangingPunct="1"/>
            <a:r>
              <a:rPr lang="en-US" altLang="en-US"/>
              <a:t>“Singleton”</a:t>
            </a:r>
          </a:p>
          <a:p>
            <a:pPr eaLnBrk="1" hangingPunct="1"/>
            <a:r>
              <a:rPr lang="en-US" altLang="en-US"/>
              <a:t>Must not have public constructors</a:t>
            </a:r>
          </a:p>
          <a:p>
            <a:pPr lvl="1" eaLnBrk="1" hangingPunct="1"/>
            <a:r>
              <a:rPr lang="en-US" altLang="en-US"/>
              <a:t>Duh</a:t>
            </a:r>
          </a:p>
          <a:p>
            <a:pPr eaLnBrk="1" hangingPunct="1"/>
            <a:r>
              <a:rPr lang="en-US" altLang="en-US"/>
              <a:t>There are interesting variations</a:t>
            </a:r>
          </a:p>
          <a:p>
            <a:pPr lvl="1" eaLnBrk="1" hangingPunct="1"/>
            <a:r>
              <a:rPr lang="en-US" altLang="en-US"/>
              <a:t>And some nasty “gotchas”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0244" name="Slide Number Placeholder 1">
            <a:extLst>
              <a:ext uri="{FF2B5EF4-FFF2-40B4-BE49-F238E27FC236}">
                <a16:creationId xmlns:a16="http://schemas.microsoft.com/office/drawing/2014/main" id="{94ED9E1E-87F8-75BA-2746-6123CCCAA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589700-9EC6-4332-A4CF-59DA9815FB8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F4D733A-16FE-F558-48DB-D67BC378C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Class Objects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518386A-90D5-64FE-68A0-393EFD5B4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Class objects are </a:t>
            </a:r>
            <a:r>
              <a:rPr lang="en-US" altLang="en-US" sz="2800" i="1"/>
              <a:t>singletons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Java, Python, SmallTalk,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Enforced by the language: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Class c = o.getClass( 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Class c = Integer.class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Class c = Class.forName(“MyClass”);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In Python they are also </a:t>
            </a:r>
            <a:r>
              <a:rPr lang="en-US" altLang="en-US" sz="2800" i="1"/>
              <a:t>factories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f = Foo(“stuff”)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&gt;&gt;&gt; Foo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&lt;class __main__.Foo at 0x009E2750&gt;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&gt;&gt;&gt; type(Foo)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&lt;type 'classobj'&gt;</a:t>
            </a: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B13B4D2C-0505-D0DE-D95C-6CA26A49F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99E18-FF9E-4003-9FFE-6C198CBFDF7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B50C5F0-72C4-0234-BED9-7858101DF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Singleton</a:t>
            </a:r>
            <a:br>
              <a:rPr lang="en-US" altLang="en-US"/>
            </a:br>
            <a:r>
              <a:rPr lang="en-US" altLang="en-US" sz="2800" i="1"/>
              <a:t>The Basics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ACDEAAC-3116-B609-F670-3CB210BBA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a static method to return the one and only (static) object</a:t>
            </a:r>
          </a:p>
          <a:p>
            <a:pPr eaLnBrk="1" hangingPunct="1"/>
            <a:r>
              <a:rPr lang="en-US" altLang="en-US"/>
              <a:t>If it hasn’t been created yet, do so</a:t>
            </a:r>
          </a:p>
          <a:p>
            <a:pPr eaLnBrk="1" hangingPunct="1"/>
            <a:r>
              <a:rPr lang="en-US" altLang="en-US"/>
              <a:t>You must return it by pointer/reference</a:t>
            </a:r>
          </a:p>
          <a:p>
            <a:pPr lvl="1" eaLnBrk="1" hangingPunct="1"/>
            <a:r>
              <a:rPr lang="en-US" altLang="en-US"/>
              <a:t>Of course (can’t </a:t>
            </a:r>
            <a:r>
              <a:rPr lang="en-US" altLang="en-US" i="1"/>
              <a:t>copy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And disallow copying/cloning and assignment (latter applies to C++ &amp; C#)</a:t>
            </a:r>
          </a:p>
        </p:txBody>
      </p:sp>
      <p:sp>
        <p:nvSpPr>
          <p:cNvPr id="12292" name="Slide Number Placeholder 1">
            <a:extLst>
              <a:ext uri="{FF2B5EF4-FFF2-40B4-BE49-F238E27FC236}">
                <a16:creationId xmlns:a16="http://schemas.microsoft.com/office/drawing/2014/main" id="{F8D4D709-7E62-154D-A813-F54570CE5E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5B9F2-2278-42E8-8D46-F5C7217D2E7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7FE154B-971B-8595-48A0-0F0CE15BA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Singleton.java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9E394B54-DB05-B0C7-F090-71BBAB523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0238"/>
            <a:ext cx="7239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class Singleton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private static Singleton theInstance;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private int theData 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public int getData()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return theData;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private Singleton()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public static Singleton getInstance()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if (theInstance ==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theInstance = new Singleton();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return theInstance;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8711A5B8-DA4C-56EC-42F4-FFCF2B3E8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B4F95B-9678-44D3-9A64-5E013D85A00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3297</TotalTime>
  <Words>2337</Words>
  <Application>Microsoft Office PowerPoint</Application>
  <PresentationFormat>On-screen Show (4:3)</PresentationFormat>
  <Paragraphs>420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 Black</vt:lpstr>
      <vt:lpstr>Calibri</vt:lpstr>
      <vt:lpstr>Courier New</vt:lpstr>
      <vt:lpstr>Times New Roman</vt:lpstr>
      <vt:lpstr>Wingdings</vt:lpstr>
      <vt:lpstr>Pixel</vt:lpstr>
      <vt:lpstr>Design Patterns</vt:lpstr>
      <vt:lpstr>PowerPoint Presentation</vt:lpstr>
      <vt:lpstr>One and Only One Object?</vt:lpstr>
      <vt:lpstr>One and Only One Object?</vt:lpstr>
      <vt:lpstr>Introduction: A Dialog</vt:lpstr>
      <vt:lpstr>More on Object Creation</vt:lpstr>
      <vt:lpstr>Example: Class Objects</vt:lpstr>
      <vt:lpstr>Singleton The Basics</vt:lpstr>
      <vt:lpstr>Singleton.java</vt:lpstr>
      <vt:lpstr>Observations</vt:lpstr>
      <vt:lpstr>PowerPoint Presentation</vt:lpstr>
      <vt:lpstr>Dr. Frankenstein?</vt:lpstr>
      <vt:lpstr>PowerPoint Presentation</vt:lpstr>
      <vt:lpstr>Pattern Philosophy</vt:lpstr>
      <vt:lpstr>Wouldn’t it be easier to…</vt:lpstr>
      <vt:lpstr>Object Dependencies</vt:lpstr>
      <vt:lpstr>Singleton to the Rescue</vt:lpstr>
      <vt:lpstr>C++ Variation #1</vt:lpstr>
      <vt:lpstr>C++ Variation #1</vt:lpstr>
      <vt:lpstr>Using C++ Variation #1</vt:lpstr>
      <vt:lpstr>C++ Variation 1 (local Static) Advantages</vt:lpstr>
      <vt:lpstr>Singleton’s Secret</vt:lpstr>
      <vt:lpstr>C++ Variation #2</vt:lpstr>
      <vt:lpstr>Inheriting “Singleton-ness” doesn’t work!</vt:lpstr>
      <vt:lpstr>CRTP</vt:lpstr>
      <vt:lpstr>CRTP</vt:lpstr>
      <vt:lpstr>Making A a Singleton via CRTP</vt:lpstr>
      <vt:lpstr>Consequences of Singleton</vt:lpstr>
      <vt:lpstr>Problems with Lazy Instantiation</vt:lpstr>
      <vt:lpstr>Eager Instantiation</vt:lpstr>
      <vt:lpstr>Solution</vt:lpstr>
      <vt:lpstr>Synchronized</vt:lpstr>
      <vt:lpstr>Alternative 3: double-checked-locking</vt:lpstr>
      <vt:lpstr>The volatile keyword</vt:lpstr>
      <vt:lpstr>Double-Checked Locking</vt:lpstr>
      <vt:lpstr>The General Pattern: Double-Checked Locking</vt:lpstr>
      <vt:lpstr>Another Java Variation</vt:lpstr>
      <vt:lpstr>PowerPoint Presentation</vt:lpstr>
      <vt:lpstr>No Dumb Questions</vt:lpstr>
      <vt:lpstr>Singletons and Subclassing</vt:lpstr>
      <vt:lpstr>Another Approach</vt:lpstr>
      <vt:lpstr>PowerPoint Presentation</vt:lpstr>
      <vt:lpstr>A Monostate “Factory”</vt:lpstr>
      <vt:lpstr>Consequences of Monostate</vt:lpstr>
      <vt:lpstr>PowerPoint Presentation</vt:lpstr>
      <vt:lpstr>C++ Variation</vt:lpstr>
      <vt:lpstr>How do you Kill a Singleton?</vt:lpstr>
      <vt:lpstr>Multi-Singleton?</vt:lpstr>
      <vt:lpstr>PowerPoint Presentation</vt:lpstr>
      <vt:lpstr>Summary</vt:lpstr>
      <vt:lpstr>Principles of Performance</vt:lpstr>
      <vt:lpstr>You need to worry sometimes</vt:lpstr>
      <vt:lpstr>Performance Proverbs</vt:lpstr>
      <vt:lpstr>What is the difference?</vt:lpstr>
      <vt:lpstr>Tradeoffs</vt:lpstr>
      <vt:lpstr>First Decision</vt:lpstr>
      <vt:lpstr>Circling back …</vt:lpstr>
      <vt:lpstr>And back to the patterns …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Chuck Allison</dc:creator>
  <cp:lastModifiedBy>Neil Harrison</cp:lastModifiedBy>
  <cp:revision>100</cp:revision>
  <cp:lastPrinted>2010-10-05T19:52:48Z</cp:lastPrinted>
  <dcterms:created xsi:type="dcterms:W3CDTF">2005-09-25T02:24:39Z</dcterms:created>
  <dcterms:modified xsi:type="dcterms:W3CDTF">2023-10-03T17:03:47Z</dcterms:modified>
</cp:coreProperties>
</file>