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77" r:id="rId10"/>
    <p:sldId id="257" r:id="rId11"/>
    <p:sldId id="258" r:id="rId12"/>
    <p:sldId id="280" r:id="rId13"/>
    <p:sldId id="259" r:id="rId14"/>
    <p:sldId id="260" r:id="rId15"/>
    <p:sldId id="279" r:id="rId16"/>
    <p:sldId id="283" r:id="rId17"/>
    <p:sldId id="284" r:id="rId18"/>
    <p:sldId id="285" r:id="rId19"/>
    <p:sldId id="278" r:id="rId20"/>
    <p:sldId id="276" r:id="rId21"/>
    <p:sldId id="261" r:id="rId22"/>
    <p:sldId id="262" r:id="rId23"/>
    <p:sldId id="266" r:id="rId24"/>
    <p:sldId id="267" r:id="rId25"/>
    <p:sldId id="268" r:id="rId26"/>
    <p:sldId id="281" r:id="rId27"/>
    <p:sldId id="282" r:id="rId28"/>
    <p:sldId id="269" r:id="rId29"/>
    <p:sldId id="270" r:id="rId30"/>
    <p:sldId id="271" r:id="rId31"/>
    <p:sldId id="263" r:id="rId32"/>
    <p:sldId id="272" r:id="rId33"/>
    <p:sldId id="264" r:id="rId34"/>
    <p:sldId id="275" r:id="rId35"/>
    <p:sldId id="265" r:id="rId36"/>
    <p:sldId id="273" r:id="rId37"/>
    <p:sldId id="274" r:id="rId38"/>
    <p:sldId id="29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5E73-353B-4B6D-A3DB-0D598670EB7E}" v="218" dt="2023-09-05T21:52:3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4" d="100"/>
          <a:sy n="64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ED55BEC8-32A3-4709-9B52-8A065CF4405A}"/>
    <pc:docChg chg="addSld modSld sldOrd">
      <pc:chgData name="Neil Harrison" userId="48528489-191b-42e1-bfa2-2006e5b7a95e" providerId="ADAL" clId="{ED55BEC8-32A3-4709-9B52-8A065CF4405A}" dt="2022-08-24T19:24:39.857" v="78" actId="14100"/>
      <pc:docMkLst>
        <pc:docMk/>
      </pc:docMkLst>
      <pc:sldChg chg="modSp mod">
        <pc:chgData name="Neil Harrison" userId="48528489-191b-42e1-bfa2-2006e5b7a95e" providerId="ADAL" clId="{ED55BEC8-32A3-4709-9B52-8A065CF4405A}" dt="2022-08-24T19:18:17.485" v="1" actId="20577"/>
        <pc:sldMkLst>
          <pc:docMk/>
          <pc:sldMk cId="0" sldId="259"/>
        </pc:sldMkLst>
        <pc:spChg chg="mod">
          <ac:chgData name="Neil Harrison" userId="48528489-191b-42e1-bfa2-2006e5b7a95e" providerId="ADAL" clId="{ED55BEC8-32A3-4709-9B52-8A065CF4405A}" dt="2022-08-24T19:18:17.485" v="1" actId="20577"/>
          <ac:spMkLst>
            <pc:docMk/>
            <pc:sldMk cId="0" sldId="259"/>
            <ac:spMk id="7171" creationId="{00000000-0000-0000-0000-000000000000}"/>
          </ac:spMkLst>
        </pc:spChg>
      </pc:sldChg>
      <pc:sldChg chg="ord">
        <pc:chgData name="Neil Harrison" userId="48528489-191b-42e1-bfa2-2006e5b7a95e" providerId="ADAL" clId="{ED55BEC8-32A3-4709-9B52-8A065CF4405A}" dt="2022-08-24T19:23:19.145" v="53"/>
        <pc:sldMkLst>
          <pc:docMk/>
          <pc:sldMk cId="810235260" sldId="279"/>
        </pc:sldMkLst>
      </pc:sldChg>
      <pc:sldChg chg="addSp delSp modSp new mod">
        <pc:chgData name="Neil Harrison" userId="48528489-191b-42e1-bfa2-2006e5b7a95e" providerId="ADAL" clId="{ED55BEC8-32A3-4709-9B52-8A065CF4405A}" dt="2022-08-24T19:20:52.198" v="24" actId="14100"/>
        <pc:sldMkLst>
          <pc:docMk/>
          <pc:sldMk cId="1952487317" sldId="283"/>
        </pc:sldMkLst>
        <pc:spChg chg="mod">
          <ac:chgData name="Neil Harrison" userId="48528489-191b-42e1-bfa2-2006e5b7a95e" providerId="ADAL" clId="{ED55BEC8-32A3-4709-9B52-8A065CF4405A}" dt="2022-08-24T19:19:55.383" v="11" actId="20577"/>
          <ac:spMkLst>
            <pc:docMk/>
            <pc:sldMk cId="1952487317" sldId="283"/>
            <ac:spMk id="2" creationId="{F59FE3DD-2406-4B83-A35D-4CA5BD07EF92}"/>
          </ac:spMkLst>
        </pc:spChg>
        <pc:spChg chg="del">
          <ac:chgData name="Neil Harrison" userId="48528489-191b-42e1-bfa2-2006e5b7a95e" providerId="ADAL" clId="{ED55BEC8-32A3-4709-9B52-8A065CF4405A}" dt="2022-08-24T19:19:58.282" v="12"/>
          <ac:spMkLst>
            <pc:docMk/>
            <pc:sldMk cId="1952487317" sldId="283"/>
            <ac:spMk id="3" creationId="{FEF4DE9F-AEEA-4430-BA19-0512D420658C}"/>
          </ac:spMkLst>
        </pc:spChg>
        <pc:picChg chg="add mod">
          <ac:chgData name="Neil Harrison" userId="48528489-191b-42e1-bfa2-2006e5b7a95e" providerId="ADAL" clId="{ED55BEC8-32A3-4709-9B52-8A065CF4405A}" dt="2022-08-24T19:20:46.473" v="22" actId="1076"/>
          <ac:picMkLst>
            <pc:docMk/>
            <pc:sldMk cId="1952487317" sldId="283"/>
            <ac:picMk id="5" creationId="{CF0DC742-F92D-4EE4-BE8B-AEF96DFB17AB}"/>
          </ac:picMkLst>
        </pc:picChg>
        <pc:picChg chg="add mod">
          <ac:chgData name="Neil Harrison" userId="48528489-191b-42e1-bfa2-2006e5b7a95e" providerId="ADAL" clId="{ED55BEC8-32A3-4709-9B52-8A065CF4405A}" dt="2022-08-24T19:20:43.033" v="21" actId="1076"/>
          <ac:picMkLst>
            <pc:docMk/>
            <pc:sldMk cId="1952487317" sldId="283"/>
            <ac:picMk id="6" creationId="{96CB1C3F-1553-4493-ACEC-D08E664C6808}"/>
          </ac:picMkLst>
        </pc:picChg>
        <pc:picChg chg="add mod">
          <ac:chgData name="Neil Harrison" userId="48528489-191b-42e1-bfa2-2006e5b7a95e" providerId="ADAL" clId="{ED55BEC8-32A3-4709-9B52-8A065CF4405A}" dt="2022-08-24T19:20:52.198" v="24" actId="14100"/>
          <ac:picMkLst>
            <pc:docMk/>
            <pc:sldMk cId="1952487317" sldId="283"/>
            <ac:picMk id="7" creationId="{B2E66964-3B97-443E-B5B2-4F43CF8704AE}"/>
          </ac:picMkLst>
        </pc:picChg>
      </pc:sldChg>
      <pc:sldChg chg="addSp delSp modSp new mod">
        <pc:chgData name="Neil Harrison" userId="48528489-191b-42e1-bfa2-2006e5b7a95e" providerId="ADAL" clId="{ED55BEC8-32A3-4709-9B52-8A065CF4405A}" dt="2022-08-24T19:23:03.553" v="50" actId="1076"/>
        <pc:sldMkLst>
          <pc:docMk/>
          <pc:sldMk cId="4118438190" sldId="284"/>
        </pc:sldMkLst>
        <pc:spChg chg="mod">
          <ac:chgData name="Neil Harrison" userId="48528489-191b-42e1-bfa2-2006e5b7a95e" providerId="ADAL" clId="{ED55BEC8-32A3-4709-9B52-8A065CF4405A}" dt="2022-08-24T19:22:29.564" v="41" actId="20577"/>
          <ac:spMkLst>
            <pc:docMk/>
            <pc:sldMk cId="4118438190" sldId="284"/>
            <ac:spMk id="2" creationId="{38583659-69A5-44AC-ABB8-B5ACFB45547D}"/>
          </ac:spMkLst>
        </pc:spChg>
        <pc:spChg chg="del">
          <ac:chgData name="Neil Harrison" userId="48528489-191b-42e1-bfa2-2006e5b7a95e" providerId="ADAL" clId="{ED55BEC8-32A3-4709-9B52-8A065CF4405A}" dt="2022-08-24T19:22:33.192" v="42"/>
          <ac:spMkLst>
            <pc:docMk/>
            <pc:sldMk cId="4118438190" sldId="284"/>
            <ac:spMk id="3" creationId="{A8DE753C-8914-4B63-97F8-8A530BFB685D}"/>
          </ac:spMkLst>
        </pc:spChg>
        <pc:picChg chg="add mod">
          <ac:chgData name="Neil Harrison" userId="48528489-191b-42e1-bfa2-2006e5b7a95e" providerId="ADAL" clId="{ED55BEC8-32A3-4709-9B52-8A065CF4405A}" dt="2022-08-24T19:22:59.703" v="49" actId="1076"/>
          <ac:picMkLst>
            <pc:docMk/>
            <pc:sldMk cId="4118438190" sldId="284"/>
            <ac:picMk id="5" creationId="{1C23B15A-35E5-45A8-A91A-0057F2261F3B}"/>
          </ac:picMkLst>
        </pc:picChg>
        <pc:picChg chg="add mod">
          <ac:chgData name="Neil Harrison" userId="48528489-191b-42e1-bfa2-2006e5b7a95e" providerId="ADAL" clId="{ED55BEC8-32A3-4709-9B52-8A065CF4405A}" dt="2022-08-24T19:23:03.553" v="50" actId="1076"/>
          <ac:picMkLst>
            <pc:docMk/>
            <pc:sldMk cId="4118438190" sldId="284"/>
            <ac:picMk id="6" creationId="{C5774636-B16E-4803-A194-95E576A672D4}"/>
          </ac:picMkLst>
        </pc:picChg>
      </pc:sldChg>
      <pc:sldChg chg="addSp delSp modSp new mod">
        <pc:chgData name="Neil Harrison" userId="48528489-191b-42e1-bfa2-2006e5b7a95e" providerId="ADAL" clId="{ED55BEC8-32A3-4709-9B52-8A065CF4405A}" dt="2022-08-24T19:24:39.857" v="78" actId="14100"/>
        <pc:sldMkLst>
          <pc:docMk/>
          <pc:sldMk cId="1847182144" sldId="285"/>
        </pc:sldMkLst>
        <pc:spChg chg="mod">
          <ac:chgData name="Neil Harrison" userId="48528489-191b-42e1-bfa2-2006e5b7a95e" providerId="ADAL" clId="{ED55BEC8-32A3-4709-9B52-8A065CF4405A}" dt="2022-08-24T19:24:07.933" v="72" actId="20577"/>
          <ac:spMkLst>
            <pc:docMk/>
            <pc:sldMk cId="1847182144" sldId="285"/>
            <ac:spMk id="2" creationId="{D918D43E-3928-4954-8700-B69BF3C33ABE}"/>
          </ac:spMkLst>
        </pc:spChg>
        <pc:spChg chg="del">
          <ac:chgData name="Neil Harrison" userId="48528489-191b-42e1-bfa2-2006e5b7a95e" providerId="ADAL" clId="{ED55BEC8-32A3-4709-9B52-8A065CF4405A}" dt="2022-08-24T19:24:11.843" v="73"/>
          <ac:spMkLst>
            <pc:docMk/>
            <pc:sldMk cId="1847182144" sldId="285"/>
            <ac:spMk id="3" creationId="{F70045F3-50A0-4589-93C2-31EB4596A150}"/>
          </ac:spMkLst>
        </pc:spChg>
        <pc:picChg chg="add mod">
          <ac:chgData name="Neil Harrison" userId="48528489-191b-42e1-bfa2-2006e5b7a95e" providerId="ADAL" clId="{ED55BEC8-32A3-4709-9B52-8A065CF4405A}" dt="2022-08-24T19:24:39.857" v="78" actId="14100"/>
          <ac:picMkLst>
            <pc:docMk/>
            <pc:sldMk cId="1847182144" sldId="285"/>
            <ac:picMk id="5" creationId="{CCDE6B30-E900-4D3C-B973-11C3CE51E78E}"/>
          </ac:picMkLst>
        </pc:picChg>
        <pc:picChg chg="add mod">
          <ac:chgData name="Neil Harrison" userId="48528489-191b-42e1-bfa2-2006e5b7a95e" providerId="ADAL" clId="{ED55BEC8-32A3-4709-9B52-8A065CF4405A}" dt="2022-08-24T19:24:35.321" v="77" actId="14100"/>
          <ac:picMkLst>
            <pc:docMk/>
            <pc:sldMk cId="1847182144" sldId="285"/>
            <ac:picMk id="6" creationId="{C3CA563A-9FD8-4CCC-AA15-F5B04CB4C5F4}"/>
          </ac:picMkLst>
        </pc:picChg>
      </pc:sldChg>
    </pc:docChg>
  </pc:docChgLst>
  <pc:docChgLst>
    <pc:chgData name="Neil Harrison" userId="48528489-191b-42e1-bfa2-2006e5b7a95e" providerId="ADAL" clId="{46805E73-353B-4B6D-A3DB-0D598670EB7E}"/>
    <pc:docChg chg="undo redo custSel addSld modSld sldOrd">
      <pc:chgData name="Neil Harrison" userId="48528489-191b-42e1-bfa2-2006e5b7a95e" providerId="ADAL" clId="{46805E73-353B-4B6D-A3DB-0D598670EB7E}" dt="2023-09-05T21:52:34.271" v="1169" actId="20577"/>
      <pc:docMkLst>
        <pc:docMk/>
      </pc:docMkLst>
      <pc:sldChg chg="modSp mod">
        <pc:chgData name="Neil Harrison" userId="48528489-191b-42e1-bfa2-2006e5b7a95e" providerId="ADAL" clId="{46805E73-353B-4B6D-A3DB-0D598670EB7E}" dt="2023-08-24T20:05:22.889" v="930" actId="14100"/>
        <pc:sldMkLst>
          <pc:docMk/>
          <pc:sldMk cId="0" sldId="264"/>
        </pc:sldMkLst>
        <pc:spChg chg="mod">
          <ac:chgData name="Neil Harrison" userId="48528489-191b-42e1-bfa2-2006e5b7a95e" providerId="ADAL" clId="{46805E73-353B-4B6D-A3DB-0D598670EB7E}" dt="2023-08-24T20:05:14.114" v="928" actId="20577"/>
          <ac:spMkLst>
            <pc:docMk/>
            <pc:sldMk cId="0" sldId="264"/>
            <ac:spMk id="21507" creationId="{00000000-0000-0000-0000-000000000000}"/>
          </ac:spMkLst>
        </pc:spChg>
        <pc:picChg chg="mod">
          <ac:chgData name="Neil Harrison" userId="48528489-191b-42e1-bfa2-2006e5b7a95e" providerId="ADAL" clId="{46805E73-353B-4B6D-A3DB-0D598670EB7E}" dt="2023-08-24T20:05:22.889" v="930" actId="14100"/>
          <ac:picMkLst>
            <pc:docMk/>
            <pc:sldMk cId="0" sldId="264"/>
            <ac:picMk id="1026" creationId="{00000000-0000-0000-0000-000000000000}"/>
          </ac:picMkLst>
        </pc:picChg>
      </pc:sldChg>
      <pc:sldChg chg="modSp new mod ord">
        <pc:chgData name="Neil Harrison" userId="48528489-191b-42e1-bfa2-2006e5b7a95e" providerId="ADAL" clId="{46805E73-353B-4B6D-A3DB-0D598670EB7E}" dt="2023-08-23T15:50:31.597" v="61" actId="20577"/>
        <pc:sldMkLst>
          <pc:docMk/>
          <pc:sldMk cId="1245291248" sldId="286"/>
        </pc:sldMkLst>
        <pc:spChg chg="mod">
          <ac:chgData name="Neil Harrison" userId="48528489-191b-42e1-bfa2-2006e5b7a95e" providerId="ADAL" clId="{46805E73-353B-4B6D-A3DB-0D598670EB7E}" dt="2023-08-23T15:50:02.816" v="45" actId="20577"/>
          <ac:spMkLst>
            <pc:docMk/>
            <pc:sldMk cId="1245291248" sldId="286"/>
            <ac:spMk id="2" creationId="{AE821C02-03A3-015D-2A2F-AECBB48B7511}"/>
          </ac:spMkLst>
        </pc:spChg>
        <pc:spChg chg="mod">
          <ac:chgData name="Neil Harrison" userId="48528489-191b-42e1-bfa2-2006e5b7a95e" providerId="ADAL" clId="{46805E73-353B-4B6D-A3DB-0D598670EB7E}" dt="2023-08-23T15:50:31.597" v="61" actId="20577"/>
          <ac:spMkLst>
            <pc:docMk/>
            <pc:sldMk cId="1245291248" sldId="286"/>
            <ac:spMk id="3" creationId="{902CD0E4-9A9B-F3CB-89DD-119980EF1B8C}"/>
          </ac:spMkLst>
        </pc:spChg>
      </pc:sldChg>
      <pc:sldChg chg="modSp new mod ord">
        <pc:chgData name="Neil Harrison" userId="48528489-191b-42e1-bfa2-2006e5b7a95e" providerId="ADAL" clId="{46805E73-353B-4B6D-A3DB-0D598670EB7E}" dt="2023-08-24T20:03:01.975" v="904" actId="404"/>
        <pc:sldMkLst>
          <pc:docMk/>
          <pc:sldMk cId="2087274822" sldId="287"/>
        </pc:sldMkLst>
        <pc:spChg chg="mod">
          <ac:chgData name="Neil Harrison" userId="48528489-191b-42e1-bfa2-2006e5b7a95e" providerId="ADAL" clId="{46805E73-353B-4B6D-A3DB-0D598670EB7E}" dt="2023-08-23T15:50:44.760" v="80" actId="20577"/>
          <ac:spMkLst>
            <pc:docMk/>
            <pc:sldMk cId="2087274822" sldId="287"/>
            <ac:spMk id="2" creationId="{16309C0A-869C-5F73-2A0D-03727531B68B}"/>
          </ac:spMkLst>
        </pc:spChg>
        <pc:spChg chg="mod">
          <ac:chgData name="Neil Harrison" userId="48528489-191b-42e1-bfa2-2006e5b7a95e" providerId="ADAL" clId="{46805E73-353B-4B6D-A3DB-0D598670EB7E}" dt="2023-08-24T20:03:01.975" v="904" actId="404"/>
          <ac:spMkLst>
            <pc:docMk/>
            <pc:sldMk cId="2087274822" sldId="287"/>
            <ac:spMk id="3" creationId="{7B53E218-32E0-10DB-F09B-4A81CE1910C6}"/>
          </ac:spMkLst>
        </pc:spChg>
      </pc:sldChg>
      <pc:sldChg chg="modSp add mod">
        <pc:chgData name="Neil Harrison" userId="48528489-191b-42e1-bfa2-2006e5b7a95e" providerId="ADAL" clId="{46805E73-353B-4B6D-A3DB-0D598670EB7E}" dt="2023-08-23T15:53:45.772" v="369" actId="20577"/>
        <pc:sldMkLst>
          <pc:docMk/>
          <pc:sldMk cId="969726210" sldId="288"/>
        </pc:sldMkLst>
        <pc:spChg chg="mod">
          <ac:chgData name="Neil Harrison" userId="48528489-191b-42e1-bfa2-2006e5b7a95e" providerId="ADAL" clId="{46805E73-353B-4B6D-A3DB-0D598670EB7E}" dt="2023-08-23T15:53:45.772" v="369" actId="20577"/>
          <ac:spMkLst>
            <pc:docMk/>
            <pc:sldMk cId="969726210" sldId="288"/>
            <ac:spMk id="3" creationId="{7B53E218-32E0-10DB-F09B-4A81CE1910C6}"/>
          </ac:spMkLst>
        </pc:spChg>
      </pc:sldChg>
      <pc:sldChg chg="modSp new mod">
        <pc:chgData name="Neil Harrison" userId="48528489-191b-42e1-bfa2-2006e5b7a95e" providerId="ADAL" clId="{46805E73-353B-4B6D-A3DB-0D598670EB7E}" dt="2023-08-23T15:54:44.804" v="464" actId="20577"/>
        <pc:sldMkLst>
          <pc:docMk/>
          <pc:sldMk cId="3103660383" sldId="289"/>
        </pc:sldMkLst>
        <pc:spChg chg="mod">
          <ac:chgData name="Neil Harrison" userId="48528489-191b-42e1-bfa2-2006e5b7a95e" providerId="ADAL" clId="{46805E73-353B-4B6D-A3DB-0D598670EB7E}" dt="2023-08-23T15:54:33.916" v="430" actId="20577"/>
          <ac:spMkLst>
            <pc:docMk/>
            <pc:sldMk cId="3103660383" sldId="289"/>
            <ac:spMk id="2" creationId="{A9B0C8D4-4B06-6932-1AF2-B6C58879108E}"/>
          </ac:spMkLst>
        </pc:spChg>
        <pc:spChg chg="mod">
          <ac:chgData name="Neil Harrison" userId="48528489-191b-42e1-bfa2-2006e5b7a95e" providerId="ADAL" clId="{46805E73-353B-4B6D-A3DB-0D598670EB7E}" dt="2023-08-23T15:54:44.804" v="464" actId="20577"/>
          <ac:spMkLst>
            <pc:docMk/>
            <pc:sldMk cId="3103660383" sldId="289"/>
            <ac:spMk id="3" creationId="{485D63F2-44C1-E883-038D-59702526DD76}"/>
          </ac:spMkLst>
        </pc:spChg>
      </pc:sldChg>
      <pc:sldChg chg="modSp new mod">
        <pc:chgData name="Neil Harrison" userId="48528489-191b-42e1-bfa2-2006e5b7a95e" providerId="ADAL" clId="{46805E73-353B-4B6D-A3DB-0D598670EB7E}" dt="2023-08-23T15:55:40.054" v="612" actId="20577"/>
        <pc:sldMkLst>
          <pc:docMk/>
          <pc:sldMk cId="2326240384" sldId="290"/>
        </pc:sldMkLst>
        <pc:spChg chg="mod">
          <ac:chgData name="Neil Harrison" userId="48528489-191b-42e1-bfa2-2006e5b7a95e" providerId="ADAL" clId="{46805E73-353B-4B6D-A3DB-0D598670EB7E}" dt="2023-08-23T15:55:00.005" v="480" actId="20577"/>
          <ac:spMkLst>
            <pc:docMk/>
            <pc:sldMk cId="2326240384" sldId="290"/>
            <ac:spMk id="2" creationId="{7A3BA0CB-0C0E-15E9-EF47-01DF854AE0DB}"/>
          </ac:spMkLst>
        </pc:spChg>
        <pc:spChg chg="mod">
          <ac:chgData name="Neil Harrison" userId="48528489-191b-42e1-bfa2-2006e5b7a95e" providerId="ADAL" clId="{46805E73-353B-4B6D-A3DB-0D598670EB7E}" dt="2023-08-23T15:55:40.054" v="612" actId="20577"/>
          <ac:spMkLst>
            <pc:docMk/>
            <pc:sldMk cId="2326240384" sldId="290"/>
            <ac:spMk id="3" creationId="{084C08A8-7119-837C-57D3-104665F15A7E}"/>
          </ac:spMkLst>
        </pc:spChg>
      </pc:sldChg>
      <pc:sldChg chg="modSp new mod">
        <pc:chgData name="Neil Harrison" userId="48528489-191b-42e1-bfa2-2006e5b7a95e" providerId="ADAL" clId="{46805E73-353B-4B6D-A3DB-0D598670EB7E}" dt="2023-08-23T15:57:34.425" v="727" actId="20577"/>
        <pc:sldMkLst>
          <pc:docMk/>
          <pc:sldMk cId="3906995106" sldId="291"/>
        </pc:sldMkLst>
        <pc:spChg chg="mod">
          <ac:chgData name="Neil Harrison" userId="48528489-191b-42e1-bfa2-2006e5b7a95e" providerId="ADAL" clId="{46805E73-353B-4B6D-A3DB-0D598670EB7E}" dt="2023-08-23T15:56:44.368" v="629" actId="20577"/>
          <ac:spMkLst>
            <pc:docMk/>
            <pc:sldMk cId="3906995106" sldId="291"/>
            <ac:spMk id="2" creationId="{CEFCC2DA-E9B7-25FD-008F-8E9C08496873}"/>
          </ac:spMkLst>
        </pc:spChg>
        <pc:spChg chg="mod">
          <ac:chgData name="Neil Harrison" userId="48528489-191b-42e1-bfa2-2006e5b7a95e" providerId="ADAL" clId="{46805E73-353B-4B6D-A3DB-0D598670EB7E}" dt="2023-08-23T15:57:34.425" v="727" actId="20577"/>
          <ac:spMkLst>
            <pc:docMk/>
            <pc:sldMk cId="3906995106" sldId="291"/>
            <ac:spMk id="3" creationId="{F79BDC56-B7FA-7379-C06E-428155B48662}"/>
          </ac:spMkLst>
        </pc:spChg>
      </pc:sldChg>
      <pc:sldChg chg="modSp new mod">
        <pc:chgData name="Neil Harrison" userId="48528489-191b-42e1-bfa2-2006e5b7a95e" providerId="ADAL" clId="{46805E73-353B-4B6D-A3DB-0D598670EB7E}" dt="2023-08-24T20:03:34.173" v="920" actId="20577"/>
        <pc:sldMkLst>
          <pc:docMk/>
          <pc:sldMk cId="2617185429" sldId="292"/>
        </pc:sldMkLst>
        <pc:spChg chg="mod">
          <ac:chgData name="Neil Harrison" userId="48528489-191b-42e1-bfa2-2006e5b7a95e" providerId="ADAL" clId="{46805E73-353B-4B6D-A3DB-0D598670EB7E}" dt="2023-08-23T15:57:59.338" v="751" actId="20577"/>
          <ac:spMkLst>
            <pc:docMk/>
            <pc:sldMk cId="2617185429" sldId="292"/>
            <ac:spMk id="2" creationId="{9E72719C-EDDB-D332-334E-F54C8E3AEBA5}"/>
          </ac:spMkLst>
        </pc:spChg>
        <pc:spChg chg="mod">
          <ac:chgData name="Neil Harrison" userId="48528489-191b-42e1-bfa2-2006e5b7a95e" providerId="ADAL" clId="{46805E73-353B-4B6D-A3DB-0D598670EB7E}" dt="2023-08-24T20:03:34.173" v="920" actId="20577"/>
          <ac:spMkLst>
            <pc:docMk/>
            <pc:sldMk cId="2617185429" sldId="292"/>
            <ac:spMk id="3" creationId="{079615AB-23DB-0764-E8C1-FB8DE7B0D509}"/>
          </ac:spMkLst>
        </pc:spChg>
      </pc:sldChg>
      <pc:sldChg chg="modSp new mod modAnim">
        <pc:chgData name="Neil Harrison" userId="48528489-191b-42e1-bfa2-2006e5b7a95e" providerId="ADAL" clId="{46805E73-353B-4B6D-A3DB-0D598670EB7E}" dt="2023-09-05T21:52:34.271" v="1169" actId="20577"/>
        <pc:sldMkLst>
          <pc:docMk/>
          <pc:sldMk cId="1085392408" sldId="293"/>
        </pc:sldMkLst>
        <pc:spChg chg="mod">
          <ac:chgData name="Neil Harrison" userId="48528489-191b-42e1-bfa2-2006e5b7a95e" providerId="ADAL" clId="{46805E73-353B-4B6D-A3DB-0D598670EB7E}" dt="2023-09-01T14:48:00.285" v="957" actId="20577"/>
          <ac:spMkLst>
            <pc:docMk/>
            <pc:sldMk cId="1085392408" sldId="293"/>
            <ac:spMk id="2" creationId="{4E6D3955-8041-87AE-F32A-27761C89EF1C}"/>
          </ac:spMkLst>
        </pc:spChg>
        <pc:spChg chg="mod">
          <ac:chgData name="Neil Harrison" userId="48528489-191b-42e1-bfa2-2006e5b7a95e" providerId="ADAL" clId="{46805E73-353B-4B6D-A3DB-0D598670EB7E}" dt="2023-09-05T21:52:34.271" v="1169" actId="20577"/>
          <ac:spMkLst>
            <pc:docMk/>
            <pc:sldMk cId="1085392408" sldId="293"/>
            <ac:spMk id="3" creationId="{80AE1608-B20D-012D-3106-EA82FEA52E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D14D-98C7-47F3-892E-BB5E893A402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0250A-412B-4F82-BA4A-68FBDE63D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92108-B152-47FF-9600-1427A8564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C5107-E570-48EC-A28C-8DF4EEE9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CAC87-3F08-4682-BE0B-D191228A3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B7C29-8B39-4FFD-9BCD-62E45BB72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7A32-A130-4839-8F57-BA5E5AD24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DAA0-50EF-43CC-BE9D-E1B68D115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2A07E-2B23-49B3-BE4D-A0BA782DD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73B67-049A-4ACB-9B79-B8ECDC2FF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9E5D3-7F22-4658-A3B4-ADE92D972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47353-0115-4E45-BC32-8B477965B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436D8-6639-4676-8D31-505FDEA9F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DE334B4-A28F-4ECC-8849-9418F669A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eil.Harrison@uv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92108-B152-47FF-9600-1427A856442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give examples of typical patterns in the everyday world?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Real-world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Patterns to make clothes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Recipes (?) (probably not)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Code of Conduct (?) (no)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House Plan (?) </a:t>
            </a:r>
            <a:r>
              <a:rPr lang="en-US" altLang="en-US"/>
              <a:t>(perhaps)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How do these relate to software?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We’ll get to that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Pattern is … and isn’t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Pattern is a Thing</a:t>
            </a:r>
          </a:p>
          <a:p>
            <a:pPr lvl="1"/>
            <a:r>
              <a:rPr lang="en-US" dirty="0"/>
              <a:t>Therefore, the result of applying a pattern is some Thing</a:t>
            </a:r>
          </a:p>
          <a:p>
            <a:r>
              <a:rPr lang="en-US" dirty="0"/>
              <a:t>A Pattern is not a Process</a:t>
            </a:r>
          </a:p>
          <a:p>
            <a:endParaRPr lang="en-US" dirty="0"/>
          </a:p>
          <a:p>
            <a:r>
              <a:rPr lang="en-US" dirty="0"/>
              <a:t>A Pattern is not a set of Rules</a:t>
            </a:r>
          </a:p>
          <a:p>
            <a:pPr lvl="1"/>
            <a:r>
              <a:rPr lang="en-US" dirty="0"/>
              <a:t>especially one that </a:t>
            </a:r>
            <a:r>
              <a:rPr lang="en-US"/>
              <a:t>doesn’t vary!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Christopher Alexander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486400" cy="3886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Building Architect</a:t>
            </a:r>
          </a:p>
          <a:p>
            <a:pPr eaLnBrk="1" hangingPunct="1"/>
            <a:r>
              <a:rPr lang="en-US" altLang="en-US" sz="2800" dirty="0"/>
              <a:t>1977: “A Pattern Language”</a:t>
            </a:r>
          </a:p>
          <a:p>
            <a:pPr lvl="1" eaLnBrk="1" hangingPunct="1"/>
            <a:r>
              <a:rPr lang="en-US" altLang="en-US" sz="2400" dirty="0"/>
              <a:t>Over 200 patterns</a:t>
            </a:r>
          </a:p>
          <a:p>
            <a:pPr eaLnBrk="1" hangingPunct="1"/>
            <a:r>
              <a:rPr lang="en-US" altLang="en-US" sz="2800" dirty="0"/>
              <a:t>His Definition:</a:t>
            </a:r>
          </a:p>
          <a:p>
            <a:pPr lvl="1" eaLnBrk="1" hangingPunct="1"/>
            <a:r>
              <a:rPr lang="en-US" altLang="en-US" sz="2400" dirty="0"/>
              <a:t>A Problem</a:t>
            </a:r>
          </a:p>
          <a:p>
            <a:pPr lvl="1" eaLnBrk="1" hangingPunct="1"/>
            <a:r>
              <a:rPr lang="en-US" altLang="en-US" sz="2400" dirty="0"/>
              <a:t>A System of Forces</a:t>
            </a:r>
          </a:p>
          <a:p>
            <a:pPr lvl="1" eaLnBrk="1" hangingPunct="1"/>
            <a:r>
              <a:rPr lang="en-US" altLang="en-US" sz="2400" dirty="0"/>
              <a:t>A Solution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14" y="1600200"/>
            <a:ext cx="290888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from Alexander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Light on Two Sides of Every Room</a:t>
            </a:r>
          </a:p>
          <a:p>
            <a:pPr eaLnBrk="1" hangingPunct="1"/>
            <a:r>
              <a:rPr lang="en-US" altLang="en-US"/>
              <a:t>Alcoves (179)</a:t>
            </a:r>
          </a:p>
          <a:p>
            <a:pPr eaLnBrk="1" hangingPunct="1"/>
            <a:r>
              <a:rPr lang="en-US" altLang="en-US"/>
              <a:t>Waist-high Shelf (201)</a:t>
            </a:r>
          </a:p>
          <a:p>
            <a:pPr eaLnBrk="1" hangingPunct="1"/>
            <a:r>
              <a:rPr lang="en-US" altLang="en-US"/>
              <a:t>Entrance Transition (112)</a:t>
            </a:r>
          </a:p>
          <a:p>
            <a:pPr eaLnBrk="1" hangingPunct="1"/>
            <a:r>
              <a:rPr lang="en-US" altLang="en-US"/>
              <a:t>T Junctions (50)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Light on two sides of every room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50371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69944"/>
            <a:ext cx="2799349" cy="14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05200"/>
            <a:ext cx="3713749" cy="289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E3DD-2406-4B83-A35D-4CA5BD07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DC742-F92D-4EE4-BE8B-AEF96DFB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85852"/>
            <a:ext cx="3231696" cy="289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330C-A6C9-458D-A1B4-EBF047354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B1C3F-1553-4493-ACEC-D08E664C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49808"/>
            <a:ext cx="3505200" cy="278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66964-3B97-443E-B5B2-4F43CF870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788778"/>
            <a:ext cx="2790825" cy="22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3659-69A5-44AC-ABB8-B5ACFB45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Waist-high Shelf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3B15A-35E5-45A8-A91A-0057F226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437" y="1386372"/>
            <a:ext cx="3449375" cy="45970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2FFF3-8BC7-4A37-8622-64FB3DDD8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74636-B16E-4803-A194-95E576A6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5" y="2622630"/>
            <a:ext cx="4684285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D43E-3928-4954-8700-B69BF3C3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Transition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E6B30-E900-4D3C-B973-11C3CE51E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9" y="2743200"/>
            <a:ext cx="3946071" cy="3038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B72F2-EDB0-4D8D-804D-AFAD12B96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A563A-9FD8-4CCC-AA15-F5B04CB4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799"/>
            <a:ext cx="2743200" cy="41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Alexander to Software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… it’s a long story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1C02-03A3-015D-2A2F-AECBB48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D0E4-9A9B-F3CB-89DD-119980EF1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Class is In Person</a:t>
            </a:r>
          </a:p>
          <a:p>
            <a:pPr lvl="1"/>
            <a:r>
              <a:rPr lang="en-US" sz="1600" dirty="0"/>
              <a:t>Come to class</a:t>
            </a:r>
          </a:p>
          <a:p>
            <a:r>
              <a:rPr lang="en-US" sz="1800" dirty="0"/>
              <a:t>Office Hours:</a:t>
            </a:r>
          </a:p>
          <a:p>
            <a:pPr lvl="1"/>
            <a:r>
              <a:rPr lang="en-US" sz="1600" dirty="0"/>
              <a:t>MW, morning and afternoon</a:t>
            </a:r>
          </a:p>
          <a:p>
            <a:pPr lvl="1"/>
            <a:r>
              <a:rPr lang="en-US" sz="1600" dirty="0"/>
              <a:t>Outside of office hours, if I’m in the office I can usually see you</a:t>
            </a:r>
          </a:p>
          <a:p>
            <a:pPr lvl="1"/>
            <a:r>
              <a:rPr lang="en-US" sz="1600" dirty="0"/>
              <a:t>But T, Th, I’m slammed (little available time)</a:t>
            </a:r>
          </a:p>
          <a:p>
            <a:pPr lvl="1"/>
            <a:r>
              <a:rPr lang="en-US" sz="1600" dirty="0"/>
              <a:t>Can meet via Teams or Zoom</a:t>
            </a:r>
          </a:p>
          <a:p>
            <a:r>
              <a:rPr lang="en-US" sz="1800" dirty="0"/>
              <a:t>Contact me:</a:t>
            </a:r>
          </a:p>
          <a:p>
            <a:pPr lvl="1"/>
            <a:r>
              <a:rPr lang="en-US" sz="1600" dirty="0"/>
              <a:t>Email: </a:t>
            </a:r>
            <a:r>
              <a:rPr lang="en-US" sz="1600" dirty="0">
                <a:hlinkClick r:id="rId2"/>
              </a:rPr>
              <a:t>Neil.Harrison@uvu.edu</a:t>
            </a:r>
            <a:endParaRPr lang="en-US" sz="1600" dirty="0"/>
          </a:p>
          <a:p>
            <a:pPr lvl="1"/>
            <a:r>
              <a:rPr lang="en-US" sz="1600" dirty="0"/>
              <a:t>Canvas mail: I see them about once a month (avoid)</a:t>
            </a:r>
          </a:p>
          <a:p>
            <a:pPr lvl="1"/>
            <a:r>
              <a:rPr lang="en-US" sz="1600" dirty="0"/>
              <a:t>Teams messages: I see them about once a year (AVOID!)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98A6-B124-1996-93E7-513210078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1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Patterns in Software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400" dirty="0"/>
              <a:t>OO Designs (Most famous)</a:t>
            </a:r>
          </a:p>
          <a:p>
            <a:pPr lvl="1" eaLnBrk="1" hangingPunct="1"/>
            <a:r>
              <a:rPr lang="en-US" altLang="en-US" sz="2400" dirty="0"/>
              <a:t>Language-Specific (Idioms)</a:t>
            </a:r>
          </a:p>
          <a:p>
            <a:pPr lvl="2" eaLnBrk="1" hangingPunct="1"/>
            <a:r>
              <a:rPr lang="en-US" altLang="en-US" sz="1800" dirty="0"/>
              <a:t>C++: Copy constructor and = operator</a:t>
            </a:r>
          </a:p>
          <a:p>
            <a:pPr lvl="2" eaLnBrk="1" hangingPunct="1"/>
            <a:r>
              <a:rPr lang="en-US" altLang="en-US" sz="1800" dirty="0"/>
              <a:t>Copy-on-Write (</a:t>
            </a:r>
            <a:r>
              <a:rPr lang="en-US" altLang="en-US" sz="1800" dirty="0" err="1"/>
              <a:t>CoW</a:t>
            </a:r>
            <a:r>
              <a:rPr lang="en-US" altLang="en-US" sz="1800" dirty="0"/>
              <a:t>)</a:t>
            </a:r>
          </a:p>
          <a:p>
            <a:pPr lvl="1" eaLnBrk="1" hangingPunct="1"/>
            <a:r>
              <a:rPr lang="en-US" altLang="en-US" sz="2400" dirty="0"/>
              <a:t>Architecture</a:t>
            </a:r>
          </a:p>
          <a:p>
            <a:pPr eaLnBrk="1" hangingPunct="1"/>
            <a:r>
              <a:rPr lang="en-US" altLang="en-US" sz="2400" dirty="0"/>
              <a:t>People, organizations, project management (Scrum)</a:t>
            </a:r>
          </a:p>
          <a:p>
            <a:pPr eaLnBrk="1" hangingPunct="1"/>
            <a:r>
              <a:rPr lang="en-US" altLang="en-US" sz="2400" dirty="0"/>
              <a:t>Security</a:t>
            </a:r>
          </a:p>
          <a:p>
            <a:pPr eaLnBrk="1" hangingPunct="1"/>
            <a:r>
              <a:rPr lang="en-US" altLang="en-US" sz="2400" dirty="0"/>
              <a:t>User interface</a:t>
            </a:r>
          </a:p>
          <a:p>
            <a:pPr eaLnBrk="1" hangingPunct="1"/>
            <a:r>
              <a:rPr lang="en-US" altLang="en-US" sz="2400" dirty="0"/>
              <a:t>Many others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715000" y="2057400"/>
            <a:ext cx="457200" cy="1828800"/>
          </a:xfrm>
          <a:prstGeom prst="rightBrac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99094" y="2556301"/>
            <a:ext cx="19543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Differences in Scale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Detailed Form: Coplien Form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Sketch (optional)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Resulting Context (or Consequences)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Author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Examples (optional, but recommended)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Name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Crucial, because it is what the pattern is remembered by</a:t>
            </a:r>
          </a:p>
          <a:p>
            <a:pPr lvl="1" eaLnBrk="1" hangingPunct="1"/>
            <a:r>
              <a:rPr lang="en-US" altLang="en-US" sz="2400"/>
              <a:t>CRTP</a:t>
            </a:r>
          </a:p>
          <a:p>
            <a:pPr lvl="1" eaLnBrk="1" hangingPunct="1"/>
            <a:r>
              <a:rPr lang="en-US" altLang="en-US" sz="2400"/>
              <a:t>Buffalo Mountain</a:t>
            </a:r>
          </a:p>
          <a:p>
            <a:pPr eaLnBrk="1" hangingPunct="1"/>
            <a:r>
              <a:rPr lang="en-US" altLang="en-US" sz="2800"/>
              <a:t>Choose like you choose the names of your children</a:t>
            </a:r>
          </a:p>
          <a:p>
            <a:pPr eaLnBrk="1" hangingPunct="1"/>
            <a:r>
              <a:rPr lang="en-US" altLang="en-US" sz="2800"/>
              <a:t>Should be memorable</a:t>
            </a:r>
          </a:p>
          <a:p>
            <a:pPr eaLnBrk="1" hangingPunct="1"/>
            <a:r>
              <a:rPr lang="en-US" altLang="en-US" sz="2800"/>
              <a:t>Should evoke the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Describes where the pattern is useful</a:t>
            </a:r>
          </a:p>
          <a:p>
            <a:pPr eaLnBrk="1" hangingPunct="1"/>
            <a:r>
              <a:rPr lang="en-US" altLang="en-US"/>
              <a:t>Generally describes the situation before the pattern is applied</a:t>
            </a:r>
          </a:p>
          <a:p>
            <a:pPr eaLnBrk="1" hangingPunct="1"/>
            <a:r>
              <a:rPr lang="en-US" altLang="en-US"/>
              <a:t>Try to be as specific as possible</a:t>
            </a:r>
          </a:p>
          <a:p>
            <a:pPr lvl="1" eaLnBrk="1" hangingPunct="1"/>
            <a:r>
              <a:rPr lang="en-US" altLang="en-US"/>
              <a:t>This is a common problem with patterns (context is too broad)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Describes something that is wrong</a:t>
            </a:r>
          </a:p>
          <a:p>
            <a:pPr eaLnBrk="1" hangingPunct="1"/>
            <a:r>
              <a:rPr lang="en-US" altLang="en-US" dirty="0"/>
              <a:t>Best: </a:t>
            </a:r>
            <a:r>
              <a:rPr lang="en-US" altLang="en-US" dirty="0">
                <a:solidFill>
                  <a:srgbClr val="C00000"/>
                </a:solidFill>
              </a:rPr>
              <a:t>a statement that something is wrong</a:t>
            </a:r>
          </a:p>
          <a:p>
            <a:pPr lvl="1" eaLnBrk="1" hangingPunct="1"/>
            <a:r>
              <a:rPr lang="en-US" altLang="en-US" dirty="0"/>
              <a:t>(which will be fixed by the solution)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Inferior: a question of the form “How do you do … ?”</a:t>
            </a:r>
          </a:p>
          <a:p>
            <a:pPr lvl="1" eaLnBrk="1" hangingPunct="1"/>
            <a:r>
              <a:rPr lang="en-US" altLang="en-US" dirty="0"/>
              <a:t>(leads to poor, trivial, patterns)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Elucidation of the problem</a:t>
            </a:r>
          </a:p>
          <a:p>
            <a:pPr eaLnBrk="1" hangingPunct="1"/>
            <a:r>
              <a:rPr lang="en-US" altLang="en-US"/>
              <a:t>Describes what makes the problem hard</a:t>
            </a:r>
          </a:p>
          <a:p>
            <a:pPr lvl="1" eaLnBrk="1" hangingPunct="1"/>
            <a:r>
              <a:rPr lang="en-US" altLang="en-US"/>
              <a:t>Why the obvious solution won’t work</a:t>
            </a:r>
          </a:p>
          <a:p>
            <a:pPr eaLnBrk="1" hangingPunct="1"/>
            <a:r>
              <a:rPr lang="en-US" altLang="en-US"/>
              <a:t>Almost always have multiple forces</a:t>
            </a:r>
          </a:p>
          <a:p>
            <a:pPr lvl="1" eaLnBrk="1" hangingPunct="1"/>
            <a:r>
              <a:rPr lang="en-US" altLang="en-US"/>
              <a:t>That conflict with each other</a:t>
            </a:r>
          </a:p>
          <a:p>
            <a:pPr lvl="1" eaLnBrk="1" hangingPunct="1"/>
            <a:r>
              <a:rPr lang="en-US" altLang="en-US"/>
              <a:t>Example: space vs. time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44196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10866"/>
            <a:ext cx="4914900" cy="251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Forces: examples from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Alexander: Accessible Green (60)</a:t>
            </a:r>
          </a:p>
          <a:p>
            <a:r>
              <a:rPr lang="en-US" dirty="0"/>
              <a:t>PLoPD4: Secure Access Layer (p. 329)</a:t>
            </a:r>
          </a:p>
          <a:p>
            <a:r>
              <a:rPr lang="en-US" dirty="0" err="1"/>
              <a:t>OrgPats</a:t>
            </a:r>
            <a:r>
              <a:rPr lang="en-US" dirty="0"/>
              <a:t>: Engage Customers (p. 113)</a:t>
            </a:r>
          </a:p>
          <a:p>
            <a:r>
              <a:rPr lang="en-US" dirty="0"/>
              <a:t>Scrum Pattern: Happiness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7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Usually the first part written</a:t>
            </a:r>
          </a:p>
          <a:p>
            <a:pPr eaLnBrk="1" hangingPunct="1"/>
            <a:r>
              <a:rPr lang="en-US" altLang="en-US" sz="2800" dirty="0"/>
              <a:t>Usually not obvious</a:t>
            </a:r>
          </a:p>
          <a:p>
            <a:pPr lvl="1" eaLnBrk="1" hangingPunct="1"/>
            <a:r>
              <a:rPr lang="en-US" altLang="en-US" sz="2400" dirty="0"/>
              <a:t>Until you look back on it!</a:t>
            </a:r>
          </a:p>
          <a:p>
            <a:pPr eaLnBrk="1" hangingPunct="1"/>
            <a:r>
              <a:rPr lang="en-US" altLang="en-US" sz="2800" i="1" dirty="0">
                <a:solidFill>
                  <a:srgbClr val="C00000"/>
                </a:solidFill>
              </a:rPr>
              <a:t>The “Aha” moment!</a:t>
            </a:r>
          </a:p>
          <a:p>
            <a:pPr eaLnBrk="1" hangingPunct="1"/>
            <a:r>
              <a:rPr lang="en-US" altLang="en-US" sz="2800" dirty="0"/>
              <a:t>Best:</a:t>
            </a:r>
          </a:p>
          <a:p>
            <a:pPr lvl="1" eaLnBrk="1" hangingPunct="1"/>
            <a:r>
              <a:rPr lang="en-US" altLang="en-US" sz="2400" dirty="0"/>
              <a:t>One or two sentences that capture the essence</a:t>
            </a:r>
          </a:p>
          <a:p>
            <a:pPr lvl="1" eaLnBrk="1" hangingPunct="1"/>
            <a:r>
              <a:rPr lang="en-US" altLang="en-US" sz="2400" dirty="0"/>
              <a:t>Followed by paragraphs that give details</a:t>
            </a:r>
          </a:p>
          <a:p>
            <a:pPr eaLnBrk="1" hangingPunct="1"/>
            <a:r>
              <a:rPr lang="en-US" altLang="en-US" sz="2800" dirty="0"/>
              <a:t>Best solutions are emergent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Sketch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Try to have some visual representation – it helps</a:t>
            </a:r>
          </a:p>
          <a:p>
            <a:pPr eaLnBrk="1" hangingPunct="1"/>
            <a:r>
              <a:rPr lang="en-US" altLang="en-US" sz="2400" dirty="0"/>
              <a:t>Patterns are essentially structural and geometric</a:t>
            </a:r>
          </a:p>
          <a:p>
            <a:pPr lvl="1" eaLnBrk="1" hangingPunct="1"/>
            <a:r>
              <a:rPr lang="en-US" altLang="en-US" sz="2000" dirty="0"/>
              <a:t>Therefore, there should be a way to draw them</a:t>
            </a:r>
          </a:p>
          <a:p>
            <a:pPr eaLnBrk="1" hangingPunct="1"/>
            <a:r>
              <a:rPr lang="en-US" altLang="en-US" sz="2400" dirty="0"/>
              <a:t>A sketch is better than a photo</a:t>
            </a:r>
          </a:p>
          <a:p>
            <a:pPr lvl="1" eaLnBrk="1" hangingPunct="1"/>
            <a:r>
              <a:rPr lang="en-US" altLang="en-US" sz="2000" dirty="0"/>
              <a:t>Emphasizes that it can be used many ways</a:t>
            </a:r>
          </a:p>
          <a:p>
            <a:pPr eaLnBrk="1" hangingPunct="1"/>
            <a:r>
              <a:rPr lang="en-US" altLang="en-US" sz="2400" dirty="0"/>
              <a:t>Optional, but strongly encouraged</a:t>
            </a:r>
          </a:p>
          <a:p>
            <a:pPr lvl="1" eaLnBrk="1" hangingPunct="1"/>
            <a:r>
              <a:rPr lang="en-US" altLang="en-US" sz="2000" dirty="0"/>
              <a:t>Alexander: if you can’t draw it, it’s not a pattern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42172"/>
            <a:ext cx="2799349" cy="147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C0A-869C-5F73-2A0D-03727531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E218-32E0-10DB-F09B-4A81CE19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  <a:p>
            <a:pPr lvl="1"/>
            <a:r>
              <a:rPr lang="en-US" dirty="0"/>
              <a:t>Small programs or problems</a:t>
            </a:r>
          </a:p>
          <a:p>
            <a:pPr lvl="1"/>
            <a:r>
              <a:rPr lang="en-US" dirty="0"/>
              <a:t>H1-6 are all described on one document</a:t>
            </a:r>
          </a:p>
          <a:p>
            <a:pPr lvl="1"/>
            <a:r>
              <a:rPr lang="en-US" dirty="0"/>
              <a:t>Last one is a separate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8106D-D1FD-8361-A6F7-366E93735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Resulting context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the world has changed by the application of the pattern</a:t>
            </a:r>
          </a:p>
          <a:p>
            <a:pPr eaLnBrk="1" hangingPunct="1"/>
            <a:r>
              <a:rPr lang="en-US" altLang="en-US"/>
              <a:t>Problems left to be resolved</a:t>
            </a:r>
          </a:p>
          <a:p>
            <a:pPr lvl="1" eaLnBrk="1" hangingPunct="1"/>
            <a:r>
              <a:rPr lang="en-US" altLang="en-US"/>
              <a:t>Or new ones created</a:t>
            </a:r>
          </a:p>
          <a:p>
            <a:pPr eaLnBrk="1" hangingPunct="1"/>
            <a:r>
              <a:rPr lang="en-US" altLang="en-US"/>
              <a:t>Setting the stage for other patterns</a:t>
            </a:r>
          </a:p>
          <a:p>
            <a:pPr lvl="1" eaLnBrk="1" hangingPunct="1"/>
            <a:r>
              <a:rPr lang="en-US" altLang="en-US"/>
              <a:t>A pattern language! (sequences of patterns)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Alexanderian Form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/>
              <a:t>Form used by Christopher Alexander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Sketch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Text describing the context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*      *       *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Problem summary statement in bold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Text explaining the problem, including the forces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Therefore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Solution summary in bold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Stuff explaining the solution, including sketches and pictures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*       *       *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Conclusion text</a:t>
            </a:r>
          </a:p>
          <a:p>
            <a:pPr eaLnBrk="1" hangingPunct="1">
              <a:defRPr/>
            </a:pPr>
            <a:r>
              <a:rPr lang="en-US" sz="1600" dirty="0"/>
              <a:t>More free form, t</a:t>
            </a:r>
            <a:r>
              <a:rPr lang="en-US" sz="1400" dirty="0"/>
              <a:t>herefore, it is a more advanced form.</a:t>
            </a:r>
          </a:p>
          <a:p>
            <a:pPr lvl="1" eaLnBrk="1" hangingPunct="1">
              <a:defRPr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GoF Form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really bad form, but we have to live with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Pieces: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Motivation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Applicability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Participants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Collaborations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Consequences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Sample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Known 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Related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Let’s Write a Pattern!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Playing T-Ball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08" y="1828800"/>
            <a:ext cx="5361992" cy="40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order of writing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Solution	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Problem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Example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Context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Name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Forces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800" dirty="0"/>
              <a:t>Resulting context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(Lots of iterating loops 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-2393967" y="3384883"/>
            <a:ext cx="78643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0" y="2191343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Informal Roman" panose="030604020304060B0204" pitchFamily="66" charset="0"/>
              </a:rPr>
              <a:t>First, because that’s what we think of first!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 flipV="1">
            <a:off x="2514600" y="2286000"/>
            <a:ext cx="1295400" cy="320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lecture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patterns together</a:t>
            </a:r>
          </a:p>
          <a:p>
            <a:pPr lvl="1" eaLnBrk="1" hangingPunct="1"/>
            <a:r>
              <a:rPr lang="en-US" altLang="en-US"/>
              <a:t>Writer’s Workshop, if time</a:t>
            </a:r>
          </a:p>
          <a:p>
            <a:pPr eaLnBrk="1" hangingPunct="1"/>
            <a:r>
              <a:rPr lang="en-US" altLang="en-US"/>
              <a:t>Discuss forces in depth</a:t>
            </a:r>
          </a:p>
          <a:p>
            <a:pPr eaLnBrk="1" hangingPunct="1"/>
            <a:r>
              <a:rPr lang="en-US" altLang="en-US"/>
              <a:t>Discuss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Writer’s Workshop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improve pattern writing</a:t>
            </a:r>
          </a:p>
          <a:p>
            <a:pPr lvl="1" eaLnBrk="1" hangingPunct="1"/>
            <a:r>
              <a:rPr lang="en-US" altLang="en-US"/>
              <a:t>The writing is important!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Flow (Quick Summary)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Moderator introduces the workshop</a:t>
            </a:r>
          </a:p>
          <a:p>
            <a:pPr eaLnBrk="1" hangingPunct="1"/>
            <a:r>
              <a:rPr lang="en-US" altLang="en-US" sz="2800" dirty="0"/>
              <a:t>Author reads a section,</a:t>
            </a:r>
          </a:p>
          <a:p>
            <a:pPr lvl="1" eaLnBrk="1" hangingPunct="1"/>
            <a:r>
              <a:rPr lang="en-US" altLang="en-US" sz="2400" dirty="0"/>
              <a:t>Then has no more direct communication</a:t>
            </a:r>
          </a:p>
          <a:p>
            <a:pPr eaLnBrk="1" hangingPunct="1"/>
            <a:r>
              <a:rPr lang="en-US" altLang="en-US" sz="2800" dirty="0"/>
              <a:t>Group:</a:t>
            </a:r>
          </a:p>
          <a:p>
            <a:pPr lvl="1" eaLnBrk="1" hangingPunct="1"/>
            <a:r>
              <a:rPr lang="en-US" altLang="en-US" sz="2400" dirty="0"/>
              <a:t>Summarizes</a:t>
            </a:r>
          </a:p>
          <a:p>
            <a:pPr lvl="1" eaLnBrk="1" hangingPunct="1"/>
            <a:r>
              <a:rPr lang="en-US" altLang="en-US" sz="2400" dirty="0"/>
              <a:t>Positive points</a:t>
            </a:r>
          </a:p>
          <a:p>
            <a:pPr lvl="1" eaLnBrk="1" hangingPunct="1"/>
            <a:r>
              <a:rPr lang="en-US" altLang="en-US" sz="2400" dirty="0"/>
              <a:t>Ways to improve the paper</a:t>
            </a:r>
          </a:p>
          <a:p>
            <a:pPr eaLnBrk="1" hangingPunct="1"/>
            <a:r>
              <a:rPr lang="en-US" altLang="en-US" sz="2800" dirty="0"/>
              <a:t>Author returns, asks for clarification if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3955-8041-87AE-F32A-27761C89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Writers’ Workshop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1608-B20D-012D-3106-EA82FEA5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think of the pattern </a:t>
            </a:r>
            <a:r>
              <a:rPr lang="en-US"/>
              <a:t>writing and WW experiences?</a:t>
            </a:r>
            <a:endParaRPr lang="en-US" dirty="0"/>
          </a:p>
          <a:p>
            <a:pPr lvl="1"/>
            <a:r>
              <a:rPr lang="en-US" dirty="0"/>
              <a:t>Good things?</a:t>
            </a:r>
          </a:p>
          <a:p>
            <a:pPr lvl="1"/>
            <a:r>
              <a:rPr lang="en-US" dirty="0"/>
              <a:t>Bad things?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How did it help you improve your writing?</a:t>
            </a:r>
          </a:p>
          <a:p>
            <a:r>
              <a:rPr lang="en-US" dirty="0"/>
              <a:t>How does this apply to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2E0AB-8AB1-7C37-37B7-49411377A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C0A-869C-5F73-2A0D-03727531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E218-32E0-10DB-F09B-4A81CE19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Programs:</a:t>
            </a:r>
          </a:p>
          <a:p>
            <a:pPr lvl="1"/>
            <a:r>
              <a:rPr lang="en-US" sz="2400" dirty="0"/>
              <a:t>Large programs: focus on using one or two patterns, but in the context of a large problem.</a:t>
            </a:r>
          </a:p>
          <a:p>
            <a:pPr lvl="1"/>
            <a:r>
              <a:rPr lang="en-US" sz="2400" dirty="0"/>
              <a:t>Use any language you want, but clear it with me if not a common one</a:t>
            </a:r>
          </a:p>
          <a:p>
            <a:pPr lvl="1"/>
            <a:r>
              <a:rPr lang="en-US" sz="2400" dirty="0"/>
              <a:t>You may turn them in early for possible early feedback</a:t>
            </a:r>
          </a:p>
          <a:p>
            <a:pPr lvl="1"/>
            <a:r>
              <a:rPr lang="en-US" sz="2400" dirty="0"/>
              <a:t>Turn in source code, an executable (NOT MSVS project folder)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8106D-D1FD-8361-A6F7-366E937355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8D4-4B06-6932-1AF2-B6C58879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63F2-44C1-E883-038D-59702526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midterm, one final</a:t>
            </a:r>
          </a:p>
          <a:p>
            <a:r>
              <a:rPr lang="en-US" dirty="0"/>
              <a:t>In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A1BB7-6A6D-2A59-0882-393D6B627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A0CB-0C0E-15E9-EF47-01DF854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08A8-7119-837C-57D3-104665F1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it.</a:t>
            </a:r>
          </a:p>
          <a:p>
            <a:r>
              <a:rPr lang="en-US" dirty="0"/>
              <a:t>Note that some material is covered in class that does not appear in the textbook.</a:t>
            </a:r>
          </a:p>
          <a:p>
            <a:pPr lvl="1"/>
            <a:r>
              <a:rPr lang="en-US" dirty="0"/>
              <a:t>And it could appear in the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04DE2-372D-10B4-F8EA-E8A6BB5F2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C2DA-E9B7-25FD-008F-8E9C0849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DC56-B7FA-7379-C06E-428155B4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is a good thing</a:t>
            </a:r>
          </a:p>
          <a:p>
            <a:r>
              <a:rPr lang="en-US" dirty="0"/>
              <a:t>… until you start to write code</a:t>
            </a:r>
          </a:p>
          <a:p>
            <a:endParaRPr lang="en-US" dirty="0"/>
          </a:p>
          <a:p>
            <a:r>
              <a:rPr lang="en-US" dirty="0"/>
              <a:t>Share ideas</a:t>
            </a:r>
          </a:p>
          <a:p>
            <a:r>
              <a:rPr lang="en-US" dirty="0"/>
              <a:t>Don’t share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55C-D70F-E011-F576-EE4BB83C5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19C-EDDB-D332-334E-F54C8E3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15AB-23DB-0764-E8C1-FB8DE7B0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a pattern is</a:t>
            </a:r>
          </a:p>
          <a:p>
            <a:r>
              <a:rPr lang="en-US" dirty="0"/>
              <a:t>Explain the different parts of a pattern</a:t>
            </a:r>
          </a:p>
          <a:p>
            <a:r>
              <a:rPr lang="en-US" dirty="0"/>
              <a:t>Write a pattern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B5EC-6743-E92E-554D-B32D517D3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Pattern?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solution to a problem in a context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 three-part rule: a problem, a system of forces, and a solution that balances the forces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“Both the thing, and the instructions to make the thing”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All of the above</a:t>
            </a:r>
          </a:p>
          <a:p>
            <a:pPr lvl="1" eaLnBrk="1" hangingPunct="1"/>
            <a:r>
              <a:rPr lang="en-US" altLang="en-US" sz="2000" dirty="0"/>
              <a:t>But it’s deeper than that!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6B7C29-8B39-4FFD-9BCD-62E45BB728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1148</Words>
  <Application>Microsoft Office PowerPoint</Application>
  <PresentationFormat>On-screen Show (4:3)</PresentationFormat>
  <Paragraphs>270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Informal Roman</vt:lpstr>
      <vt:lpstr>Times New Roman</vt:lpstr>
      <vt:lpstr>Wingdings</vt:lpstr>
      <vt:lpstr>Pixel</vt:lpstr>
      <vt:lpstr>Design Patterns</vt:lpstr>
      <vt:lpstr>General Stuff</vt:lpstr>
      <vt:lpstr>More General Stuff</vt:lpstr>
      <vt:lpstr>More General Stuff</vt:lpstr>
      <vt:lpstr>Exams</vt:lpstr>
      <vt:lpstr>Attending Class</vt:lpstr>
      <vt:lpstr>Working Together</vt:lpstr>
      <vt:lpstr>Learning Objectives</vt:lpstr>
      <vt:lpstr>What is a Pattern?</vt:lpstr>
      <vt:lpstr>Examples?</vt:lpstr>
      <vt:lpstr>Real-world Examples</vt:lpstr>
      <vt:lpstr>What a Pattern is … and isn’t</vt:lpstr>
      <vt:lpstr>Christopher Alexander</vt:lpstr>
      <vt:lpstr>Examples from Alexander</vt:lpstr>
      <vt:lpstr>Light on two sides of every room</vt:lpstr>
      <vt:lpstr>Alcoves</vt:lpstr>
      <vt:lpstr>Waist-high Shelf</vt:lpstr>
      <vt:lpstr>Entrance Transition</vt:lpstr>
      <vt:lpstr>From Alexander to Software</vt:lpstr>
      <vt:lpstr>Patterns in Software</vt:lpstr>
      <vt:lpstr>A Detailed Form: Coplien Form</vt:lpstr>
      <vt:lpstr>The Name</vt:lpstr>
      <vt:lpstr>Context</vt:lpstr>
      <vt:lpstr>Problem</vt:lpstr>
      <vt:lpstr>Forces</vt:lpstr>
      <vt:lpstr>Forces</vt:lpstr>
      <vt:lpstr>Forces: examples from Patterns</vt:lpstr>
      <vt:lpstr>The Solution</vt:lpstr>
      <vt:lpstr>Sketch</vt:lpstr>
      <vt:lpstr>Resulting context</vt:lpstr>
      <vt:lpstr>The Alexanderian Form</vt:lpstr>
      <vt:lpstr>The GoF Form</vt:lpstr>
      <vt:lpstr>Let’s Write a Pattern!</vt:lpstr>
      <vt:lpstr>Typical order of writing</vt:lpstr>
      <vt:lpstr>Second lecture</vt:lpstr>
      <vt:lpstr>Writer’s Workshop</vt:lpstr>
      <vt:lpstr>The Flow (Quick Summary)</vt:lpstr>
      <vt:lpstr>Writers’ Workshop Debrief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93</cp:revision>
  <dcterms:created xsi:type="dcterms:W3CDTF">2005-08-28T22:49:11Z</dcterms:created>
  <dcterms:modified xsi:type="dcterms:W3CDTF">2023-09-05T21:52:36Z</dcterms:modified>
</cp:coreProperties>
</file>