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303" r:id="rId6"/>
    <p:sldId id="282" r:id="rId7"/>
    <p:sldId id="260" r:id="rId8"/>
    <p:sldId id="262" r:id="rId9"/>
    <p:sldId id="261" r:id="rId10"/>
    <p:sldId id="297" r:id="rId11"/>
    <p:sldId id="302" r:id="rId12"/>
    <p:sldId id="265" r:id="rId13"/>
    <p:sldId id="298" r:id="rId14"/>
    <p:sldId id="300" r:id="rId15"/>
    <p:sldId id="263" r:id="rId16"/>
    <p:sldId id="264" r:id="rId17"/>
    <p:sldId id="266" r:id="rId18"/>
    <p:sldId id="267" r:id="rId19"/>
    <p:sldId id="268" r:id="rId20"/>
    <p:sldId id="271" r:id="rId21"/>
    <p:sldId id="270" r:id="rId22"/>
    <p:sldId id="284" r:id="rId23"/>
    <p:sldId id="312" r:id="rId24"/>
    <p:sldId id="269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1" r:id="rId34"/>
    <p:sldId id="280" r:id="rId35"/>
    <p:sldId id="283" r:id="rId36"/>
    <p:sldId id="313" r:id="rId37"/>
    <p:sldId id="301" r:id="rId38"/>
    <p:sldId id="285" r:id="rId39"/>
    <p:sldId id="304" r:id="rId40"/>
    <p:sldId id="305" r:id="rId41"/>
    <p:sldId id="306" r:id="rId42"/>
    <p:sldId id="308" r:id="rId43"/>
    <p:sldId id="307" r:id="rId44"/>
    <p:sldId id="311" r:id="rId45"/>
    <p:sldId id="315" r:id="rId46"/>
    <p:sldId id="316" r:id="rId47"/>
    <p:sldId id="309" r:id="rId48"/>
    <p:sldId id="310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6FA88-BB12-4702-88A9-8B5D191CC13B}" v="159" dt="2023-10-26T19:59:00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5" autoAdjust="0"/>
    <p:restoredTop sz="94660"/>
  </p:normalViewPr>
  <p:slideViewPr>
    <p:cSldViewPr>
      <p:cViewPr varScale="1">
        <p:scale>
          <a:sx n="72" d="100"/>
          <a:sy n="72" d="100"/>
        </p:scale>
        <p:origin x="34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Harrison" userId="48528489-191b-42e1-bfa2-2006e5b7a95e" providerId="ADAL" clId="{0F321768-453E-491A-A31E-AD917143C033}"/>
    <pc:docChg chg="custSel addSld modSld sldOrd">
      <pc:chgData name="Neil Harrison" userId="48528489-191b-42e1-bfa2-2006e5b7a95e" providerId="ADAL" clId="{0F321768-453E-491A-A31E-AD917143C033}" dt="2022-08-29T20:42:56.664" v="1076" actId="20577"/>
      <pc:docMkLst>
        <pc:docMk/>
      </pc:docMkLst>
      <pc:sldChg chg="ord">
        <pc:chgData name="Neil Harrison" userId="48528489-191b-42e1-bfa2-2006e5b7a95e" providerId="ADAL" clId="{0F321768-453E-491A-A31E-AD917143C033}" dt="2022-08-29T20:36:23.135" v="452"/>
        <pc:sldMkLst>
          <pc:docMk/>
          <pc:sldMk cId="0" sldId="301"/>
        </pc:sldMkLst>
      </pc:sldChg>
      <pc:sldChg chg="modSp mod ord">
        <pc:chgData name="Neil Harrison" userId="48528489-191b-42e1-bfa2-2006e5b7a95e" providerId="ADAL" clId="{0F321768-453E-491A-A31E-AD917143C033}" dt="2022-08-29T20:36:51.915" v="461" actId="20577"/>
        <pc:sldMkLst>
          <pc:docMk/>
          <pc:sldMk cId="1055949016" sldId="304"/>
        </pc:sldMkLst>
        <pc:spChg chg="mod">
          <ac:chgData name="Neil Harrison" userId="48528489-191b-42e1-bfa2-2006e5b7a95e" providerId="ADAL" clId="{0F321768-453E-491A-A31E-AD917143C033}" dt="2022-08-29T20:36:51.915" v="461" actId="20577"/>
          <ac:spMkLst>
            <pc:docMk/>
            <pc:sldMk cId="1055949016" sldId="304"/>
            <ac:spMk id="3" creationId="{B620F0F1-A21E-4343-9DD8-895E1ED5D841}"/>
          </ac:spMkLst>
        </pc:spChg>
      </pc:sldChg>
      <pc:sldChg chg="modSp mod modAnim">
        <pc:chgData name="Neil Harrison" userId="48528489-191b-42e1-bfa2-2006e5b7a95e" providerId="ADAL" clId="{0F321768-453E-491A-A31E-AD917143C033}" dt="2022-08-29T20:32:54.619" v="184" actId="20577"/>
        <pc:sldMkLst>
          <pc:docMk/>
          <pc:sldMk cId="1929369296" sldId="305"/>
        </pc:sldMkLst>
        <pc:spChg chg="mod">
          <ac:chgData name="Neil Harrison" userId="48528489-191b-42e1-bfa2-2006e5b7a95e" providerId="ADAL" clId="{0F321768-453E-491A-A31E-AD917143C033}" dt="2022-08-29T20:32:35.292" v="151" actId="20577"/>
          <ac:spMkLst>
            <pc:docMk/>
            <pc:sldMk cId="1929369296" sldId="305"/>
            <ac:spMk id="2" creationId="{2C73302E-AF27-4C34-92C6-05D608603727}"/>
          </ac:spMkLst>
        </pc:spChg>
        <pc:spChg chg="mod">
          <ac:chgData name="Neil Harrison" userId="48528489-191b-42e1-bfa2-2006e5b7a95e" providerId="ADAL" clId="{0F321768-453E-491A-A31E-AD917143C033}" dt="2022-08-29T20:32:54.619" v="184" actId="20577"/>
          <ac:spMkLst>
            <pc:docMk/>
            <pc:sldMk cId="1929369296" sldId="305"/>
            <ac:spMk id="3" creationId="{A178103C-CC13-4507-A90E-6F439CFC1398}"/>
          </ac:spMkLst>
        </pc:spChg>
      </pc:sldChg>
      <pc:sldChg chg="modSp mod">
        <pc:chgData name="Neil Harrison" userId="48528489-191b-42e1-bfa2-2006e5b7a95e" providerId="ADAL" clId="{0F321768-453E-491A-A31E-AD917143C033}" dt="2022-08-29T20:38:00.430" v="537" actId="404"/>
        <pc:sldMkLst>
          <pc:docMk/>
          <pc:sldMk cId="1393858340" sldId="306"/>
        </pc:sldMkLst>
        <pc:spChg chg="mod">
          <ac:chgData name="Neil Harrison" userId="48528489-191b-42e1-bfa2-2006e5b7a95e" providerId="ADAL" clId="{0F321768-453E-491A-A31E-AD917143C033}" dt="2022-08-29T20:38:00.430" v="537" actId="404"/>
          <ac:spMkLst>
            <pc:docMk/>
            <pc:sldMk cId="1393858340" sldId="306"/>
            <ac:spMk id="3" creationId="{DB37CBA5-D792-4088-AFB4-A0673C7420F4}"/>
          </ac:spMkLst>
        </pc:spChg>
      </pc:sldChg>
      <pc:sldChg chg="ord">
        <pc:chgData name="Neil Harrison" userId="48528489-191b-42e1-bfa2-2006e5b7a95e" providerId="ADAL" clId="{0F321768-453E-491A-A31E-AD917143C033}" dt="2022-08-29T20:38:15.482" v="539"/>
        <pc:sldMkLst>
          <pc:docMk/>
          <pc:sldMk cId="2882936134" sldId="308"/>
        </pc:sldMkLst>
      </pc:sldChg>
      <pc:sldChg chg="modSp new mod">
        <pc:chgData name="Neil Harrison" userId="48528489-191b-42e1-bfa2-2006e5b7a95e" providerId="ADAL" clId="{0F321768-453E-491A-A31E-AD917143C033}" dt="2022-08-29T20:40:17.232" v="726" actId="20577"/>
        <pc:sldMkLst>
          <pc:docMk/>
          <pc:sldMk cId="3336300423" sldId="309"/>
        </pc:sldMkLst>
        <pc:spChg chg="mod">
          <ac:chgData name="Neil Harrison" userId="48528489-191b-42e1-bfa2-2006e5b7a95e" providerId="ADAL" clId="{0F321768-453E-491A-A31E-AD917143C033}" dt="2022-08-29T20:39:23.794" v="560" actId="20577"/>
          <ac:spMkLst>
            <pc:docMk/>
            <pc:sldMk cId="3336300423" sldId="309"/>
            <ac:spMk id="2" creationId="{32EBB71C-81D5-E21E-CD19-F1E8CC7C332B}"/>
          </ac:spMkLst>
        </pc:spChg>
        <pc:spChg chg="mod">
          <ac:chgData name="Neil Harrison" userId="48528489-191b-42e1-bfa2-2006e5b7a95e" providerId="ADAL" clId="{0F321768-453E-491A-A31E-AD917143C033}" dt="2022-08-29T20:40:17.232" v="726" actId="20577"/>
          <ac:spMkLst>
            <pc:docMk/>
            <pc:sldMk cId="3336300423" sldId="309"/>
            <ac:spMk id="3" creationId="{D0B2DE33-B52D-0DF9-A217-3C8A6CD9BF03}"/>
          </ac:spMkLst>
        </pc:spChg>
      </pc:sldChg>
      <pc:sldChg chg="modSp new mod">
        <pc:chgData name="Neil Harrison" userId="48528489-191b-42e1-bfa2-2006e5b7a95e" providerId="ADAL" clId="{0F321768-453E-491A-A31E-AD917143C033}" dt="2022-08-29T20:42:56.664" v="1076" actId="20577"/>
        <pc:sldMkLst>
          <pc:docMk/>
          <pc:sldMk cId="4185798427" sldId="310"/>
        </pc:sldMkLst>
        <pc:spChg chg="mod">
          <ac:chgData name="Neil Harrison" userId="48528489-191b-42e1-bfa2-2006e5b7a95e" providerId="ADAL" clId="{0F321768-453E-491A-A31E-AD917143C033}" dt="2022-08-29T20:40:46.194" v="757" actId="20577"/>
          <ac:spMkLst>
            <pc:docMk/>
            <pc:sldMk cId="4185798427" sldId="310"/>
            <ac:spMk id="2" creationId="{4597F3FB-1697-BEA6-B369-1B2169DD360A}"/>
          </ac:spMkLst>
        </pc:spChg>
        <pc:spChg chg="mod">
          <ac:chgData name="Neil Harrison" userId="48528489-191b-42e1-bfa2-2006e5b7a95e" providerId="ADAL" clId="{0F321768-453E-491A-A31E-AD917143C033}" dt="2022-08-29T20:42:56.664" v="1076" actId="20577"/>
          <ac:spMkLst>
            <pc:docMk/>
            <pc:sldMk cId="4185798427" sldId="310"/>
            <ac:spMk id="3" creationId="{45D1C02C-9A35-5779-A01C-5C0A37EAC3E4}"/>
          </ac:spMkLst>
        </pc:spChg>
      </pc:sldChg>
    </pc:docChg>
  </pc:docChgLst>
  <pc:docChgLst>
    <pc:chgData name="Neil Harrison" userId="48528489-191b-42e1-bfa2-2006e5b7a95e" providerId="ADAL" clId="{AD9727CA-E995-4C43-B793-CB3CD8FDB0B8}"/>
    <pc:docChg chg="undo custSel addSld delSld modSld sldOrd">
      <pc:chgData name="Neil Harrison" userId="48528489-191b-42e1-bfa2-2006e5b7a95e" providerId="ADAL" clId="{AD9727CA-E995-4C43-B793-CB3CD8FDB0B8}" dt="2022-11-03T23:06:28.364" v="1414" actId="680"/>
      <pc:docMkLst>
        <pc:docMk/>
      </pc:docMkLst>
      <pc:sldChg chg="modSp mod">
        <pc:chgData name="Neil Harrison" userId="48528489-191b-42e1-bfa2-2006e5b7a95e" providerId="ADAL" clId="{AD9727CA-E995-4C43-B793-CB3CD8FDB0B8}" dt="2022-10-26T19:05:03.044" v="130" actId="20577"/>
        <pc:sldMkLst>
          <pc:docMk/>
          <pc:sldMk cId="0" sldId="268"/>
        </pc:sldMkLst>
        <pc:spChg chg="mod">
          <ac:chgData name="Neil Harrison" userId="48528489-191b-42e1-bfa2-2006e5b7a95e" providerId="ADAL" clId="{AD9727CA-E995-4C43-B793-CB3CD8FDB0B8}" dt="2022-10-26T19:05:03.044" v="130" actId="20577"/>
          <ac:spMkLst>
            <pc:docMk/>
            <pc:sldMk cId="0" sldId="268"/>
            <ac:spMk id="20483" creationId="{00000000-0000-0000-0000-000000000000}"/>
          </ac:spMkLst>
        </pc:spChg>
      </pc:sldChg>
      <pc:sldChg chg="modSp mod">
        <pc:chgData name="Neil Harrison" userId="48528489-191b-42e1-bfa2-2006e5b7a95e" providerId="ADAL" clId="{AD9727CA-E995-4C43-B793-CB3CD8FDB0B8}" dt="2022-10-31T19:18:57.479" v="883" actId="20577"/>
        <pc:sldMkLst>
          <pc:docMk/>
          <pc:sldMk cId="0" sldId="272"/>
        </pc:sldMkLst>
        <pc:spChg chg="mod">
          <ac:chgData name="Neil Harrison" userId="48528489-191b-42e1-bfa2-2006e5b7a95e" providerId="ADAL" clId="{AD9727CA-E995-4C43-B793-CB3CD8FDB0B8}" dt="2022-10-31T19:18:57.479" v="883" actId="20577"/>
          <ac:spMkLst>
            <pc:docMk/>
            <pc:sldMk cId="0" sldId="272"/>
            <ac:spMk id="25603" creationId="{00000000-0000-0000-0000-000000000000}"/>
          </ac:spMkLst>
        </pc:spChg>
      </pc:sldChg>
      <pc:sldChg chg="modSp mod">
        <pc:chgData name="Neil Harrison" userId="48528489-191b-42e1-bfa2-2006e5b7a95e" providerId="ADAL" clId="{AD9727CA-E995-4C43-B793-CB3CD8FDB0B8}" dt="2022-10-26T19:11:58.597" v="437" actId="20577"/>
        <pc:sldMkLst>
          <pc:docMk/>
          <pc:sldMk cId="0" sldId="277"/>
        </pc:sldMkLst>
        <pc:spChg chg="mod">
          <ac:chgData name="Neil Harrison" userId="48528489-191b-42e1-bfa2-2006e5b7a95e" providerId="ADAL" clId="{AD9727CA-E995-4C43-B793-CB3CD8FDB0B8}" dt="2022-10-26T19:11:58.597" v="437" actId="20577"/>
          <ac:spMkLst>
            <pc:docMk/>
            <pc:sldMk cId="0" sldId="277"/>
            <ac:spMk id="30723" creationId="{00000000-0000-0000-0000-000000000000}"/>
          </ac:spMkLst>
        </pc:spChg>
      </pc:sldChg>
      <pc:sldChg chg="modSp mod">
        <pc:chgData name="Neil Harrison" userId="48528489-191b-42e1-bfa2-2006e5b7a95e" providerId="ADAL" clId="{AD9727CA-E995-4C43-B793-CB3CD8FDB0B8}" dt="2022-10-31T19:31:10.069" v="932" actId="20577"/>
        <pc:sldMkLst>
          <pc:docMk/>
          <pc:sldMk cId="0" sldId="279"/>
        </pc:sldMkLst>
        <pc:spChg chg="mod">
          <ac:chgData name="Neil Harrison" userId="48528489-191b-42e1-bfa2-2006e5b7a95e" providerId="ADAL" clId="{AD9727CA-E995-4C43-B793-CB3CD8FDB0B8}" dt="2022-10-31T19:31:10.069" v="932" actId="20577"/>
          <ac:spMkLst>
            <pc:docMk/>
            <pc:sldMk cId="0" sldId="279"/>
            <ac:spMk id="32771" creationId="{00000000-0000-0000-0000-000000000000}"/>
          </ac:spMkLst>
        </pc:spChg>
      </pc:sldChg>
      <pc:sldChg chg="modSp mod">
        <pc:chgData name="Neil Harrison" userId="48528489-191b-42e1-bfa2-2006e5b7a95e" providerId="ADAL" clId="{AD9727CA-E995-4C43-B793-CB3CD8FDB0B8}" dt="2022-11-01T22:31:22.028" v="954" actId="20577"/>
        <pc:sldMkLst>
          <pc:docMk/>
          <pc:sldMk cId="0" sldId="280"/>
        </pc:sldMkLst>
        <pc:spChg chg="mod">
          <ac:chgData name="Neil Harrison" userId="48528489-191b-42e1-bfa2-2006e5b7a95e" providerId="ADAL" clId="{AD9727CA-E995-4C43-B793-CB3CD8FDB0B8}" dt="2022-11-01T22:31:22.028" v="954" actId="20577"/>
          <ac:spMkLst>
            <pc:docMk/>
            <pc:sldMk cId="0" sldId="280"/>
            <ac:spMk id="34819" creationId="{00000000-0000-0000-0000-000000000000}"/>
          </ac:spMkLst>
        </pc:spChg>
      </pc:sldChg>
      <pc:sldChg chg="modSp">
        <pc:chgData name="Neil Harrison" userId="48528489-191b-42e1-bfa2-2006e5b7a95e" providerId="ADAL" clId="{AD9727CA-E995-4C43-B793-CB3CD8FDB0B8}" dt="2022-10-31T19:16:47.479" v="881" actId="20577"/>
        <pc:sldMkLst>
          <pc:docMk/>
          <pc:sldMk cId="0" sldId="284"/>
        </pc:sldMkLst>
        <pc:spChg chg="mod">
          <ac:chgData name="Neil Harrison" userId="48528489-191b-42e1-bfa2-2006e5b7a95e" providerId="ADAL" clId="{AD9727CA-E995-4C43-B793-CB3CD8FDB0B8}" dt="2022-10-31T19:16:47.479" v="881" actId="20577"/>
          <ac:spMkLst>
            <pc:docMk/>
            <pc:sldMk cId="0" sldId="284"/>
            <ac:spMk id="40963" creationId="{00000000-0000-0000-0000-000000000000}"/>
          </ac:spMkLst>
        </pc:spChg>
      </pc:sldChg>
      <pc:sldChg chg="ord">
        <pc:chgData name="Neil Harrison" userId="48528489-191b-42e1-bfa2-2006e5b7a95e" providerId="ADAL" clId="{AD9727CA-E995-4C43-B793-CB3CD8FDB0B8}" dt="2022-11-02T16:07:20.701" v="1192"/>
        <pc:sldMkLst>
          <pc:docMk/>
          <pc:sldMk cId="0" sldId="285"/>
        </pc:sldMkLst>
      </pc:sldChg>
      <pc:sldChg chg="modSp modAnim">
        <pc:chgData name="Neil Harrison" userId="48528489-191b-42e1-bfa2-2006e5b7a95e" providerId="ADAL" clId="{AD9727CA-E995-4C43-B793-CB3CD8FDB0B8}" dt="2022-10-26T18:46:24.796" v="118" actId="5793"/>
        <pc:sldMkLst>
          <pc:docMk/>
          <pc:sldMk cId="0" sldId="300"/>
        </pc:sldMkLst>
        <pc:spChg chg="mod">
          <ac:chgData name="Neil Harrison" userId="48528489-191b-42e1-bfa2-2006e5b7a95e" providerId="ADAL" clId="{AD9727CA-E995-4C43-B793-CB3CD8FDB0B8}" dt="2022-10-26T18:46:24.796" v="118" actId="5793"/>
          <ac:spMkLst>
            <pc:docMk/>
            <pc:sldMk cId="0" sldId="300"/>
            <ac:spMk id="3" creationId="{00000000-0000-0000-0000-000000000000}"/>
          </ac:spMkLst>
        </pc:spChg>
      </pc:sldChg>
      <pc:sldChg chg="modSp mod">
        <pc:chgData name="Neil Harrison" userId="48528489-191b-42e1-bfa2-2006e5b7a95e" providerId="ADAL" clId="{AD9727CA-E995-4C43-B793-CB3CD8FDB0B8}" dt="2022-11-02T16:08:34.917" v="1344" actId="20577"/>
        <pc:sldMkLst>
          <pc:docMk/>
          <pc:sldMk cId="1055949016" sldId="304"/>
        </pc:sldMkLst>
        <pc:spChg chg="mod">
          <ac:chgData name="Neil Harrison" userId="48528489-191b-42e1-bfa2-2006e5b7a95e" providerId="ADAL" clId="{AD9727CA-E995-4C43-B793-CB3CD8FDB0B8}" dt="2022-11-02T16:08:34.917" v="1344" actId="20577"/>
          <ac:spMkLst>
            <pc:docMk/>
            <pc:sldMk cId="1055949016" sldId="304"/>
            <ac:spMk id="3" creationId="{B620F0F1-A21E-4343-9DD8-895E1ED5D841}"/>
          </ac:spMkLst>
        </pc:spChg>
      </pc:sldChg>
      <pc:sldChg chg="modSp mod">
        <pc:chgData name="Neil Harrison" userId="48528489-191b-42e1-bfa2-2006e5b7a95e" providerId="ADAL" clId="{AD9727CA-E995-4C43-B793-CB3CD8FDB0B8}" dt="2022-11-02T16:06:16.362" v="1186" actId="20577"/>
        <pc:sldMkLst>
          <pc:docMk/>
          <pc:sldMk cId="4185798427" sldId="310"/>
        </pc:sldMkLst>
        <pc:spChg chg="mod">
          <ac:chgData name="Neil Harrison" userId="48528489-191b-42e1-bfa2-2006e5b7a95e" providerId="ADAL" clId="{AD9727CA-E995-4C43-B793-CB3CD8FDB0B8}" dt="2022-10-26T19:18:45.948" v="445" actId="20577"/>
          <ac:spMkLst>
            <pc:docMk/>
            <pc:sldMk cId="4185798427" sldId="310"/>
            <ac:spMk id="2" creationId="{4597F3FB-1697-BEA6-B369-1B2169DD360A}"/>
          </ac:spMkLst>
        </pc:spChg>
        <pc:spChg chg="mod">
          <ac:chgData name="Neil Harrison" userId="48528489-191b-42e1-bfa2-2006e5b7a95e" providerId="ADAL" clId="{AD9727CA-E995-4C43-B793-CB3CD8FDB0B8}" dt="2022-11-02T16:06:16.362" v="1186" actId="20577"/>
          <ac:spMkLst>
            <pc:docMk/>
            <pc:sldMk cId="4185798427" sldId="310"/>
            <ac:spMk id="3" creationId="{45D1C02C-9A35-5779-A01C-5C0A37EAC3E4}"/>
          </ac:spMkLst>
        </pc:spChg>
      </pc:sldChg>
      <pc:sldChg chg="modSp new mod ord">
        <pc:chgData name="Neil Harrison" userId="48528489-191b-42e1-bfa2-2006e5b7a95e" providerId="ADAL" clId="{AD9727CA-E995-4C43-B793-CB3CD8FDB0B8}" dt="2022-11-03T23:03:40.211" v="1347"/>
        <pc:sldMkLst>
          <pc:docMk/>
          <pc:sldMk cId="880450042" sldId="311"/>
        </pc:sldMkLst>
        <pc:spChg chg="mod">
          <ac:chgData name="Neil Harrison" userId="48528489-191b-42e1-bfa2-2006e5b7a95e" providerId="ADAL" clId="{AD9727CA-E995-4C43-B793-CB3CD8FDB0B8}" dt="2022-11-03T23:03:40.211" v="1347"/>
          <ac:spMkLst>
            <pc:docMk/>
            <pc:sldMk cId="880450042" sldId="311"/>
            <ac:spMk id="3" creationId="{743DB5D9-68A9-1055-6001-ED377D92CD25}"/>
          </ac:spMkLst>
        </pc:spChg>
      </pc:sldChg>
      <pc:sldChg chg="modSp new mod">
        <pc:chgData name="Neil Harrison" userId="48528489-191b-42e1-bfa2-2006e5b7a95e" providerId="ADAL" clId="{AD9727CA-E995-4C43-B793-CB3CD8FDB0B8}" dt="2022-10-26T19:06:38.774" v="302" actId="20577"/>
        <pc:sldMkLst>
          <pc:docMk/>
          <pc:sldMk cId="3849819222" sldId="312"/>
        </pc:sldMkLst>
        <pc:spChg chg="mod">
          <ac:chgData name="Neil Harrison" userId="48528489-191b-42e1-bfa2-2006e5b7a95e" providerId="ADAL" clId="{AD9727CA-E995-4C43-B793-CB3CD8FDB0B8}" dt="2022-10-26T19:05:40.005" v="148" actId="20577"/>
          <ac:spMkLst>
            <pc:docMk/>
            <pc:sldMk cId="3849819222" sldId="312"/>
            <ac:spMk id="2" creationId="{4A0D4050-927C-8E83-50B2-DBE372501CC1}"/>
          </ac:spMkLst>
        </pc:spChg>
        <pc:spChg chg="mod">
          <ac:chgData name="Neil Harrison" userId="48528489-191b-42e1-bfa2-2006e5b7a95e" providerId="ADAL" clId="{AD9727CA-E995-4C43-B793-CB3CD8FDB0B8}" dt="2022-10-26T19:06:38.774" v="302" actId="20577"/>
          <ac:spMkLst>
            <pc:docMk/>
            <pc:sldMk cId="3849819222" sldId="312"/>
            <ac:spMk id="3" creationId="{3A462C45-7178-F556-D700-1069823212F3}"/>
          </ac:spMkLst>
        </pc:spChg>
      </pc:sldChg>
      <pc:sldChg chg="modSp new mod">
        <pc:chgData name="Neil Harrison" userId="48528489-191b-42e1-bfa2-2006e5b7a95e" providerId="ADAL" clId="{AD9727CA-E995-4C43-B793-CB3CD8FDB0B8}" dt="2022-10-26T19:07:57.377" v="381" actId="20577"/>
        <pc:sldMkLst>
          <pc:docMk/>
          <pc:sldMk cId="1214989288" sldId="313"/>
        </pc:sldMkLst>
        <pc:spChg chg="mod">
          <ac:chgData name="Neil Harrison" userId="48528489-191b-42e1-bfa2-2006e5b7a95e" providerId="ADAL" clId="{AD9727CA-E995-4C43-B793-CB3CD8FDB0B8}" dt="2022-10-26T19:07:32.310" v="319" actId="20577"/>
          <ac:spMkLst>
            <pc:docMk/>
            <pc:sldMk cId="1214989288" sldId="313"/>
            <ac:spMk id="2" creationId="{CA6EEE5E-B1C2-A501-683B-08847831AE89}"/>
          </ac:spMkLst>
        </pc:spChg>
        <pc:spChg chg="mod">
          <ac:chgData name="Neil Harrison" userId="48528489-191b-42e1-bfa2-2006e5b7a95e" providerId="ADAL" clId="{AD9727CA-E995-4C43-B793-CB3CD8FDB0B8}" dt="2022-10-26T19:07:57.377" v="381" actId="20577"/>
          <ac:spMkLst>
            <pc:docMk/>
            <pc:sldMk cId="1214989288" sldId="313"/>
            <ac:spMk id="3" creationId="{21D07700-CD7E-05EF-2051-79D55DC28D52}"/>
          </ac:spMkLst>
        </pc:spChg>
      </pc:sldChg>
      <pc:sldChg chg="new del">
        <pc:chgData name="Neil Harrison" userId="48528489-191b-42e1-bfa2-2006e5b7a95e" providerId="ADAL" clId="{AD9727CA-E995-4C43-B793-CB3CD8FDB0B8}" dt="2022-10-26T19:21:25.354" v="868" actId="47"/>
        <pc:sldMkLst>
          <pc:docMk/>
          <pc:sldMk cId="4274948278" sldId="314"/>
        </pc:sldMkLst>
      </pc:sldChg>
      <pc:sldChg chg="modSp new mod">
        <pc:chgData name="Neil Harrison" userId="48528489-191b-42e1-bfa2-2006e5b7a95e" providerId="ADAL" clId="{AD9727CA-E995-4C43-B793-CB3CD8FDB0B8}" dt="2022-10-26T19:20:16.085" v="679" actId="20577"/>
        <pc:sldMkLst>
          <pc:docMk/>
          <pc:sldMk cId="1325405685" sldId="315"/>
        </pc:sldMkLst>
        <pc:spChg chg="mod">
          <ac:chgData name="Neil Harrison" userId="48528489-191b-42e1-bfa2-2006e5b7a95e" providerId="ADAL" clId="{AD9727CA-E995-4C43-B793-CB3CD8FDB0B8}" dt="2022-10-26T19:19:50.005" v="573" actId="20577"/>
          <ac:spMkLst>
            <pc:docMk/>
            <pc:sldMk cId="1325405685" sldId="315"/>
            <ac:spMk id="2" creationId="{CBC6F472-B0AD-7DA2-D86A-CDC8408363CA}"/>
          </ac:spMkLst>
        </pc:spChg>
        <pc:spChg chg="mod">
          <ac:chgData name="Neil Harrison" userId="48528489-191b-42e1-bfa2-2006e5b7a95e" providerId="ADAL" clId="{AD9727CA-E995-4C43-B793-CB3CD8FDB0B8}" dt="2022-10-26T19:20:16.085" v="679" actId="20577"/>
          <ac:spMkLst>
            <pc:docMk/>
            <pc:sldMk cId="1325405685" sldId="315"/>
            <ac:spMk id="3" creationId="{70AC1166-3790-CF3D-A76B-D29258970314}"/>
          </ac:spMkLst>
        </pc:spChg>
      </pc:sldChg>
      <pc:sldChg chg="modSp new mod">
        <pc:chgData name="Neil Harrison" userId="48528489-191b-42e1-bfa2-2006e5b7a95e" providerId="ADAL" clId="{AD9727CA-E995-4C43-B793-CB3CD8FDB0B8}" dt="2022-11-02T16:04:09.287" v="1084" actId="20577"/>
        <pc:sldMkLst>
          <pc:docMk/>
          <pc:sldMk cId="1754889499" sldId="316"/>
        </pc:sldMkLst>
        <pc:spChg chg="mod">
          <ac:chgData name="Neil Harrison" userId="48528489-191b-42e1-bfa2-2006e5b7a95e" providerId="ADAL" clId="{AD9727CA-E995-4C43-B793-CB3CD8FDB0B8}" dt="2022-10-26T19:20:22.124" v="691" actId="20577"/>
          <ac:spMkLst>
            <pc:docMk/>
            <pc:sldMk cId="1754889499" sldId="316"/>
            <ac:spMk id="2" creationId="{D60BAB28-8D30-CF8B-C189-0A34CE13985C}"/>
          </ac:spMkLst>
        </pc:spChg>
        <pc:spChg chg="mod">
          <ac:chgData name="Neil Harrison" userId="48528489-191b-42e1-bfa2-2006e5b7a95e" providerId="ADAL" clId="{AD9727CA-E995-4C43-B793-CB3CD8FDB0B8}" dt="2022-11-02T16:04:09.287" v="1084" actId="20577"/>
          <ac:spMkLst>
            <pc:docMk/>
            <pc:sldMk cId="1754889499" sldId="316"/>
            <ac:spMk id="3" creationId="{4FFFD347-2C54-2E26-1F37-30E5DBE28B18}"/>
          </ac:spMkLst>
        </pc:spChg>
      </pc:sldChg>
      <pc:sldChg chg="new del">
        <pc:chgData name="Neil Harrison" userId="48528489-191b-42e1-bfa2-2006e5b7a95e" providerId="ADAL" clId="{AD9727CA-E995-4C43-B793-CB3CD8FDB0B8}" dt="2022-10-26T19:21:42.916" v="870" actId="47"/>
        <pc:sldMkLst>
          <pc:docMk/>
          <pc:sldMk cId="2050725376" sldId="317"/>
        </pc:sldMkLst>
      </pc:sldChg>
      <pc:sldChg chg="modSp new del mod">
        <pc:chgData name="Neil Harrison" userId="48528489-191b-42e1-bfa2-2006e5b7a95e" providerId="ADAL" clId="{AD9727CA-E995-4C43-B793-CB3CD8FDB0B8}" dt="2022-11-03T23:06:28.364" v="1414" actId="680"/>
        <pc:sldMkLst>
          <pc:docMk/>
          <pc:sldMk cId="2721957282" sldId="317"/>
        </pc:sldMkLst>
        <pc:spChg chg="mod">
          <ac:chgData name="Neil Harrison" userId="48528489-191b-42e1-bfa2-2006e5b7a95e" providerId="ADAL" clId="{AD9727CA-E995-4C43-B793-CB3CD8FDB0B8}" dt="2022-11-03T23:06:27.767" v="1413" actId="20577"/>
          <ac:spMkLst>
            <pc:docMk/>
            <pc:sldMk cId="2721957282" sldId="317"/>
            <ac:spMk id="2" creationId="{40714840-B146-6265-5D6C-5FE59FDB3664}"/>
          </ac:spMkLst>
        </pc:spChg>
        <pc:spChg chg="mod">
          <ac:chgData name="Neil Harrison" userId="48528489-191b-42e1-bfa2-2006e5b7a95e" providerId="ADAL" clId="{AD9727CA-E995-4C43-B793-CB3CD8FDB0B8}" dt="2022-11-03T23:06:26.447" v="1411" actId="20577"/>
          <ac:spMkLst>
            <pc:docMk/>
            <pc:sldMk cId="2721957282" sldId="317"/>
            <ac:spMk id="3" creationId="{4D8F0FA2-3F64-016F-3CF0-AC58CF5D9979}"/>
          </ac:spMkLst>
        </pc:spChg>
      </pc:sldChg>
    </pc:docChg>
  </pc:docChgLst>
  <pc:docChgLst>
    <pc:chgData name="Neil Harrison" userId="48528489-191b-42e1-bfa2-2006e5b7a95e" providerId="ADAL" clId="{4726FA88-BB12-4702-88A9-8B5D191CC13B}"/>
    <pc:docChg chg="modSld">
      <pc:chgData name="Neil Harrison" userId="48528489-191b-42e1-bfa2-2006e5b7a95e" providerId="ADAL" clId="{4726FA88-BB12-4702-88A9-8B5D191CC13B}" dt="2023-10-30T19:57:52.861" v="207" actId="20577"/>
      <pc:docMkLst>
        <pc:docMk/>
      </pc:docMkLst>
      <pc:sldChg chg="modSp mod">
        <pc:chgData name="Neil Harrison" userId="48528489-191b-42e1-bfa2-2006e5b7a95e" providerId="ADAL" clId="{4726FA88-BB12-4702-88A9-8B5D191CC13B}" dt="2023-10-26T20:02:00.613" v="172" actId="20577"/>
        <pc:sldMkLst>
          <pc:docMk/>
          <pc:sldMk cId="0" sldId="268"/>
        </pc:sldMkLst>
        <pc:spChg chg="mod">
          <ac:chgData name="Neil Harrison" userId="48528489-191b-42e1-bfa2-2006e5b7a95e" providerId="ADAL" clId="{4726FA88-BB12-4702-88A9-8B5D191CC13B}" dt="2023-10-26T20:02:00.613" v="172" actId="20577"/>
          <ac:spMkLst>
            <pc:docMk/>
            <pc:sldMk cId="0" sldId="268"/>
            <ac:spMk id="20483" creationId="{00000000-0000-0000-0000-000000000000}"/>
          </ac:spMkLst>
        </pc:spChg>
      </pc:sldChg>
      <pc:sldChg chg="modNotesTx">
        <pc:chgData name="Neil Harrison" userId="48528489-191b-42e1-bfa2-2006e5b7a95e" providerId="ADAL" clId="{4726FA88-BB12-4702-88A9-8B5D191CC13B}" dt="2023-10-30T19:57:52.861" v="207" actId="20577"/>
        <pc:sldMkLst>
          <pc:docMk/>
          <pc:sldMk cId="0" sldId="270"/>
        </pc:sldMkLst>
      </pc:sldChg>
      <pc:sldChg chg="modSp modAnim">
        <pc:chgData name="Neil Harrison" userId="48528489-191b-42e1-bfa2-2006e5b7a95e" providerId="ADAL" clId="{4726FA88-BB12-4702-88A9-8B5D191CC13B}" dt="2023-10-26T19:59:00.433" v="166" actId="20577"/>
        <pc:sldMkLst>
          <pc:docMk/>
          <pc:sldMk cId="0" sldId="300"/>
        </pc:sldMkLst>
        <pc:spChg chg="mod">
          <ac:chgData name="Neil Harrison" userId="48528489-191b-42e1-bfa2-2006e5b7a95e" providerId="ADAL" clId="{4726FA88-BB12-4702-88A9-8B5D191CC13B}" dt="2023-10-26T19:59:00.433" v="166" actId="20577"/>
          <ac:spMkLst>
            <pc:docMk/>
            <pc:sldMk cId="0" sldId="300"/>
            <ac:spMk id="3" creationId="{00000000-0000-0000-0000-000000000000}"/>
          </ac:spMkLst>
        </pc:spChg>
      </pc:sldChg>
      <pc:sldChg chg="modSp mod">
        <pc:chgData name="Neil Harrison" userId="48528489-191b-42e1-bfa2-2006e5b7a95e" providerId="ADAL" clId="{4726FA88-BB12-4702-88A9-8B5D191CC13B}" dt="2023-10-26T16:44:41.800" v="7" actId="20577"/>
        <pc:sldMkLst>
          <pc:docMk/>
          <pc:sldMk cId="0" sldId="301"/>
        </pc:sldMkLst>
        <pc:spChg chg="mod">
          <ac:chgData name="Neil Harrison" userId="48528489-191b-42e1-bfa2-2006e5b7a95e" providerId="ADAL" clId="{4726FA88-BB12-4702-88A9-8B5D191CC13B}" dt="2023-10-26T16:44:41.800" v="7" actId="20577"/>
          <ac:spMkLst>
            <pc:docMk/>
            <pc:sldMk cId="0" sldId="301"/>
            <ac:spMk id="368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44E5F-9F79-493B-A752-AD275440AA4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D8070-6465-4475-8067-50875A27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code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8070-6465-4475-8067-50875A2714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7D88AF-6EF8-45FF-8668-0791EB0D6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BDCBA-2406-47B3-9E81-117606835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5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C6344-CA4D-43D0-992D-F6EF55CFC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7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DFC45-0C70-4042-9400-A779EF10C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65B1E-822F-4EB7-91AC-93FA657BC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F87DF-84EF-4EAB-B6A1-153672092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2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FE444-6969-4C2E-8C9F-ACD4719F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AD095-5584-4144-81F2-CAF280ADE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CD18-B6B8-4C7E-871C-585EB0D12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4FF6C-93BC-4ED0-9D85-C1F1BF1C8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1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12965-027A-4083-B2AF-32B10C029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67C8991-AB79-4530-8D46-F1D11A5A2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Patterns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D88AF-6EF8-45FF-8668-0791EB0D67F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 Keys to an Iterator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en-US" sz="2800" dirty="0"/>
              <a:t>An Iterator object is associated with a particular container object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2400" dirty="0"/>
              <a:t>Almost always when the iterator is created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en-US" sz="2800" dirty="0"/>
              <a:t>It knows what the current element is</a:t>
            </a:r>
          </a:p>
          <a:p>
            <a:pPr marL="1009650" lvl="1" indent="-609600" eaLnBrk="1" hangingPunct="1">
              <a:lnSpc>
                <a:spcPct val="90000"/>
              </a:lnSpc>
              <a:defRPr/>
            </a:pPr>
            <a:r>
              <a:rPr lang="en-US" altLang="en-US" sz="2400" dirty="0"/>
              <a:t>We can get to the current element through the iterator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en-US" sz="2800" dirty="0"/>
              <a:t>It can find the next element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en-US" sz="2800" dirty="0"/>
              <a:t>It knows if there are more elements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Various Iterators may do more; this is the basic list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"/>
            <a:ext cx="28797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Iterator-Container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container almost always creates its associated iterator object</a:t>
            </a:r>
          </a:p>
          <a:p>
            <a:r>
              <a:rPr lang="en-US"/>
              <a:t>The Iterator accesses the container’s internal data</a:t>
            </a:r>
          </a:p>
          <a:p>
            <a:pPr lvl="1"/>
            <a:r>
              <a:rPr lang="en-US"/>
              <a:t>Somehow (many possible ways)</a:t>
            </a:r>
          </a:p>
          <a:p>
            <a:pPr lvl="1"/>
            <a:r>
              <a:rPr lang="en-US"/>
              <a:t>Does NOT make a copy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Traversing via an Iterator (example only)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Iterator it = container.createIterator();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Object obj = it.First();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while (!it.isDone())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// Use object, then: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obj = it.Next();  </a:t>
            </a:r>
            <a:r>
              <a:rPr lang="en-US" altLang="en-US" sz="1800">
                <a:latin typeface="Courier New" panose="02070309020205020404" pitchFamily="49" charset="0"/>
              </a:rPr>
              <a:t>// combines getting and next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an Iterator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Let’s write an iterator for an array, using pictures and pseudo-code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Why Use an Iterator Instead of the Array Itself?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We can just use [n] with an array!</a:t>
            </a:r>
          </a:p>
          <a:p>
            <a:r>
              <a:rPr lang="en-US" altLang="en-US" sz="2000" dirty="0"/>
              <a:t>But a linked list would be different</a:t>
            </a:r>
          </a:p>
          <a:p>
            <a:r>
              <a:rPr lang="en-US" altLang="en-US" sz="2000" dirty="0"/>
              <a:t>The Iterator interface hides the implementation of the container</a:t>
            </a:r>
          </a:p>
          <a:p>
            <a:pPr lvl="1"/>
            <a:r>
              <a:rPr lang="en-US" altLang="en-US" sz="1800" dirty="0"/>
              <a:t>Actually, it hides the whole container</a:t>
            </a:r>
          </a:p>
          <a:p>
            <a:r>
              <a:rPr lang="en-US" altLang="en-US" sz="2000" dirty="0"/>
              <a:t>So the client doesn’t have to care about the container type</a:t>
            </a:r>
          </a:p>
          <a:p>
            <a:r>
              <a:rPr lang="en-US" altLang="en-US" sz="2000" dirty="0"/>
              <a:t>So you can pass the iterator, not the container</a:t>
            </a:r>
          </a:p>
          <a:p>
            <a:r>
              <a:rPr lang="en-US" altLang="en-US" sz="2000" dirty="0"/>
              <a:t>So you can have multiple simultaneous iterations (maybe)</a:t>
            </a:r>
          </a:p>
          <a:p>
            <a:r>
              <a:rPr lang="en-US" altLang="en-US" sz="2000" dirty="0"/>
              <a:t>And so you can have different modes of iteration</a:t>
            </a:r>
          </a:p>
          <a:p>
            <a:pPr lvl="1"/>
            <a:r>
              <a:rPr lang="en-US" altLang="en-US" sz="1800" dirty="0"/>
              <a:t>Reverse</a:t>
            </a:r>
          </a:p>
          <a:p>
            <a:pPr lvl="1"/>
            <a:r>
              <a:rPr lang="en-US" altLang="en-US" sz="1800" dirty="0"/>
              <a:t>Skipping some elements</a:t>
            </a:r>
          </a:p>
          <a:p>
            <a:pPr lvl="1"/>
            <a:r>
              <a:rPr lang="en-US" altLang="en-US" sz="1800" dirty="0"/>
              <a:t>Starting or ending in the middle (maybe)</a:t>
            </a:r>
          </a:p>
          <a:p>
            <a:pPr lvl="1"/>
            <a:r>
              <a:rPr lang="en-US" altLang="en-US" sz="1800" dirty="0"/>
              <a:t>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Iterators in Java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Iterator</a:t>
            </a:r>
            <a:r>
              <a:rPr lang="en-US" altLang="en-US"/>
              <a:t> interface:</a:t>
            </a:r>
          </a:p>
          <a:p>
            <a:pPr lvl="1" eaLnBrk="1" hangingPunct="1"/>
            <a:r>
              <a:rPr lang="en-US" altLang="en-US" b="1"/>
              <a:t>hasNext</a:t>
            </a:r>
            <a:r>
              <a:rPr lang="en-US" altLang="en-US"/>
              <a:t>, </a:t>
            </a:r>
            <a:r>
              <a:rPr lang="en-US" altLang="en-US" b="1"/>
              <a:t>next</a:t>
            </a:r>
            <a:r>
              <a:rPr lang="en-US" altLang="en-US"/>
              <a:t>, </a:t>
            </a:r>
            <a:r>
              <a:rPr lang="en-US" altLang="en-US" b="1"/>
              <a:t>remove</a:t>
            </a:r>
          </a:p>
          <a:p>
            <a:pPr lvl="2" eaLnBrk="1" hangingPunct="1"/>
            <a:r>
              <a:rPr lang="en-US" altLang="en-US" b="1"/>
              <a:t>Next</a:t>
            </a:r>
            <a:r>
              <a:rPr lang="en-US" altLang="en-US"/>
              <a:t> combines </a:t>
            </a:r>
            <a:r>
              <a:rPr lang="en-US" altLang="en-US" b="1"/>
              <a:t>First</a:t>
            </a:r>
            <a:r>
              <a:rPr lang="en-US" altLang="en-US"/>
              <a:t> &amp; </a:t>
            </a:r>
            <a:r>
              <a:rPr lang="en-US" altLang="en-US" b="1"/>
              <a:t>Next</a:t>
            </a:r>
            <a:r>
              <a:rPr lang="en-US" altLang="en-US"/>
              <a:t> &amp; </a:t>
            </a:r>
            <a:r>
              <a:rPr lang="en-US" altLang="en-US" b="1"/>
              <a:t>CurrentItem</a:t>
            </a:r>
          </a:p>
          <a:p>
            <a:pPr eaLnBrk="1" hangingPunct="1"/>
            <a:r>
              <a:rPr lang="en-US" altLang="en-US"/>
              <a:t>SubInterface:</a:t>
            </a:r>
          </a:p>
          <a:p>
            <a:pPr lvl="1" eaLnBrk="1" hangingPunct="1"/>
            <a:r>
              <a:rPr lang="en-US" altLang="en-US" b="1"/>
              <a:t>ListIterator</a:t>
            </a:r>
          </a:p>
          <a:p>
            <a:pPr lvl="2" eaLnBrk="1" hangingPunct="1"/>
            <a:r>
              <a:rPr lang="en-US" altLang="en-US"/>
              <a:t>Bi-directional</a:t>
            </a:r>
          </a:p>
          <a:p>
            <a:pPr lvl="2" eaLnBrk="1" hangingPunct="1"/>
            <a:r>
              <a:rPr lang="en-US" altLang="en-US"/>
              <a:t>Mutating (</a:t>
            </a:r>
            <a:r>
              <a:rPr lang="en-US" altLang="en-US" b="1"/>
              <a:t>set</a:t>
            </a:r>
            <a:r>
              <a:rPr lang="en-US" altLang="en-US"/>
              <a:t> method)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Java Iterators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33400" y="1517650"/>
            <a:ext cx="71628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import java.util.*;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class Iterator1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public static void traverse(Collection c)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Iterator it = c.iterator();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while (it.hasNext())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Object obj = it.next();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System.out.println(obj);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public static void main(String[] args)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ArrayList stuff = new ArrayList();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stuff.add("one");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stuff.add("two");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stuff.add("three");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traverse(stuff);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AD095-5584-4144-81F2-CAF280ADEA9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Java Iterators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Must implement </a:t>
            </a:r>
            <a:r>
              <a:rPr lang="en-US" altLang="en-US" b="1"/>
              <a:t>hasNext</a:t>
            </a:r>
            <a:r>
              <a:rPr lang="en-US" altLang="en-US"/>
              <a:t>, </a:t>
            </a:r>
            <a:r>
              <a:rPr lang="en-US" altLang="en-US" b="1"/>
              <a:t>next</a:t>
            </a:r>
            <a:r>
              <a:rPr lang="en-US" altLang="en-US"/>
              <a:t>, and </a:t>
            </a:r>
            <a:r>
              <a:rPr lang="en-US" altLang="en-US" b="1"/>
              <a:t>remove</a:t>
            </a:r>
          </a:p>
          <a:p>
            <a:pPr lvl="1" eaLnBrk="1" hangingPunct="1"/>
            <a:r>
              <a:rPr lang="en-US" altLang="en-US"/>
              <a:t>The latter can throw an exception</a:t>
            </a:r>
          </a:p>
          <a:p>
            <a:pPr lvl="1" eaLnBrk="1" hangingPunct="1"/>
            <a:r>
              <a:rPr lang="en-US" altLang="en-US"/>
              <a:t>It can only be called right after a </a:t>
            </a:r>
            <a:r>
              <a:rPr lang="en-US" altLang="en-US" b="1"/>
              <a:t>next</a:t>
            </a:r>
            <a:r>
              <a:rPr lang="en-US" altLang="en-US"/>
              <a:t> call</a:t>
            </a:r>
          </a:p>
          <a:p>
            <a:pPr lvl="2" eaLnBrk="1" hangingPunct="1"/>
            <a:r>
              <a:rPr lang="en-US" altLang="en-US"/>
              <a:t>Otherwise an exception must occur</a:t>
            </a:r>
          </a:p>
          <a:p>
            <a:pPr lvl="2" eaLnBrk="1" hangingPunct="1"/>
            <a:r>
              <a:rPr lang="en-US" altLang="en-US"/>
              <a:t>There must be something to remove!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Iterators in C++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An abstraction of raw pointers</a:t>
            </a:r>
          </a:p>
          <a:p>
            <a:pPr lvl="1" eaLnBrk="1" hangingPunct="1"/>
            <a:r>
              <a:rPr lang="en-US" altLang="en-US" sz="2400" dirty="0"/>
              <a:t>Provides *, ++, and other operators</a:t>
            </a:r>
          </a:p>
          <a:p>
            <a:pPr lvl="2" eaLnBrk="1" hangingPunct="1"/>
            <a:r>
              <a:rPr lang="en-US" altLang="en-US" sz="2000" dirty="0"/>
              <a:t>Forward (*, ++, ==, !=)</a:t>
            </a:r>
          </a:p>
          <a:p>
            <a:pPr lvl="2" eaLnBrk="1" hangingPunct="1"/>
            <a:r>
              <a:rPr lang="en-US" altLang="en-US" sz="2000" dirty="0"/>
              <a:t>Bi-directional (--)</a:t>
            </a:r>
          </a:p>
          <a:p>
            <a:pPr lvl="2" eaLnBrk="1" hangingPunct="1"/>
            <a:r>
              <a:rPr lang="en-US" altLang="en-US" sz="2000" dirty="0"/>
              <a:t>Random-access (+, -, +=, -=, [ ], &lt;, &lt;=, &gt;, &gt;=)</a:t>
            </a:r>
          </a:p>
          <a:p>
            <a:pPr lvl="1" eaLnBrk="1" hangingPunct="1"/>
            <a:r>
              <a:rPr lang="en-US" altLang="en-US" sz="2400" dirty="0"/>
              <a:t>Preserves classical pointer idioms</a:t>
            </a:r>
          </a:p>
          <a:p>
            <a:pPr lvl="2" eaLnBrk="1" hangingPunct="1"/>
            <a:r>
              <a:rPr lang="en-US" altLang="en-US" sz="2000" dirty="0"/>
              <a:t>*p++, etc.</a:t>
            </a:r>
          </a:p>
          <a:p>
            <a:pPr eaLnBrk="1" hangingPunct="1"/>
            <a:r>
              <a:rPr lang="en-US" altLang="en-US" sz="2800" dirty="0"/>
              <a:t>The interface is therefore </a:t>
            </a:r>
            <a:r>
              <a:rPr lang="en-US" altLang="en-US" sz="2800" i="1" dirty="0"/>
              <a:t>implicit</a:t>
            </a:r>
          </a:p>
          <a:p>
            <a:pPr eaLnBrk="1" hangingPunct="1"/>
            <a:r>
              <a:rPr lang="en-US" altLang="en-US" sz="2800" i="1" dirty="0"/>
              <a:t>Covered in detail in CS3370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Iterators in ObjectVille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The Diner and the Pancake House have merged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The waitress needs to traverse both menus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But they’re implemented differently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The breakfast menu uses an </a:t>
            </a:r>
            <a:r>
              <a:rPr lang="en-US" altLang="en-US" sz="2400" u="sng" dirty="0" err="1"/>
              <a:t>Arraylist</a:t>
            </a:r>
            <a:endParaRPr lang="en-US" altLang="en-US" sz="2400" u="sng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Can expand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The lunch menu uses an </a:t>
            </a:r>
            <a:r>
              <a:rPr lang="en-US" altLang="en-US" sz="2400" u="sng" dirty="0"/>
              <a:t>array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What to do?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Want to minimize changes to existing classes.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Want to shield users from the details of the two classes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See </a:t>
            </a:r>
            <a:r>
              <a:rPr lang="en-US" altLang="en-US" sz="2800"/>
              <a:t>pages 318-337</a:t>
            </a:r>
            <a:r>
              <a:rPr lang="en-US" altLang="en-US" sz="2800" dirty="0"/>
              <a:t>, 344-352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Traversing Containers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visit some (or each) element</a:t>
            </a:r>
          </a:p>
          <a:p>
            <a:pPr eaLnBrk="1" hangingPunct="1"/>
            <a:r>
              <a:rPr lang="en-US" altLang="en-US"/>
              <a:t>What’s the best way?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Iterators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For traversing compound data structures</a:t>
            </a:r>
          </a:p>
          <a:p>
            <a:pPr eaLnBrk="1" hangingPunct="1"/>
            <a:r>
              <a:rPr lang="en-US" altLang="en-US" sz="2800" dirty="0"/>
              <a:t>Java example: A priority queue</a:t>
            </a:r>
          </a:p>
          <a:p>
            <a:pPr eaLnBrk="1" hangingPunct="1"/>
            <a:r>
              <a:rPr lang="en-US" altLang="en-US" sz="2800" dirty="0"/>
              <a:t>Implemented as an array of linked lists</a:t>
            </a:r>
          </a:p>
          <a:p>
            <a:pPr lvl="1" eaLnBrk="1" hangingPunct="1"/>
            <a:r>
              <a:rPr lang="en-US" altLang="en-US" sz="2400" dirty="0"/>
              <a:t>To traverse the whole thing, need to traverse the individual lists</a:t>
            </a:r>
          </a:p>
          <a:p>
            <a:pPr lvl="1" eaLnBrk="1" hangingPunct="1"/>
            <a:r>
              <a:rPr lang="en-US" altLang="en-US" sz="2400" dirty="0"/>
              <a:t>But some might be empty!</a:t>
            </a:r>
          </a:p>
          <a:p>
            <a:pPr lvl="2" eaLnBrk="1" hangingPunct="1"/>
            <a:r>
              <a:rPr lang="en-US" altLang="en-US" sz="2000" dirty="0"/>
              <a:t>A little tricky (see </a:t>
            </a:r>
            <a:r>
              <a:rPr lang="en-US" altLang="en-US" sz="2000" dirty="0" err="1"/>
              <a:t>PriorityQueue.iterator</a:t>
            </a:r>
            <a:r>
              <a:rPr lang="en-US" altLang="en-US" sz="2000" dirty="0"/>
              <a:t>( ))</a:t>
            </a:r>
          </a:p>
          <a:p>
            <a:pPr lvl="2" eaLnBrk="1" hangingPunct="1"/>
            <a:r>
              <a:rPr lang="en-US" altLang="en-US" sz="2000" dirty="0"/>
              <a:t>(PriorityQueue.java, ToDoList.java)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Internal Iteration</a:t>
            </a:r>
            <a:br>
              <a:rPr lang="en-US" altLang="en-US"/>
            </a:br>
            <a:r>
              <a:rPr lang="en-US" altLang="en-US" sz="2800" i="1"/>
              <a:t>aka Enumeration Method</a:t>
            </a: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“for-each”</a:t>
            </a:r>
          </a:p>
          <a:p>
            <a:pPr eaLnBrk="1" hangingPunct="1"/>
            <a:r>
              <a:rPr lang="en-US" altLang="en-US" sz="2800" dirty="0"/>
              <a:t>You provide a function (or a </a:t>
            </a:r>
            <a:r>
              <a:rPr lang="en-US" altLang="en-US" sz="2800" i="1" dirty="0"/>
              <a:t>Command</a:t>
            </a:r>
            <a:r>
              <a:rPr lang="en-US" altLang="en-US" sz="2800" dirty="0"/>
              <a:t>) to (possibly conditionally) apply to each element</a:t>
            </a:r>
          </a:p>
          <a:p>
            <a:pPr lvl="1" eaLnBrk="1" hangingPunct="1"/>
            <a:r>
              <a:rPr lang="en-US" altLang="en-US" sz="2400" dirty="0"/>
              <a:t>You don’t access elements directly</a:t>
            </a:r>
          </a:p>
          <a:p>
            <a:pPr eaLnBrk="1" hangingPunct="1"/>
            <a:r>
              <a:rPr lang="en-US" altLang="en-US" sz="2800" dirty="0"/>
              <a:t>Could be a method or a stand-alone function</a:t>
            </a:r>
          </a:p>
          <a:p>
            <a:pPr eaLnBrk="1" hangingPunct="1"/>
            <a:r>
              <a:rPr lang="en-US" altLang="en-US" sz="2800" dirty="0"/>
              <a:t>Handy for structures that are hard to iterate</a:t>
            </a:r>
          </a:p>
          <a:p>
            <a:pPr lvl="1" eaLnBrk="1" hangingPunct="1"/>
            <a:r>
              <a:rPr lang="en-US" altLang="en-US" sz="2400" dirty="0"/>
              <a:t>Binary search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 Invalidation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What if the underlying collection changes in the middle of an iteration?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How should the current iterator respond?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Depends: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Adding an element at the end shouldn’t hurt anything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Deleting the current element could be okay too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But shrinking the size of the structure below the index of the current element would not be good!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Java throws up its hands (</a:t>
            </a:r>
            <a:r>
              <a:rPr lang="en-US" altLang="en-US" sz="2800" i="1" dirty="0"/>
              <a:t>fail fast</a:t>
            </a:r>
            <a:r>
              <a:rPr lang="en-US" altLang="en-US" sz="28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C++ specifies when an iterator is invalidated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4050-927C-8E83-50B2-DBE37250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2C45-7178-F556-D700-10698232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iterator</a:t>
            </a:r>
          </a:p>
          <a:p>
            <a:endParaRPr lang="en-US" dirty="0"/>
          </a:p>
          <a:p>
            <a:r>
              <a:rPr lang="en-US" dirty="0"/>
              <a:t>And then write decorators to do fancy iteration!</a:t>
            </a:r>
          </a:p>
          <a:p>
            <a:endParaRPr lang="en-US" dirty="0"/>
          </a:p>
          <a:p>
            <a:r>
              <a:rPr lang="en-US" dirty="0"/>
              <a:t>(Probably not done this way in practice!)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E1572-605A-ED38-A541-D9423AB41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19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Change at the Diner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 a dessert menu</a:t>
            </a:r>
          </a:p>
          <a:p>
            <a:pPr lvl="1" eaLnBrk="1" hangingPunct="1"/>
            <a:r>
              <a:rPr lang="en-US" altLang="en-US" sz="2400"/>
              <a:t>But it’s only available through the Dinner menu</a:t>
            </a:r>
          </a:p>
          <a:p>
            <a:pPr lvl="1" eaLnBrk="1" hangingPunct="1"/>
            <a:r>
              <a:rPr lang="en-US" altLang="en-US" sz="2400"/>
              <a:t>Not Breakfast or the Café</a:t>
            </a:r>
          </a:p>
          <a:p>
            <a:pPr eaLnBrk="1" hangingPunct="1"/>
            <a:r>
              <a:rPr lang="en-US" altLang="en-US" sz="2800"/>
              <a:t>It’s a </a:t>
            </a:r>
            <a:r>
              <a:rPr lang="en-US" altLang="en-US" sz="2800" i="1"/>
              <a:t>nested</a:t>
            </a:r>
            <a:r>
              <a:rPr lang="en-US" altLang="en-US" sz="2800"/>
              <a:t> menu</a:t>
            </a:r>
          </a:p>
          <a:p>
            <a:pPr eaLnBrk="1" hangingPunct="1"/>
            <a:r>
              <a:rPr lang="en-US" altLang="en-US" sz="2800"/>
              <a:t>How can a menu hold another menu?</a:t>
            </a:r>
          </a:p>
          <a:p>
            <a:pPr lvl="1" eaLnBrk="1" hangingPunct="1"/>
            <a:r>
              <a:rPr lang="en-US" altLang="en-US" sz="2400"/>
              <a:t>It holds menu items, not other menus</a:t>
            </a:r>
          </a:p>
          <a:p>
            <a:pPr eaLnBrk="1" hangingPunct="1"/>
            <a:r>
              <a:rPr lang="en-US" altLang="en-US" sz="2800"/>
              <a:t>Hint: recall nested Macro Commands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Composite Pattern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generalization of a macro command</a:t>
            </a:r>
          </a:p>
          <a:p>
            <a:pPr lvl="1" eaLnBrk="1" hangingPunct="1"/>
            <a:r>
              <a:rPr lang="en-US" altLang="en-US" sz="2400" dirty="0"/>
              <a:t>A “recursive container” (like one big macro)</a:t>
            </a:r>
          </a:p>
          <a:p>
            <a:pPr eaLnBrk="1" hangingPunct="1"/>
            <a:r>
              <a:rPr lang="en-US" altLang="en-US" sz="2800" dirty="0"/>
              <a:t>A collection can hold a concrete item (leaf) or another collection (composite)</a:t>
            </a:r>
          </a:p>
          <a:p>
            <a:pPr lvl="1" eaLnBrk="1" hangingPunct="1"/>
            <a:r>
              <a:rPr lang="en-US" altLang="en-US" sz="2400" dirty="0"/>
              <a:t>Nested arbitrarily deep</a:t>
            </a:r>
          </a:p>
          <a:p>
            <a:pPr eaLnBrk="1" hangingPunct="1"/>
            <a:r>
              <a:rPr lang="en-US" altLang="en-US" sz="2800" dirty="0"/>
              <a:t>Results in a tree structure</a:t>
            </a:r>
          </a:p>
          <a:p>
            <a:pPr lvl="1" eaLnBrk="1" hangingPunct="1"/>
            <a:r>
              <a:rPr lang="en-US" altLang="en-US" sz="2400" dirty="0"/>
              <a:t>Like a directory tree</a:t>
            </a:r>
          </a:p>
          <a:p>
            <a:pPr lvl="1" eaLnBrk="1" hangingPunct="1"/>
            <a:r>
              <a:rPr lang="en-US" altLang="en-US" sz="2400" dirty="0"/>
              <a:t>See page 357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Composite Pattern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Intent: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Compose objects into tree structures to represent part-whole hierarchies. Lets clients treat sub-hierarchies and leaf objects uniformly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Context: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You want to represent part-whole hierarchies (like a bill of materials or a directory tree), and want to process them through a uniform interface, ignoring their differences.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Derive both primitive objects and container objects from a common interface. Container objects forward requests to their children recursively until leaves are found.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Composite Pattern</a:t>
            </a:r>
            <a:br>
              <a:rPr lang="en-US" altLang="en-US"/>
            </a:br>
            <a:r>
              <a:rPr lang="en-US" altLang="en-US" sz="2800" i="1"/>
              <a:t>Class Sketch</a:t>
            </a:r>
            <a:endParaRPr lang="en-US" altLang="en-US"/>
          </a:p>
        </p:txBody>
      </p:sp>
      <p:pic>
        <p:nvPicPr>
          <p:cNvPr id="27651" name="Picture 5" descr="compo0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09788"/>
            <a:ext cx="7162800" cy="322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AD095-5584-4144-81F2-CAF280ADEA9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Composite Pattern</a:t>
            </a:r>
            <a:br>
              <a:rPr lang="en-US" altLang="en-US"/>
            </a:br>
            <a:r>
              <a:rPr lang="en-US" altLang="en-US" sz="2800" i="1"/>
              <a:t>Example Object Sketch (not UML)</a:t>
            </a:r>
            <a:endParaRPr lang="en-US" altLang="en-US"/>
          </a:p>
        </p:txBody>
      </p:sp>
      <p:pic>
        <p:nvPicPr>
          <p:cNvPr id="28675" name="Picture 9" descr="compo0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54238"/>
            <a:ext cx="6096000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AD095-5584-4144-81F2-CAF280ADEA9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SRP/ISP Violation?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Single Responsibility Principle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Interface Segregation Principle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Component interface serves both containers and containees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Child operations are no-ops for leaves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Or they throw an exception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 be it –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It’s the price we pay for transparent tree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There is </a:t>
            </a:r>
            <a:r>
              <a:rPr lang="en-US" altLang="en-US" sz="2400" i="1"/>
              <a:t>often</a:t>
            </a:r>
            <a:r>
              <a:rPr lang="en-US" altLang="en-US" sz="2400"/>
              <a:t> a tension between multiple principles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Container Owns The Traversal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You call some first-next scheme directly from the container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Consequences: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Can have only </a:t>
            </a:r>
            <a:r>
              <a:rPr lang="en-US" altLang="en-US" sz="2400" i="1"/>
              <a:t>one</a:t>
            </a:r>
            <a:r>
              <a:rPr lang="en-US" altLang="en-US" sz="2400"/>
              <a:t> traversal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Lasts the whole lifetime of the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More importantly: The container is really </a:t>
            </a:r>
            <a:r>
              <a:rPr lang="en-US" altLang="en-US" sz="2400" i="1"/>
              <a:t>two</a:t>
            </a:r>
            <a:r>
              <a:rPr lang="en-US" altLang="en-US" sz="2400"/>
              <a:t> </a:t>
            </a:r>
            <a:r>
              <a:rPr lang="en-US" altLang="en-US" sz="2400" i="1"/>
              <a:t>abstractions</a:t>
            </a:r>
            <a:endParaRPr lang="en-US" altLang="en-US" sz="240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An object that holds stuff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An object that visits what it holds (tracks “current element”)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These can change independently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Traversing a Composite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Internal Iteration is easy</a:t>
            </a:r>
          </a:p>
          <a:p>
            <a:pPr lvl="1" eaLnBrk="1" hangingPunct="1"/>
            <a:r>
              <a:rPr lang="en-US" altLang="en-US" dirty="0"/>
              <a:t>Recall </a:t>
            </a:r>
            <a:r>
              <a:rPr lang="en-US" altLang="en-US" dirty="0" err="1"/>
              <a:t>DBCommand</a:t>
            </a:r>
            <a:r>
              <a:rPr lang="en-US" altLang="en-US" dirty="0"/>
              <a:t> methods</a:t>
            </a:r>
          </a:p>
          <a:p>
            <a:pPr lvl="2" eaLnBrk="1" hangingPunct="1"/>
            <a:r>
              <a:rPr lang="en-US" altLang="en-US" dirty="0"/>
              <a:t>From Program 4</a:t>
            </a:r>
          </a:p>
          <a:p>
            <a:pPr lvl="1" eaLnBrk="1" hangingPunct="1"/>
            <a:r>
              <a:rPr lang="en-US" altLang="en-US" dirty="0"/>
              <a:t>See pages 359-366</a:t>
            </a:r>
          </a:p>
          <a:p>
            <a:pPr eaLnBrk="1" hangingPunct="1"/>
            <a:r>
              <a:rPr lang="en-US" altLang="en-US" dirty="0"/>
              <a:t>External iteration is tricky!</a:t>
            </a:r>
          </a:p>
          <a:p>
            <a:pPr lvl="1" eaLnBrk="1" hangingPunct="1"/>
            <a:r>
              <a:rPr lang="en-US" altLang="en-US" dirty="0"/>
              <a:t>(removed from 2</a:t>
            </a:r>
            <a:r>
              <a:rPr lang="en-US" altLang="en-US" baseline="30000" dirty="0"/>
              <a:t>nd</a:t>
            </a:r>
            <a:r>
              <a:rPr lang="en-US" altLang="en-US" dirty="0"/>
              <a:t> edition of the book!)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External Iterators for Composites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Must iterate over the Component interface for transparency</a:t>
            </a:r>
          </a:p>
          <a:p>
            <a:pPr eaLnBrk="1" hangingPunct="1"/>
            <a:r>
              <a:rPr lang="en-US" altLang="en-US"/>
              <a:t>Leaves don’t iterate, though!</a:t>
            </a:r>
          </a:p>
          <a:p>
            <a:pPr eaLnBrk="1" hangingPunct="1"/>
            <a:r>
              <a:rPr lang="en-US" altLang="en-US"/>
              <a:t>And how do we iterate recursively into subtrees?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Leaves and Iterators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Leaves act as empty containers</a:t>
            </a:r>
          </a:p>
          <a:p>
            <a:pPr lvl="1" eaLnBrk="1" hangingPunct="1"/>
            <a:r>
              <a:rPr lang="en-US" altLang="en-US" dirty="0"/>
              <a:t>So just return whatever you normally do when a container is empty</a:t>
            </a:r>
          </a:p>
          <a:p>
            <a:pPr lvl="2" eaLnBrk="1" hangingPunct="1"/>
            <a:r>
              <a:rPr lang="en-US" altLang="en-US" dirty="0"/>
              <a:t>Like false for </a:t>
            </a:r>
            <a:r>
              <a:rPr lang="en-US" altLang="en-US" b="1" dirty="0" err="1"/>
              <a:t>hasNext</a:t>
            </a:r>
            <a:r>
              <a:rPr lang="en-US" altLang="en-US" dirty="0"/>
              <a:t> in Java</a:t>
            </a:r>
          </a:p>
          <a:p>
            <a:pPr lvl="2" eaLnBrk="1" hangingPunct="1"/>
            <a:r>
              <a:rPr lang="en-US" altLang="en-US" dirty="0"/>
              <a:t>Or the </a:t>
            </a:r>
            <a:r>
              <a:rPr lang="en-US" altLang="en-US" b="1" dirty="0"/>
              <a:t>end( )</a:t>
            </a:r>
            <a:r>
              <a:rPr lang="en-US" altLang="en-US" dirty="0"/>
              <a:t> iterator value in C++</a:t>
            </a:r>
          </a:p>
          <a:p>
            <a:pPr eaLnBrk="1" hangingPunct="1"/>
            <a:r>
              <a:rPr lang="en-US" altLang="en-US" dirty="0"/>
              <a:t>This is an example of Null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 Interface for Composite</a:t>
            </a:r>
          </a:p>
        </p:txBody>
      </p:sp>
      <p:graphicFrame>
        <p:nvGraphicFramePr>
          <p:cNvPr id="3379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286000" y="2438400"/>
          <a:ext cx="465772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10056" imgH="1475275" progId="Visio.Drawing.11">
                  <p:embed/>
                </p:oleObj>
              </mc:Choice>
              <mc:Fallback>
                <p:oleObj name="Visio" r:id="rId2" imgW="2610056" imgH="1475275" progId="Visio.Drawing.11">
                  <p:embed/>
                  <p:pic>
                    <p:nvPicPr>
                      <p:cNvPr id="337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38400"/>
                        <a:ext cx="4657725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Recursive Iteration into Composites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Must keep track of where you are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Start with the root of the tree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Most likely itself a composite, of course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If contained element is a leaf, return it and “advance”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If not, put the current iterator “on hold”, and start using the iterator of the contained composite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Need a stack for LIFO handling of iterators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See CompositeTest.java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Parent Links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Allow traversing back from a component to its parent</a:t>
            </a:r>
          </a:p>
          <a:p>
            <a:pPr lvl="1" eaLnBrk="1" hangingPunct="1"/>
            <a:r>
              <a:rPr lang="en-US" altLang="en-US" sz="2400"/>
              <a:t>Nice to be able to go backwards sometimes</a:t>
            </a:r>
          </a:p>
          <a:p>
            <a:pPr eaLnBrk="1" hangingPunct="1"/>
            <a:r>
              <a:rPr lang="en-US" altLang="en-US" sz="2800"/>
              <a:t>Issues:</a:t>
            </a:r>
          </a:p>
          <a:p>
            <a:pPr lvl="1" eaLnBrk="1" hangingPunct="1"/>
            <a:r>
              <a:rPr lang="en-US" altLang="en-US" sz="2400"/>
              <a:t>When should the parent link be set/changed?</a:t>
            </a:r>
          </a:p>
          <a:p>
            <a:pPr lvl="2" eaLnBrk="1" hangingPunct="1"/>
            <a:r>
              <a:rPr lang="en-US" altLang="en-US" sz="2000"/>
              <a:t>During </a:t>
            </a:r>
            <a:r>
              <a:rPr lang="en-US" altLang="en-US" sz="2000" b="1"/>
              <a:t>Composite.add/remove</a:t>
            </a:r>
          </a:p>
          <a:p>
            <a:pPr lvl="1" eaLnBrk="1" hangingPunct="1"/>
            <a:r>
              <a:rPr lang="en-US" altLang="en-US" sz="2400"/>
              <a:t>Where should the parent attribute reside?</a:t>
            </a:r>
          </a:p>
          <a:p>
            <a:pPr lvl="2" eaLnBrk="1" hangingPunct="1"/>
            <a:r>
              <a:rPr lang="en-US" altLang="en-US" sz="2000"/>
              <a:t>In Component</a:t>
            </a:r>
          </a:p>
          <a:p>
            <a:pPr eaLnBrk="1" hangingPunct="1"/>
            <a:r>
              <a:rPr lang="en-US" altLang="en-US" sz="2800"/>
              <a:t>See CompositeTest2.java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EE5E-B1C2-A501-683B-08847831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7700-CD7E-05EF-2051-79D55DC28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675F0-30A9-7247-186B-33315E375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9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Composite:</a:t>
            </a:r>
            <a:br>
              <a:rPr lang="en-US" altLang="en-US" sz="4000"/>
            </a:br>
            <a:r>
              <a:rPr lang="en-US" altLang="en-US" sz="4000"/>
              <a:t>Internal vs. External Iteration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</a:rPr>
              <a:t>Whenever possible, use internal iteration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It’s nearly trivial!</a:t>
            </a:r>
          </a:p>
          <a:p>
            <a:r>
              <a:rPr lang="en-US" altLang="en-US" sz="2800" dirty="0"/>
              <a:t>External iteration:</a:t>
            </a:r>
          </a:p>
          <a:p>
            <a:pPr lvl="1"/>
            <a:r>
              <a:rPr lang="en-US" altLang="en-US" sz="2400" dirty="0"/>
              <a:t>Complex</a:t>
            </a:r>
          </a:p>
          <a:p>
            <a:pPr lvl="1"/>
            <a:r>
              <a:rPr lang="en-US" altLang="en-US" sz="2400" dirty="0"/>
              <a:t>Have to know the type: composite/leaf (inside the iterator)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Use it when you need to see each element individually during iteration.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Consider using  the Visitor pattern instead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OCP Redux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Open/Closed Principle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Add functionality without changing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We did this before with Decorator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wrapper which programmed to the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now we have to distinguish between leaves and composites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How can we add functionality to a closed hierarchy?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Such that behavior can vary across concrete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769F-923B-4C3E-B2D4-FCCA3A45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Iteration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F0F1-A21E-4343-9DD8-895E1ED5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might you need it?</a:t>
            </a:r>
          </a:p>
          <a:p>
            <a:pPr lvl="1"/>
            <a:r>
              <a:rPr lang="en-US" dirty="0"/>
              <a:t>Different kinds of iteration; different things you do when iterating</a:t>
            </a:r>
          </a:p>
          <a:p>
            <a:pPr lvl="1"/>
            <a:r>
              <a:rPr lang="en-US" dirty="0"/>
              <a:t>Because you might want to add functionality to a </a:t>
            </a:r>
            <a:r>
              <a:rPr lang="en-US"/>
              <a:t>closed composite hierarchy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21AF7-9AE0-4458-B3E1-C37C789FB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 Responsibility Principle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“A class should have only one reason to change”</a:t>
            </a:r>
          </a:p>
          <a:p>
            <a:pPr eaLnBrk="1" hangingPunct="1"/>
            <a:r>
              <a:rPr lang="en-US" altLang="en-US"/>
              <a:t>Therefore it should be only one abstraction</a:t>
            </a:r>
          </a:p>
          <a:p>
            <a:pPr lvl="1" eaLnBrk="1" hangingPunct="1"/>
            <a:r>
              <a:rPr lang="en-US" altLang="en-US"/>
              <a:t>Admittedly, if you dig deeper, it may appear to have multiple responsibilities</a:t>
            </a:r>
          </a:p>
          <a:p>
            <a:pPr lvl="1" eaLnBrk="1" hangingPunct="1"/>
            <a:r>
              <a:rPr lang="en-US" altLang="en-US"/>
              <a:t>It’s a perspective thing</a:t>
            </a:r>
          </a:p>
          <a:p>
            <a:pPr eaLnBrk="1" hangingPunct="1"/>
            <a:r>
              <a:rPr lang="en-US" altLang="en-US"/>
              <a:t>In other words, mind the </a:t>
            </a:r>
            <a:r>
              <a:rPr lang="en-US" altLang="en-US" i="1"/>
              <a:t>cohesion</a:t>
            </a:r>
            <a:r>
              <a:rPr lang="en-US" altLang="en-US"/>
              <a:t> 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302E-AF27-4C34-92C6-05D60860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Principles apply?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103C-CC13-4507-A90E-6F439CFC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things that change from things that stay the same</a:t>
            </a:r>
          </a:p>
          <a:p>
            <a:r>
              <a:rPr lang="en-US" dirty="0"/>
              <a:t>Single Responsibility Principle</a:t>
            </a:r>
          </a:p>
          <a:p>
            <a:r>
              <a:rPr lang="en-US" dirty="0"/>
              <a:t>Interface Segregation Principle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EEE54-4631-431A-B658-1CA8A77668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AD96-BBF0-47D1-ACAD-4CDDDD6D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CBA5-D792-4088-AFB4-A0673C74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Separate Visiting into its own Class (hierarchy)</a:t>
            </a:r>
          </a:p>
          <a:p>
            <a:pPr lvl="1"/>
            <a:r>
              <a:rPr lang="en-US" sz="2400" dirty="0"/>
              <a:t>Provide a visiting method for derived class of the </a:t>
            </a:r>
            <a:r>
              <a:rPr lang="en-US" sz="2400" u="sng" dirty="0"/>
              <a:t>visited</a:t>
            </a:r>
            <a:r>
              <a:rPr lang="en-US" sz="2400" dirty="0"/>
              <a:t> hierarchy</a:t>
            </a:r>
          </a:p>
          <a:p>
            <a:pPr lvl="1"/>
            <a:r>
              <a:rPr lang="en-US" sz="2400" dirty="0"/>
              <a:t>Can have different kinds of visiting</a:t>
            </a:r>
          </a:p>
          <a:p>
            <a:r>
              <a:rPr lang="en-US" sz="2800" dirty="0"/>
              <a:t>The visited hierarchy provides an accept method</a:t>
            </a:r>
          </a:p>
          <a:p>
            <a:pPr lvl="1"/>
            <a:r>
              <a:rPr lang="en-US" sz="2400" dirty="0"/>
              <a:t>It takes a visitor</a:t>
            </a:r>
          </a:p>
          <a:p>
            <a:pPr lvl="1"/>
            <a:r>
              <a:rPr lang="en-US" sz="2400" dirty="0"/>
              <a:t>It calls back to the visitor with the visit method that it corresponds to.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58CCB-0037-43F0-8E42-CCBA7271C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8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21C8B-DF76-4F26-982A-9380D9668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709" y="614363"/>
            <a:ext cx="6062582" cy="6175375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4319B912-7B62-45E7-A3B9-56B9FC0FE6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DAADFC45-0C70-4042-9400-A779EF10C341}" type="slidenum">
              <a:rPr lang="en-US" smtClean="0"/>
              <a:pPr>
                <a:spcAft>
                  <a:spcPts val="60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36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83EDF87-47BF-4E30-819C-EC60415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7D0E2C2-2BB1-4934-8FCE-FEE2CA06C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07564"/>
            <a:ext cx="8229600" cy="263347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C314-1907-4771-AE7C-4983A6A971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DAADFC45-0C70-4042-9400-A779EF10C341}" type="slidenum">
              <a:rPr lang="en-US" smtClean="0"/>
              <a:pPr>
                <a:spcAft>
                  <a:spcPts val="60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17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FD57-4AE3-318D-7DA9-814FF3C2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B5D9-68A9-1055-6001-ED377D92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VisitorTest.java</a:t>
            </a:r>
          </a:p>
          <a:p>
            <a:r>
              <a:rPr lang="en-US" dirty="0"/>
              <a:t>CompositeTest3.java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F70EB-0DE6-8777-F4F7-9A40F5784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0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F472-B0AD-7DA2-D86A-CDC84083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166-3790-CF3D-A76B-D2925897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add operations to a Composite structure without changing the structure itself.</a:t>
            </a:r>
          </a:p>
          <a:p>
            <a:r>
              <a:rPr lang="en-US" dirty="0"/>
              <a:t>Adding new operations is relatively easy</a:t>
            </a:r>
          </a:p>
          <a:p>
            <a:r>
              <a:rPr lang="en-US" dirty="0"/>
              <a:t>The code for operations performed by the Visitor is centralized.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EAC4F-F138-4A48-7A43-D6DE4F6AB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5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AB28-8D30-CF8B-C189-0A34CE13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D347-2C54-2E26-1F37-30E5DBE2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Composite classes’ encapsulation is broken when the Visitor is used.</a:t>
            </a:r>
          </a:p>
          <a:p>
            <a:r>
              <a:rPr lang="en-US" dirty="0"/>
              <a:t>Because the traversal function is involved, changes to the Composite structure are more difficult.</a:t>
            </a:r>
          </a:p>
          <a:p>
            <a:pPr lvl="1"/>
            <a:r>
              <a:rPr lang="en-US" dirty="0"/>
              <a:t>In particular, if you add a new type to the Composite hierarchy, you need a corresponding method in the Visitor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18826-5B23-0BB4-AAEE-F6AE9E42E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89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B71C-81D5-E21E-CD19-F1E8CC7C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DE33-B52D-0DF9-A217-3C8A6CD9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in visiting elements of an Abstract Syntax Tree (which you will have to do in the Compiler class!)</a:t>
            </a:r>
          </a:p>
          <a:p>
            <a:r>
              <a:rPr lang="en-US" dirty="0" err="1"/>
              <a:t>Cuz</a:t>
            </a:r>
            <a:r>
              <a:rPr lang="en-US" dirty="0"/>
              <a:t> you have to do it for an assignment in this class!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B3DDB-BC4C-5D90-534C-233800548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004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F3FB-1697-BEA6-B369-1B2169DD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C02C-9A35-5779-A01C-5C0A37EA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Several methods of traversing the Composite structure</a:t>
            </a:r>
          </a:p>
          <a:p>
            <a:pPr lvl="1"/>
            <a:r>
              <a:rPr lang="en-US" sz="2000" dirty="0"/>
              <a:t>Count, </a:t>
            </a:r>
            <a:r>
              <a:rPr lang="en-US" sz="2000" dirty="0" err="1"/>
              <a:t>countall</a:t>
            </a:r>
            <a:r>
              <a:rPr lang="en-US" sz="2000" dirty="0"/>
              <a:t>, list, </a:t>
            </a:r>
            <a:r>
              <a:rPr lang="en-US" sz="2000" dirty="0" err="1"/>
              <a:t>listall</a:t>
            </a:r>
            <a:endParaRPr lang="en-US" sz="2000" dirty="0"/>
          </a:p>
          <a:p>
            <a:pPr lvl="1"/>
            <a:r>
              <a:rPr lang="en-US" sz="2000" dirty="0"/>
              <a:t>The Composite hierarchy gets cluttered with these traversal methods</a:t>
            </a:r>
          </a:p>
          <a:p>
            <a:r>
              <a:rPr lang="en-US" sz="2400" dirty="0"/>
              <a:t>So factor them out into a Visitor hierarchy!</a:t>
            </a:r>
          </a:p>
          <a:p>
            <a:pPr lvl="1"/>
            <a:r>
              <a:rPr lang="en-US" sz="2000" dirty="0"/>
              <a:t>The Composite structure doesn’t have to worry about traversal</a:t>
            </a:r>
          </a:p>
          <a:p>
            <a:r>
              <a:rPr lang="en-US" sz="2400" dirty="0"/>
              <a:t>And add a couple of new traversals while you are at it!</a:t>
            </a:r>
          </a:p>
          <a:p>
            <a:pPr lvl="1"/>
            <a:r>
              <a:rPr lang="en-US" sz="2000" dirty="0" err="1"/>
              <a:t>Countroots</a:t>
            </a:r>
            <a:r>
              <a:rPr lang="en-US" sz="2000" dirty="0"/>
              <a:t>, </a:t>
            </a:r>
            <a:r>
              <a:rPr lang="en-US" sz="2000" dirty="0" err="1"/>
              <a:t>listroots</a:t>
            </a:r>
            <a:r>
              <a:rPr lang="en-US" sz="2000" dirty="0"/>
              <a:t>, find (a directory)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8129-9A0A-6933-F851-C9DBEC8C43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9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Early Programming: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r>
              <a:rPr lang="en-US" sz="2800" dirty="0"/>
              <a:t>Write the code</a:t>
            </a:r>
          </a:p>
          <a:p>
            <a:r>
              <a:rPr lang="en-US" sz="2800" dirty="0"/>
              <a:t>What’s wrong with it?</a:t>
            </a:r>
          </a:p>
          <a:p>
            <a:r>
              <a:rPr lang="en-US" sz="2800" dirty="0"/>
              <a:t>It breaks the SRP: it’s TWO things at once</a:t>
            </a:r>
          </a:p>
          <a:p>
            <a:pPr lvl="1"/>
            <a:r>
              <a:rPr lang="en-US" sz="2400" dirty="0"/>
              <a:t>The data</a:t>
            </a:r>
          </a:p>
          <a:p>
            <a:pPr lvl="1"/>
            <a:r>
              <a:rPr lang="en-US" sz="2400" dirty="0"/>
              <a:t>The list</a:t>
            </a:r>
          </a:p>
        </p:txBody>
      </p:sp>
      <p:pic>
        <p:nvPicPr>
          <p:cNvPr id="34818" name="Picture 2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864743"/>
            <a:ext cx="6934199" cy="69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Reification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/>
              <a:t>“</a:t>
            </a:r>
            <a:r>
              <a:rPr lang="en-US" altLang="en-US" sz="2800" b="1" i="1"/>
              <a:t>Reification</a:t>
            </a:r>
            <a:r>
              <a:rPr lang="en-US" altLang="en-US" sz="2800"/>
              <a:t> is a term used in computer science to describe the act of making a data model for a previously abstract concept. Reification allows a computer to process an abstraction as if it were any other data.” (Wikipedia)</a:t>
            </a:r>
          </a:p>
          <a:p>
            <a:pPr eaLnBrk="1" hangingPunct="1"/>
            <a:r>
              <a:rPr lang="en-US" altLang="en-US" sz="2800"/>
              <a:t>What did we reify in the Strategy pattern?</a:t>
            </a:r>
          </a:p>
          <a:p>
            <a:pPr eaLnBrk="1" hangingPunct="1"/>
            <a:r>
              <a:rPr lang="en-US" altLang="en-US" sz="2800"/>
              <a:t>We will reify </a:t>
            </a:r>
            <a:r>
              <a:rPr lang="en-US" altLang="en-US" sz="2800" i="1"/>
              <a:t>traversal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External Iteration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Encapsulate the traversal of a container in a separate abstraction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Concrete containers return a concrete object that implements a universal iterator interface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Consequences: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Can have multiple, concurrent iterators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But that has its own set of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So the implementation of traversal is separated from containership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They can vary independently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Can do different kinds of traversals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/>
              <a:t>Reverse, filter,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Iterator Pattern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Intent: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Provide a way to access the elements of an aggregate object sequentially without exposing its underlying representation.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Context: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You want to traverse a container, possibly in different ways, but you don’t want to bloat to container’s interface. You want to have a single interface for traversing distinct families of container types.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Create an Iterator abstraction that defines an interface for accessing the container's elements. An iterator object is responsible for keeping track of the current element; that is, it knows which elements have been traversed already.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Iterator Pattern</a:t>
            </a:r>
            <a:br>
              <a:rPr lang="en-US" altLang="en-US"/>
            </a:br>
            <a:r>
              <a:rPr lang="en-US" altLang="en-US" sz="2800" i="1"/>
              <a:t>Class Sketch</a:t>
            </a:r>
            <a:endParaRPr lang="en-US" altLang="en-US"/>
          </a:p>
        </p:txBody>
      </p:sp>
      <p:pic>
        <p:nvPicPr>
          <p:cNvPr id="10243" name="Picture 6" descr="it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54213"/>
            <a:ext cx="6858000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AD095-5584-4144-81F2-CAF280ADEA9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6829</TotalTime>
  <Words>2080</Words>
  <Application>Microsoft Office PowerPoint</Application>
  <PresentationFormat>On-screen Show (4:3)</PresentationFormat>
  <Paragraphs>340</Paragraphs>
  <Slides>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Black</vt:lpstr>
      <vt:lpstr>Calibri</vt:lpstr>
      <vt:lpstr>Courier New</vt:lpstr>
      <vt:lpstr>Times New Roman</vt:lpstr>
      <vt:lpstr>Wingdings</vt:lpstr>
      <vt:lpstr>Pixel</vt:lpstr>
      <vt:lpstr>Visio</vt:lpstr>
      <vt:lpstr>Design Patterns</vt:lpstr>
      <vt:lpstr>Traversing Containers</vt:lpstr>
      <vt:lpstr>Container Owns The Traversal</vt:lpstr>
      <vt:lpstr>Single Responsibility Principle</vt:lpstr>
      <vt:lpstr>Early Programming: A Linked List</vt:lpstr>
      <vt:lpstr>Reification</vt:lpstr>
      <vt:lpstr>External Iteration</vt:lpstr>
      <vt:lpstr>The Iterator Pattern</vt:lpstr>
      <vt:lpstr>The Iterator Pattern Class Sketch</vt:lpstr>
      <vt:lpstr>4 Keys to an Iterator</vt:lpstr>
      <vt:lpstr>Notes on Iterator-Container</vt:lpstr>
      <vt:lpstr>Traversing via an Iterator (example only)</vt:lpstr>
      <vt:lpstr>Writing an Iterator</vt:lpstr>
      <vt:lpstr>Why Use an Iterator Instead of the Array Itself?</vt:lpstr>
      <vt:lpstr>Iterators in Java</vt:lpstr>
      <vt:lpstr>Using Java Iterators</vt:lpstr>
      <vt:lpstr>Implementing Java Iterators</vt:lpstr>
      <vt:lpstr>Iterators in C++</vt:lpstr>
      <vt:lpstr>Iterators in ObjectVille</vt:lpstr>
      <vt:lpstr>Compound Iterators</vt:lpstr>
      <vt:lpstr>Internal Iteration aka Enumeration Method</vt:lpstr>
      <vt:lpstr>Iterator Invalidation</vt:lpstr>
      <vt:lpstr>Program 5</vt:lpstr>
      <vt:lpstr>Another Change at the Diner</vt:lpstr>
      <vt:lpstr>The Composite Pattern</vt:lpstr>
      <vt:lpstr>The Composite Pattern</vt:lpstr>
      <vt:lpstr>The Composite Pattern Class Sketch</vt:lpstr>
      <vt:lpstr>The Composite Pattern Example Object Sketch (not UML)</vt:lpstr>
      <vt:lpstr>SRP/ISP Violation?</vt:lpstr>
      <vt:lpstr>Traversing a Composite</vt:lpstr>
      <vt:lpstr>External Iterators for Composites</vt:lpstr>
      <vt:lpstr>Leaves and Iterators</vt:lpstr>
      <vt:lpstr>Iterator Interface for Composite</vt:lpstr>
      <vt:lpstr>Recursive Iteration into Composites</vt:lpstr>
      <vt:lpstr>Parent Links</vt:lpstr>
      <vt:lpstr>Program 6</vt:lpstr>
      <vt:lpstr>Composite: Internal vs. External Iteration</vt:lpstr>
      <vt:lpstr>OCP Redux</vt:lpstr>
      <vt:lpstr>External Iteration Revisited</vt:lpstr>
      <vt:lpstr>What Principles apply?</vt:lpstr>
      <vt:lpstr>The Visitor Pattern</vt:lpstr>
      <vt:lpstr>PowerPoint Presentation</vt:lpstr>
      <vt:lpstr>PowerPoint Presentation</vt:lpstr>
      <vt:lpstr>PowerPoint Presentation</vt:lpstr>
      <vt:lpstr>Visitor Benefits</vt:lpstr>
      <vt:lpstr>Drawbacks</vt:lpstr>
      <vt:lpstr>Why Should you Care?</vt:lpstr>
      <vt:lpstr>Lab 6: Directory Structure</vt:lpstr>
    </vt:vector>
  </TitlesOfParts>
  <Company>UVSC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Chuck Allison</dc:creator>
  <cp:lastModifiedBy>Neil Harrison</cp:lastModifiedBy>
  <cp:revision>114</cp:revision>
  <dcterms:created xsi:type="dcterms:W3CDTF">2005-10-26T20:23:17Z</dcterms:created>
  <dcterms:modified xsi:type="dcterms:W3CDTF">2023-10-30T19:58:01Z</dcterms:modified>
</cp:coreProperties>
</file>