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7" r:id="rId13"/>
    <p:sldId id="278" r:id="rId14"/>
    <p:sldId id="266" r:id="rId15"/>
    <p:sldId id="270" r:id="rId16"/>
    <p:sldId id="280" r:id="rId17"/>
    <p:sldId id="271" r:id="rId18"/>
    <p:sldId id="272" r:id="rId19"/>
    <p:sldId id="275" r:id="rId20"/>
    <p:sldId id="279" r:id="rId21"/>
    <p:sldId id="267" r:id="rId22"/>
    <p:sldId id="268" r:id="rId23"/>
    <p:sldId id="269" r:id="rId24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290" b="1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72520" y="4246560"/>
            <a:ext cx="8802000" cy="158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182"/>
              </a:spcAft>
            </a:pPr>
            <a:endParaRPr lang="en-US" sz="27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72520" y="5977440"/>
            <a:ext cx="8802000" cy="158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182"/>
              </a:spcAft>
            </a:pPr>
            <a:endParaRPr lang="en-US" sz="27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290" b="1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72520" y="4246560"/>
            <a:ext cx="4295160" cy="158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182"/>
              </a:spcAft>
            </a:pPr>
            <a:endParaRPr lang="en-US" sz="27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782960" y="4246560"/>
            <a:ext cx="4295160" cy="158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182"/>
              </a:spcAft>
            </a:pPr>
            <a:endParaRPr lang="en-US" sz="27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272520" y="5977440"/>
            <a:ext cx="4295160" cy="158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182"/>
              </a:spcAft>
            </a:pPr>
            <a:endParaRPr lang="en-US" sz="27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782960" y="5977440"/>
            <a:ext cx="4295160" cy="158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182"/>
              </a:spcAft>
            </a:pPr>
            <a:endParaRPr lang="en-US" sz="27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290" b="1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72520" y="4246560"/>
            <a:ext cx="2833920" cy="158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182"/>
              </a:spcAft>
            </a:pPr>
            <a:endParaRPr lang="en-US" sz="27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48640" y="4246560"/>
            <a:ext cx="2833920" cy="158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182"/>
              </a:spcAft>
            </a:pPr>
            <a:endParaRPr lang="en-US" sz="27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24400" y="4246560"/>
            <a:ext cx="2833920" cy="158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182"/>
              </a:spcAft>
            </a:pPr>
            <a:endParaRPr lang="en-US" sz="27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272520" y="5977440"/>
            <a:ext cx="2833920" cy="158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182"/>
              </a:spcAft>
            </a:pPr>
            <a:endParaRPr lang="en-US" sz="27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48640" y="5977440"/>
            <a:ext cx="2833920" cy="158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182"/>
              </a:spcAft>
            </a:pPr>
            <a:endParaRPr lang="en-US" sz="27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224400" y="5977440"/>
            <a:ext cx="2833920" cy="158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182"/>
              </a:spcAft>
            </a:pPr>
            <a:endParaRPr lang="en-US" sz="27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290" b="1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272520" y="4246560"/>
            <a:ext cx="8802000" cy="3313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290" b="1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72520" y="4246560"/>
            <a:ext cx="8802000" cy="331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182"/>
              </a:spcAft>
            </a:pPr>
            <a:endParaRPr lang="en-US" sz="27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290" b="1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72520" y="4246560"/>
            <a:ext cx="4295160" cy="331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182"/>
              </a:spcAft>
            </a:pPr>
            <a:endParaRPr lang="en-US" sz="27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782960" y="4246560"/>
            <a:ext cx="4295160" cy="331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182"/>
              </a:spcAft>
            </a:pPr>
            <a:endParaRPr lang="en-US" sz="27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290" b="1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66200" y="3247200"/>
            <a:ext cx="9001800" cy="442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290" b="1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72520" y="4246560"/>
            <a:ext cx="4295160" cy="158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182"/>
              </a:spcAft>
            </a:pPr>
            <a:endParaRPr lang="en-US" sz="27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782960" y="4246560"/>
            <a:ext cx="4295160" cy="331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182"/>
              </a:spcAft>
            </a:pPr>
            <a:endParaRPr lang="en-US" sz="27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272520" y="5977440"/>
            <a:ext cx="4295160" cy="158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182"/>
              </a:spcAft>
            </a:pPr>
            <a:endParaRPr lang="en-US" sz="27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290" b="1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72520" y="4246560"/>
            <a:ext cx="4295160" cy="331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182"/>
              </a:spcAft>
            </a:pPr>
            <a:endParaRPr lang="en-US" sz="27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782960" y="4246560"/>
            <a:ext cx="4295160" cy="158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182"/>
              </a:spcAft>
            </a:pPr>
            <a:endParaRPr lang="en-US" sz="27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782960" y="5977440"/>
            <a:ext cx="4295160" cy="158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182"/>
              </a:spcAft>
            </a:pPr>
            <a:endParaRPr lang="en-US" sz="27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290" b="1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72520" y="4246560"/>
            <a:ext cx="4295160" cy="158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182"/>
              </a:spcAft>
            </a:pPr>
            <a:endParaRPr lang="en-US" sz="27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782960" y="4246560"/>
            <a:ext cx="4295160" cy="158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182"/>
              </a:spcAft>
            </a:pPr>
            <a:endParaRPr lang="en-US" sz="27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72520" y="5977440"/>
            <a:ext cx="8802000" cy="158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182"/>
              </a:spcAft>
            </a:pPr>
            <a:endParaRPr lang="en-US" sz="27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/>
          <p:cNvSpPr/>
          <p:nvPr/>
        </p:nvSpPr>
        <p:spPr>
          <a:xfrm>
            <a:off x="0" y="0"/>
            <a:ext cx="10080360" cy="4252320"/>
          </a:xfrm>
          <a:custGeom>
            <a:avLst/>
            <a:gdLst/>
            <a:ahLst/>
            <a:cxnLst/>
            <a:rect l="0" t="0" r="r" b="b"/>
            <a:pathLst>
              <a:path w="28001" h="11812">
                <a:moveTo>
                  <a:pt x="0" y="11811"/>
                </a:moveTo>
                <a:lnTo>
                  <a:pt x="0" y="0"/>
                </a:lnTo>
                <a:lnTo>
                  <a:pt x="28000" y="0"/>
                </a:lnTo>
                <a:lnTo>
                  <a:pt x="28000" y="7811"/>
                </a:lnTo>
                <a:lnTo>
                  <a:pt x="0" y="11811"/>
                </a:lnTo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 rot="21111600">
            <a:off x="488160" y="2604960"/>
            <a:ext cx="9001800" cy="95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290" b="1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 rot="21111000">
            <a:off x="462960" y="3605760"/>
            <a:ext cx="8802000" cy="3313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2000" indent="-324000" algn="ctr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Aft>
                <a:spcPts val="42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Seventh Outline Level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Liberation Sans Narrow"/>
              </a:rPr>
              <a:t> 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Liberation Sans Narrow"/>
              </a:rPr>
              <a:t> 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E5266E8-ED4F-4F78-860D-71EE972B4AA9}" type="slidenum">
              <a:rPr lang="en-US" sz="2600" b="0" strike="noStrike" spc="-1">
                <a:latin typeface="Liberation Sans Narrow"/>
              </a:rPr>
              <a:t>‹#›</a:t>
            </a:fld>
            <a:endParaRPr lang="en-US" sz="2600" b="0" strike="noStrike" spc="-1">
              <a:latin typeface="Liberation Sans Narrow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550" y="459131"/>
            <a:ext cx="5668644" cy="609398"/>
          </a:xfrm>
        </p:spPr>
        <p:txBody>
          <a:bodyPr/>
          <a:lstStyle/>
          <a:p>
            <a:pPr algn="ctr"/>
            <a:r>
              <a:rPr lang="en-US" dirty="0" err="1" smtClean="0"/>
              <a:t>Projekt</a:t>
            </a:r>
            <a:r>
              <a:rPr lang="en-US" dirty="0" smtClean="0"/>
              <a:t> </a:t>
            </a:r>
            <a:r>
              <a:rPr lang="en-US" dirty="0" err="1" smtClean="0"/>
              <a:t>Praktik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809730" y="2137410"/>
            <a:ext cx="8802000" cy="2519730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err="1" smtClean="0"/>
              <a:t>Krijimi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aksesimi</a:t>
            </a:r>
            <a:r>
              <a:rPr lang="en-US" dirty="0" smtClean="0"/>
              <a:t> I webpage-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networke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ndryshme</a:t>
            </a:r>
            <a:r>
              <a:rPr lang="en-US" dirty="0" smtClean="0"/>
              <a:t>.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1900" dirty="0" err="1" smtClean="0"/>
              <a:t>Shkolla</a:t>
            </a:r>
            <a:r>
              <a:rPr lang="en-US" sz="1900" dirty="0" smtClean="0"/>
              <a:t> </a:t>
            </a:r>
            <a:r>
              <a:rPr lang="en-US" sz="1900" dirty="0" err="1" smtClean="0"/>
              <a:t>Profesionale</a:t>
            </a:r>
            <a:r>
              <a:rPr lang="en-US" sz="1900" dirty="0" smtClean="0"/>
              <a:t> </a:t>
            </a:r>
            <a:r>
              <a:rPr lang="en-US" sz="1900" dirty="0" err="1" smtClean="0"/>
              <a:t>Kamez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03848180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375640" y="215640"/>
            <a:ext cx="532728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 fontScale="935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Konfigurimi i kompjuterave</a:t>
            </a:r>
          </a:p>
        </p:txBody>
      </p:sp>
      <p:sp>
        <p:nvSpPr>
          <p:cNvPr id="115" name="CustomShape 2"/>
          <p:cNvSpPr/>
          <p:nvPr/>
        </p:nvSpPr>
        <p:spPr>
          <a:xfrm>
            <a:off x="503640" y="1367640"/>
            <a:ext cx="9070920" cy="37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365760" y="1137600"/>
            <a:ext cx="4160520" cy="4026600"/>
          </a:xfrm>
          <a:prstGeom prst="rect">
            <a:avLst/>
          </a:prstGeom>
          <a:ln>
            <a:noFill/>
          </a:ln>
        </p:spPr>
      </p:pic>
      <p:pic>
        <p:nvPicPr>
          <p:cNvPr id="117" name="Picture 116"/>
          <p:cNvPicPr/>
          <p:nvPr/>
        </p:nvPicPr>
        <p:blipFill>
          <a:blip r:embed="rId3"/>
          <a:stretch/>
        </p:blipFill>
        <p:spPr>
          <a:xfrm>
            <a:off x="5212080" y="1131480"/>
            <a:ext cx="4572000" cy="403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375640" y="215640"/>
            <a:ext cx="532728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Vendosja e IP-ve</a:t>
            </a:r>
          </a:p>
        </p:txBody>
      </p:sp>
      <p:sp>
        <p:nvSpPr>
          <p:cNvPr id="119" name="CustomShape 2"/>
          <p:cNvSpPr/>
          <p:nvPr/>
        </p:nvSpPr>
        <p:spPr>
          <a:xfrm>
            <a:off x="182880" y="1367640"/>
            <a:ext cx="5943600" cy="37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377190" y="1172645"/>
            <a:ext cx="5200650" cy="3833695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126480" y="1130275"/>
            <a:ext cx="3910410" cy="4033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PC 0 : 192.168.1.2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/>
              <a:t>PC 1 : 192.169.1.2</a:t>
            </a:r>
          </a:p>
          <a:p>
            <a:r>
              <a:rPr lang="en-US" sz="2000" dirty="0" smtClean="0"/>
              <a:t>PC 2 : 192.176.1.2</a:t>
            </a:r>
          </a:p>
          <a:p>
            <a:endParaRPr lang="en-US" sz="2000" dirty="0" smtClean="0"/>
          </a:p>
          <a:p>
            <a:r>
              <a:rPr lang="en-US" sz="2000" dirty="0" smtClean="0"/>
              <a:t>HTTP Server 0 : 192.168.1.3</a:t>
            </a:r>
          </a:p>
          <a:p>
            <a:r>
              <a:rPr lang="en-US" sz="2000" dirty="0" smtClean="0"/>
              <a:t>HTTP Server 1 : 192.169.1.3</a:t>
            </a:r>
          </a:p>
          <a:p>
            <a:r>
              <a:rPr lang="en-US" sz="2000" dirty="0" smtClean="0"/>
              <a:t>HTTP Server 2 :  192.176.1.3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Dns</a:t>
            </a:r>
            <a:r>
              <a:rPr lang="en-US" sz="2000" dirty="0" smtClean="0"/>
              <a:t> Server 0 :  192.168.1.4</a:t>
            </a:r>
          </a:p>
          <a:p>
            <a:r>
              <a:rPr lang="en-US" sz="2000" dirty="0" err="1" smtClean="0"/>
              <a:t>Dns</a:t>
            </a:r>
            <a:r>
              <a:rPr lang="en-US" sz="2000" dirty="0" smtClean="0"/>
              <a:t> Server 1 :  192.169.1.4</a:t>
            </a:r>
          </a:p>
          <a:p>
            <a:r>
              <a:rPr lang="en-US" sz="2000" dirty="0" err="1" smtClean="0"/>
              <a:t>Dns</a:t>
            </a:r>
            <a:r>
              <a:rPr lang="en-US" sz="2000" dirty="0" smtClean="0"/>
              <a:t> Server 2 :  192.176.1.4</a:t>
            </a:r>
          </a:p>
          <a:p>
            <a:pPr lvl="0"/>
            <a:endParaRPr lang="en-US" sz="2000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315" y="150521"/>
            <a:ext cx="5890410" cy="609398"/>
          </a:xfrm>
        </p:spPr>
        <p:txBody>
          <a:bodyPr/>
          <a:lstStyle/>
          <a:p>
            <a:r>
              <a:rPr lang="en-US" dirty="0" err="1" smtClean="0"/>
              <a:t>Konfigurimi</a:t>
            </a:r>
            <a:r>
              <a:rPr lang="en-US" dirty="0" smtClean="0"/>
              <a:t> I </a:t>
            </a:r>
            <a:r>
              <a:rPr lang="en-US" dirty="0" err="1" smtClean="0"/>
              <a:t>Switcheve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8627" y="1201737"/>
            <a:ext cx="4317683" cy="409035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92090" y="1201737"/>
            <a:ext cx="4383400" cy="409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0934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790" y="91441"/>
            <a:ext cx="6972300" cy="662940"/>
          </a:xfrm>
        </p:spPr>
        <p:txBody>
          <a:bodyPr/>
          <a:lstStyle/>
          <a:p>
            <a:r>
              <a:rPr lang="en-US" sz="3000" dirty="0" err="1" smtClean="0"/>
              <a:t>Komandat</a:t>
            </a:r>
            <a:r>
              <a:rPr lang="en-US" sz="3000" dirty="0" smtClean="0"/>
              <a:t> per </a:t>
            </a:r>
            <a:r>
              <a:rPr lang="en-US" sz="3000" dirty="0" err="1" smtClean="0"/>
              <a:t>konfigurimin</a:t>
            </a:r>
            <a:r>
              <a:rPr lang="en-US" sz="3000" dirty="0" smtClean="0"/>
              <a:t> </a:t>
            </a:r>
            <a:r>
              <a:rPr lang="en-US" sz="3000" dirty="0"/>
              <a:t>e</a:t>
            </a:r>
            <a:r>
              <a:rPr lang="en-US" sz="3000" dirty="0" smtClean="0"/>
              <a:t> </a:t>
            </a:r>
            <a:r>
              <a:rPr lang="en-US" sz="3000" dirty="0" err="1" smtClean="0"/>
              <a:t>Switcheve</a:t>
            </a:r>
            <a:endParaRPr lang="en-US" sz="3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835" y="1108710"/>
            <a:ext cx="5382895" cy="42221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90031" y="3396402"/>
            <a:ext cx="2931160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 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Terminal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Hostname (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Emri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Switchit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7111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375640" y="215640"/>
            <a:ext cx="532728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Konfigurimi I Router-ave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3640" y="1367640"/>
            <a:ext cx="9070920" cy="37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Picture 123"/>
          <p:cNvPicPr/>
          <p:nvPr/>
        </p:nvPicPr>
        <p:blipFill>
          <a:blip r:embed="rId2"/>
          <a:stretch/>
        </p:blipFill>
        <p:spPr>
          <a:xfrm>
            <a:off x="5256000" y="935280"/>
            <a:ext cx="4528080" cy="427680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94120" y="935280"/>
            <a:ext cx="4562475" cy="427680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120" y="172503"/>
            <a:ext cx="9001800" cy="1578894"/>
          </a:xfrm>
        </p:spPr>
        <p:txBody>
          <a:bodyPr/>
          <a:lstStyle/>
          <a:p>
            <a:pPr algn="ctr"/>
            <a:r>
              <a:rPr lang="en-US" sz="3500" dirty="0" err="1"/>
              <a:t>Komandat</a:t>
            </a:r>
            <a:r>
              <a:rPr lang="en-US" sz="3500" dirty="0"/>
              <a:t> per </a:t>
            </a:r>
            <a:r>
              <a:rPr lang="en-US" sz="3500" dirty="0" err="1"/>
              <a:t>konfigurimin</a:t>
            </a:r>
            <a:r>
              <a:rPr lang="en-US" sz="3500" dirty="0"/>
              <a:t> e </a:t>
            </a:r>
            <a:r>
              <a:rPr lang="en-US" sz="3500" dirty="0" err="1"/>
              <a:t>interfaqeve</a:t>
            </a:r>
            <a:r>
              <a:rPr lang="en-US" sz="3500" dirty="0"/>
              <a:t> </a:t>
            </a:r>
            <a:r>
              <a:rPr lang="en-US" sz="3500" dirty="0" err="1"/>
              <a:t>te</a:t>
            </a:r>
            <a:r>
              <a:rPr lang="en-US" sz="3500" dirty="0"/>
              <a:t> </a:t>
            </a:r>
            <a:r>
              <a:rPr lang="en-US" sz="3500" dirty="0" err="1"/>
              <a:t>ruterave</a:t>
            </a:r>
            <a:r>
              <a:rPr lang="en-US" sz="3500" dirty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1120" y="1751397"/>
            <a:ext cx="4365625" cy="3702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57850" y="1751397"/>
            <a:ext cx="3845070" cy="118660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terminal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Hostname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EmriIRuterit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0660" y="3618013"/>
            <a:ext cx="5440680" cy="321248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fa0/0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address (IP) (SM)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shut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fa0/1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address (IP) (SM)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shut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7299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670" y="0"/>
            <a:ext cx="5980320" cy="609398"/>
          </a:xfrm>
        </p:spPr>
        <p:txBody>
          <a:bodyPr/>
          <a:lstStyle/>
          <a:p>
            <a:r>
              <a:rPr lang="en-US" dirty="0" err="1" smtClean="0"/>
              <a:t>Konfigurimi</a:t>
            </a:r>
            <a:r>
              <a:rPr lang="en-US" dirty="0" smtClean="0"/>
              <a:t> I </a:t>
            </a:r>
            <a:r>
              <a:rPr lang="en-US" dirty="0" err="1" smtClean="0"/>
              <a:t>Routerave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29830" y="1173480"/>
            <a:ext cx="8802000" cy="416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 smtClean="0"/>
              <a:t>Router0:</a:t>
            </a:r>
          </a:p>
          <a:p>
            <a:pPr marL="0" indent="0" algn="ctr">
              <a:buNone/>
            </a:pPr>
            <a:r>
              <a:rPr lang="en-US" sz="2000" dirty="0" smtClean="0"/>
              <a:t>Int0/0 –  192.168.1.1</a:t>
            </a:r>
          </a:p>
          <a:p>
            <a:pPr marL="0" indent="0" algn="ctr">
              <a:buNone/>
            </a:pPr>
            <a:r>
              <a:rPr lang="en-US" sz="2000" dirty="0" smtClean="0"/>
              <a:t>Int0/1 –  192.170.1.1</a:t>
            </a:r>
          </a:p>
          <a:p>
            <a:pPr marL="0" indent="0" algn="ctr">
              <a:buNone/>
            </a:pPr>
            <a:r>
              <a:rPr lang="en-US" sz="2000" dirty="0" smtClean="0"/>
              <a:t>Router1:</a:t>
            </a:r>
          </a:p>
          <a:p>
            <a:pPr marL="0" indent="0" algn="ctr">
              <a:buNone/>
            </a:pPr>
            <a:r>
              <a:rPr lang="en-US" sz="2000" dirty="0" smtClean="0"/>
              <a:t>Int0/0 –  192.169.1.1</a:t>
            </a:r>
          </a:p>
          <a:p>
            <a:pPr marL="0" indent="0" algn="ctr">
              <a:buNone/>
            </a:pPr>
            <a:r>
              <a:rPr lang="en-US" sz="2000" dirty="0" smtClean="0"/>
              <a:t>Int0/1 –  192.170.1.2</a:t>
            </a:r>
          </a:p>
          <a:p>
            <a:pPr marL="0" indent="0" algn="ctr">
              <a:buNone/>
            </a:pPr>
            <a:r>
              <a:rPr lang="en-US" sz="2000" dirty="0" smtClean="0"/>
              <a:t>Eth0/0/0 –  192.175.1.1</a:t>
            </a:r>
          </a:p>
          <a:p>
            <a:pPr marL="0" indent="0" algn="ctr">
              <a:buNone/>
            </a:pPr>
            <a:r>
              <a:rPr lang="en-US" sz="2000" dirty="0" smtClean="0"/>
              <a:t>Router2:</a:t>
            </a:r>
          </a:p>
          <a:p>
            <a:pPr marL="0" indent="0" algn="ctr">
              <a:buNone/>
            </a:pPr>
            <a:r>
              <a:rPr lang="en-US" sz="2000" dirty="0" smtClean="0"/>
              <a:t>Int0/0 –  192.176.1.1</a:t>
            </a:r>
          </a:p>
          <a:p>
            <a:pPr marL="0" indent="0" algn="ctr">
              <a:buNone/>
            </a:pPr>
            <a:r>
              <a:rPr lang="en-US" sz="2000" dirty="0" smtClean="0"/>
              <a:t>Int0/1 –  192.175.1.2</a:t>
            </a:r>
          </a:p>
        </p:txBody>
      </p:sp>
    </p:spTree>
    <p:extLst>
      <p:ext uri="{BB962C8B-B14F-4D97-AF65-F5344CB8AC3E}">
        <p14:creationId xmlns:p14="http://schemas.microsoft.com/office/powerpoint/2010/main" val="12980866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50" y="142102"/>
            <a:ext cx="9001800" cy="553998"/>
          </a:xfrm>
        </p:spPr>
        <p:txBody>
          <a:bodyPr/>
          <a:lstStyle/>
          <a:p>
            <a:pPr algn="ctr"/>
            <a:r>
              <a:rPr lang="en-US" sz="4000" dirty="0" err="1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Konfigurmi</a:t>
            </a:r>
            <a:r>
              <a:rPr lang="en-US" sz="40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I </a:t>
            </a:r>
            <a:r>
              <a:rPr lang="en-US" sz="4000" dirty="0" err="1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rrugeve</a:t>
            </a:r>
            <a:r>
              <a:rPr lang="en-US" sz="40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statike</a:t>
            </a:r>
            <a:r>
              <a:rPr lang="en-US" sz="40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te</a:t>
            </a:r>
            <a:r>
              <a:rPr lang="en-US" sz="40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ruterit</a:t>
            </a:r>
            <a:r>
              <a:rPr lang="en-US" sz="4000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028700"/>
            <a:ext cx="5089525" cy="4337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87060" y="1147946"/>
            <a:ext cx="4302125" cy="4098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50000"/>
              </a:lnSpc>
              <a:spcAft>
                <a:spcPts val="2160"/>
              </a:spcAft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Router0:</a:t>
            </a:r>
          </a:p>
          <a:p>
            <a:pPr fontAlgn="base">
              <a:lnSpc>
                <a:spcPct val="50000"/>
              </a:lnSpc>
              <a:spcAft>
                <a:spcPts val="2160"/>
              </a:spcAft>
            </a:pP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route 192.169.1.0    255.255.255.0    192.170.1.2</a:t>
            </a:r>
          </a:p>
          <a:p>
            <a:pPr fontAlgn="base">
              <a:lnSpc>
                <a:spcPct val="50000"/>
              </a:lnSpc>
              <a:spcAft>
                <a:spcPts val="2160"/>
              </a:spcAft>
            </a:pP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route 192.176.1.0    255.255.255.0    192.170.1.2</a:t>
            </a:r>
          </a:p>
          <a:p>
            <a:pPr fontAlgn="base">
              <a:lnSpc>
                <a:spcPct val="50000"/>
              </a:lnSpc>
              <a:spcAft>
                <a:spcPts val="2160"/>
              </a:spcAft>
            </a:pP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route 192.175.1.0    255.255.255.0    192.170.1.2</a:t>
            </a:r>
          </a:p>
          <a:p>
            <a:pPr fontAlgn="base">
              <a:lnSpc>
                <a:spcPct val="50000"/>
              </a:lnSpc>
              <a:spcAft>
                <a:spcPts val="2160"/>
              </a:spcAft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Router1:</a:t>
            </a:r>
          </a:p>
          <a:p>
            <a:pPr fontAlgn="base">
              <a:lnSpc>
                <a:spcPct val="50000"/>
              </a:lnSpc>
              <a:spcAft>
                <a:spcPts val="2160"/>
              </a:spcAft>
            </a:pP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route 192.168.1.0    255.255.255.0    192.170.1.1</a:t>
            </a:r>
          </a:p>
          <a:p>
            <a:pPr fontAlgn="base">
              <a:lnSpc>
                <a:spcPct val="50000"/>
              </a:lnSpc>
              <a:spcAft>
                <a:spcPts val="2160"/>
              </a:spcAft>
            </a:pP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route 192.176.1.0    255.255.255.0    192.175.1.2</a:t>
            </a:r>
          </a:p>
          <a:p>
            <a:pPr fontAlgn="base">
              <a:lnSpc>
                <a:spcPct val="50000"/>
              </a:lnSpc>
              <a:spcAft>
                <a:spcPts val="2160"/>
              </a:spcAft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Router2:</a:t>
            </a:r>
          </a:p>
          <a:p>
            <a:pPr fontAlgn="base">
              <a:lnSpc>
                <a:spcPct val="50000"/>
              </a:lnSpc>
              <a:spcAft>
                <a:spcPts val="2160"/>
              </a:spcAft>
            </a:pP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route 192.169.1.0    255.255.255.0    192.175.1.1</a:t>
            </a:r>
          </a:p>
          <a:p>
            <a:pPr fontAlgn="base">
              <a:lnSpc>
                <a:spcPct val="50000"/>
              </a:lnSpc>
              <a:spcAft>
                <a:spcPts val="2160"/>
              </a:spcAft>
            </a:pP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route 192.170.1.0    255.255.255.0    192.175.1.1</a:t>
            </a:r>
          </a:p>
          <a:p>
            <a:pPr fontAlgn="base">
              <a:lnSpc>
                <a:spcPct val="50000"/>
              </a:lnSpc>
              <a:spcAft>
                <a:spcPts val="2160"/>
              </a:spcAft>
            </a:pP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route 192.168.1.0    255.255.255.0    192.175.1.1</a:t>
            </a:r>
          </a:p>
        </p:txBody>
      </p:sp>
    </p:spTree>
    <p:extLst>
      <p:ext uri="{BB962C8B-B14F-4D97-AF65-F5344CB8AC3E}">
        <p14:creationId xmlns:p14="http://schemas.microsoft.com/office/powerpoint/2010/main" val="405047662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900" y="153251"/>
            <a:ext cx="9001800" cy="609398"/>
          </a:xfrm>
        </p:spPr>
        <p:txBody>
          <a:bodyPr/>
          <a:lstStyle/>
          <a:p>
            <a:pPr algn="ctr"/>
            <a:r>
              <a:rPr lang="en-US" dirty="0" err="1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Aksesimi</a:t>
            </a:r>
            <a:r>
              <a:rPr lang="en-US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I </a:t>
            </a:r>
            <a:r>
              <a:rPr lang="en-US" dirty="0" err="1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WebPage-ve</a:t>
            </a:r>
            <a:r>
              <a:rPr lang="en-US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5770" y="1371600"/>
            <a:ext cx="4034789" cy="360203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80660" y="1371600"/>
            <a:ext cx="4320540" cy="360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7492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5442" y="1040130"/>
            <a:ext cx="5395278" cy="43205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91605" y="1603021"/>
            <a:ext cx="3498215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Server 0:   yolo.com /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192.168.1.3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Server 1:   yoloo.com /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192.169.1.3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Server 2: yolooo.com / 192.176.1.3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57400" y="93371"/>
            <a:ext cx="6073290" cy="609398"/>
          </a:xfrm>
        </p:spPr>
        <p:txBody>
          <a:bodyPr/>
          <a:lstStyle/>
          <a:p>
            <a:r>
              <a:rPr lang="en-US" dirty="0" err="1" smtClean="0"/>
              <a:t>Aksesimi</a:t>
            </a:r>
            <a:r>
              <a:rPr lang="en-US" dirty="0" smtClean="0"/>
              <a:t> I </a:t>
            </a:r>
            <a:r>
              <a:rPr lang="en-US" dirty="0" err="1" smtClean="0"/>
              <a:t>WebPage-ve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4612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375640" y="215640"/>
            <a:ext cx="532728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000000"/>
                </a:solidFill>
                <a:latin typeface="Arial"/>
              </a:rPr>
              <a:t>Objektivat</a:t>
            </a:r>
          </a:p>
        </p:txBody>
      </p:sp>
      <p:sp>
        <p:nvSpPr>
          <p:cNvPr id="82" name="CustomShape 2"/>
          <p:cNvSpPr/>
          <p:nvPr/>
        </p:nvSpPr>
        <p:spPr>
          <a:xfrm>
            <a:off x="503640" y="3128040"/>
            <a:ext cx="9070920" cy="2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TextShape 3"/>
          <p:cNvSpPr txBox="1"/>
          <p:nvPr/>
        </p:nvSpPr>
        <p:spPr>
          <a:xfrm>
            <a:off x="273960" y="1279800"/>
            <a:ext cx="950904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TextShape 4"/>
          <p:cNvSpPr txBox="1"/>
          <p:nvPr/>
        </p:nvSpPr>
        <p:spPr>
          <a:xfrm>
            <a:off x="365400" y="1188360"/>
            <a:ext cx="9509040" cy="411444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TextShape 5"/>
          <p:cNvSpPr txBox="1"/>
          <p:nvPr/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1000"/>
          </a:bodyPr>
          <a:lstStyle/>
          <a:p>
            <a:pPr marL="432000" indent="-324000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 ndertojme nje rrjet kompiuterik ku kompjuterat mund te aksesojne webpaget e networkeve te ndryshme.</a:t>
            </a:r>
          </a:p>
          <a:p>
            <a:pPr marL="432000" indent="-324000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 perdorim njohurite e mesuara per te ndertuar faqen web.</a:t>
            </a:r>
          </a:p>
          <a:p>
            <a:pPr marL="432000" indent="-324000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 realizojme kete projekt me ane te njohurive tona.</a:t>
            </a:r>
          </a:p>
          <a:p>
            <a:pPr marL="432000" indent="-324000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 jemi ne gjendje ta mbarojme kete projekt ne kohe.</a:t>
            </a:r>
          </a:p>
          <a:p>
            <a:pPr marL="432000" indent="-324000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 dokumentojme projektin.</a:t>
            </a:r>
          </a:p>
          <a:p>
            <a:pPr marL="432000" indent="-324000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 mesojme me shume rreth networkeve dhe paisjeve te ndryshme.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90" y="139091"/>
            <a:ext cx="9001800" cy="609398"/>
          </a:xfrm>
        </p:spPr>
        <p:txBody>
          <a:bodyPr/>
          <a:lstStyle/>
          <a:p>
            <a:pPr algn="ctr"/>
            <a:r>
              <a:rPr lang="en-US" dirty="0" err="1" smtClean="0"/>
              <a:t>Aksesimi</a:t>
            </a:r>
            <a:r>
              <a:rPr lang="en-US" dirty="0" smtClean="0"/>
              <a:t> I </a:t>
            </a:r>
            <a:r>
              <a:rPr lang="en-US" dirty="0" err="1" smtClean="0"/>
              <a:t>WebPage-ve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61697" y="1268730"/>
            <a:ext cx="5707986" cy="41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1415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375640" y="215640"/>
            <a:ext cx="532728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000000"/>
                </a:solidFill>
                <a:latin typeface="Arial"/>
              </a:rPr>
              <a:t>Projekti final (Cisco)</a:t>
            </a:r>
          </a:p>
        </p:txBody>
      </p:sp>
      <p:sp>
        <p:nvSpPr>
          <p:cNvPr id="126" name="CustomShape 2"/>
          <p:cNvSpPr/>
          <p:nvPr/>
        </p:nvSpPr>
        <p:spPr>
          <a:xfrm>
            <a:off x="503640" y="1367640"/>
            <a:ext cx="9070920" cy="37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7" name="Picture 126"/>
          <p:cNvPicPr/>
          <p:nvPr/>
        </p:nvPicPr>
        <p:blipFill>
          <a:blip r:embed="rId2"/>
          <a:stretch/>
        </p:blipFill>
        <p:spPr>
          <a:xfrm>
            <a:off x="274320" y="1554480"/>
            <a:ext cx="9485640" cy="301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375640" y="215640"/>
            <a:ext cx="532728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000000"/>
                </a:solidFill>
                <a:latin typeface="Arial"/>
              </a:rPr>
              <a:t>Projekti final (Web Page)</a:t>
            </a:r>
          </a:p>
        </p:txBody>
      </p:sp>
      <p:sp>
        <p:nvSpPr>
          <p:cNvPr id="129" name="CustomShape 2"/>
          <p:cNvSpPr/>
          <p:nvPr/>
        </p:nvSpPr>
        <p:spPr>
          <a:xfrm>
            <a:off x="503640" y="1367640"/>
            <a:ext cx="9070920" cy="37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0" name="Picture 129"/>
          <p:cNvPicPr/>
          <p:nvPr/>
        </p:nvPicPr>
        <p:blipFill>
          <a:blip r:embed="rId2"/>
          <a:stretch/>
        </p:blipFill>
        <p:spPr>
          <a:xfrm>
            <a:off x="3383280" y="1190160"/>
            <a:ext cx="3474720" cy="409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375640" y="215640"/>
            <a:ext cx="532728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 fontScale="91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Punoi</a:t>
            </a:r>
          </a:p>
        </p:txBody>
      </p:sp>
      <p:sp>
        <p:nvSpPr>
          <p:cNvPr id="132" name="CustomShape 2"/>
          <p:cNvSpPr/>
          <p:nvPr/>
        </p:nvSpPr>
        <p:spPr>
          <a:xfrm>
            <a:off x="503640" y="1367640"/>
            <a:ext cx="9070920" cy="37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3"/>
          <p:cNvSpPr/>
          <p:nvPr/>
        </p:nvSpPr>
        <p:spPr>
          <a:xfrm>
            <a:off x="2011320" y="1368000"/>
            <a:ext cx="6126120" cy="4117680"/>
          </a:xfrm>
          <a:prstGeom prst="foldedCorner">
            <a:avLst>
              <a:gd name="adj" fmla="val 12500"/>
            </a:avLst>
          </a:prstGeom>
          <a:solidFill>
            <a:srgbClr val="FFFFFF">
              <a:alpha val="76000"/>
            </a:srgbClr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4400" tIns="59400" rIns="104400" bIns="59400" anchor="ctr">
            <a:noAutofit/>
          </a:bodyPr>
          <a:lstStyle/>
          <a:p>
            <a:pPr algn="ctr"/>
            <a:r>
              <a:rPr lang="en-US" sz="6000" b="0" strike="noStrike" spc="-1">
                <a:latin typeface="Arial"/>
              </a:rPr>
              <a:t>Fatmir Billa</a:t>
            </a:r>
          </a:p>
          <a:p>
            <a:pPr algn="ctr"/>
            <a:r>
              <a:rPr lang="en-US" sz="6000" b="0" strike="noStrike" spc="-1">
                <a:latin typeface="Arial"/>
              </a:rPr>
              <a:t>Oltjon Lala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375640" y="215640"/>
            <a:ext cx="532728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000000"/>
                </a:solidFill>
                <a:latin typeface="Arial"/>
              </a:rPr>
              <a:t>Kerkesat</a:t>
            </a:r>
          </a:p>
        </p:txBody>
      </p:sp>
      <p:sp>
        <p:nvSpPr>
          <p:cNvPr id="87" name="CustomShape 2"/>
          <p:cNvSpPr/>
          <p:nvPr/>
        </p:nvSpPr>
        <p:spPr>
          <a:xfrm>
            <a:off x="503640" y="3128040"/>
            <a:ext cx="9070920" cy="2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extShape 3"/>
          <p:cNvSpPr txBox="1"/>
          <p:nvPr/>
        </p:nvSpPr>
        <p:spPr>
          <a:xfrm>
            <a:off x="503640" y="1326600"/>
            <a:ext cx="907128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  <a:p>
            <a:pPr marL="432000" indent="-324000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Ndertimi i rrjetit ne Cisco Packer Tracker.</a:t>
            </a:r>
          </a:p>
          <a:p>
            <a:pPr marL="432000" indent="-324000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Konfigurimi i paisjeve.</a:t>
            </a:r>
          </a:p>
          <a:p>
            <a:pPr marL="432000" indent="-324000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Perfundimi i projektit ne kohe.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Menaxhim efektiv i kohes dhe programeve.</a:t>
            </a:r>
          </a:p>
          <a:p>
            <a:pPr marL="432000" indent="-324000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Komunikimi midis paleve per perfundim te shpejte dhe te sakte te projektit.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375640" y="215640"/>
            <a:ext cx="532728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000000"/>
                </a:solidFill>
                <a:latin typeface="Arial"/>
              </a:rPr>
              <a:t>Burimet</a:t>
            </a:r>
          </a:p>
        </p:txBody>
      </p:sp>
      <p:sp>
        <p:nvSpPr>
          <p:cNvPr id="90" name="CustomShape 2"/>
          <p:cNvSpPr/>
          <p:nvPr/>
        </p:nvSpPr>
        <p:spPr>
          <a:xfrm>
            <a:off x="503640" y="1367640"/>
            <a:ext cx="9070920" cy="37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TextShape 3"/>
          <p:cNvSpPr txBox="1"/>
          <p:nvPr/>
        </p:nvSpPr>
        <p:spPr>
          <a:xfrm>
            <a:off x="503640" y="1326600"/>
            <a:ext cx="907128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Cisco Networking Academy</a:t>
            </a:r>
          </a:p>
          <a:p>
            <a:pPr marL="432000" indent="-324000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Microsoft Visual Studio</a:t>
            </a:r>
          </a:p>
          <a:p>
            <a:pPr marL="432000" indent="-324000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Sublime text </a:t>
            </a:r>
          </a:p>
          <a:p>
            <a:pPr marL="432000" indent="-324000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Cisco Packet Tracker</a:t>
            </a:r>
          </a:p>
          <a:p>
            <a:pPr marL="432000" indent="-324000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Youtube tutorials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375640" y="215640"/>
            <a:ext cx="532728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Problemet</a:t>
            </a:r>
            <a:r>
              <a:rPr lang="en-US" sz="3300" b="0" strike="noStrike" spc="-1" dirty="0">
                <a:solidFill>
                  <a:srgbClr val="000000"/>
                </a:solidFill>
                <a:latin typeface="Arial"/>
              </a:rPr>
              <a:t> e </a:t>
            </a:r>
            <a:r>
              <a:rPr lang="en-US" sz="3300" b="0" strike="noStrike" spc="-1" dirty="0" err="1">
                <a:solidFill>
                  <a:srgbClr val="000000"/>
                </a:solidFill>
                <a:latin typeface="Arial"/>
              </a:rPr>
              <a:t>hasura</a:t>
            </a:r>
            <a:endParaRPr lang="en-US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80780" y="1299060"/>
            <a:ext cx="9070920" cy="37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TextShape 3"/>
          <p:cNvSpPr txBox="1"/>
          <p:nvPr/>
        </p:nvSpPr>
        <p:spPr>
          <a:xfrm>
            <a:off x="1382130" y="1290032"/>
            <a:ext cx="1987020" cy="62948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>
            <a:spAutoFit/>
          </a:bodyPr>
          <a:lstStyle/>
          <a:p>
            <a:r>
              <a:rPr lang="en-US" sz="3500" b="0" strike="noStrike" spc="-1" dirty="0" err="1" smtClean="0">
                <a:latin typeface="Arial"/>
              </a:rPr>
              <a:t>Problemi</a:t>
            </a:r>
            <a:endParaRPr lang="en-US" sz="3500" b="0" strike="noStrike" spc="-1" dirty="0">
              <a:latin typeface="Arial"/>
            </a:endParaRPr>
          </a:p>
        </p:txBody>
      </p:sp>
      <p:sp>
        <p:nvSpPr>
          <p:cNvPr id="95" name="TextShape 4"/>
          <p:cNvSpPr txBox="1"/>
          <p:nvPr/>
        </p:nvSpPr>
        <p:spPr>
          <a:xfrm>
            <a:off x="821160" y="3486018"/>
            <a:ext cx="3383280" cy="162976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spAutoFit/>
          </a:bodyPr>
          <a:lstStyle/>
          <a:p>
            <a:r>
              <a:rPr lang="en-US" sz="2500" b="0" strike="noStrike" spc="-1" dirty="0" err="1">
                <a:latin typeface="Arial"/>
              </a:rPr>
              <a:t>Paisjet</a:t>
            </a:r>
            <a:r>
              <a:rPr lang="en-US" sz="2500" b="0" strike="noStrike" spc="-1" dirty="0">
                <a:latin typeface="Arial"/>
              </a:rPr>
              <a:t> </a:t>
            </a:r>
            <a:r>
              <a:rPr lang="en-US" sz="2500" b="0" strike="noStrike" spc="-1" dirty="0" err="1">
                <a:latin typeface="Arial"/>
              </a:rPr>
              <a:t>nuk</a:t>
            </a:r>
            <a:r>
              <a:rPr lang="en-US" sz="2500" b="0" strike="noStrike" spc="-1" dirty="0">
                <a:latin typeface="Arial"/>
              </a:rPr>
              <a:t> </a:t>
            </a:r>
            <a:r>
              <a:rPr lang="en-US" sz="2500" b="0" strike="noStrike" spc="-1" dirty="0" err="1">
                <a:latin typeface="Arial"/>
              </a:rPr>
              <a:t>arrijne</a:t>
            </a:r>
            <a:r>
              <a:rPr lang="en-US" sz="2500" b="0" strike="noStrike" spc="-1" dirty="0">
                <a:latin typeface="Arial"/>
              </a:rPr>
              <a:t> </a:t>
            </a:r>
            <a:r>
              <a:rPr lang="en-US" sz="2500" b="0" strike="noStrike" spc="-1" dirty="0" err="1">
                <a:latin typeface="Arial"/>
              </a:rPr>
              <a:t>te</a:t>
            </a:r>
            <a:r>
              <a:rPr lang="en-US" sz="2500" b="0" strike="noStrike" spc="-1" dirty="0">
                <a:latin typeface="Arial"/>
              </a:rPr>
              <a:t> </a:t>
            </a:r>
            <a:r>
              <a:rPr lang="en-US" sz="2500" b="0" strike="noStrike" spc="-1" dirty="0" err="1">
                <a:latin typeface="Arial"/>
              </a:rPr>
              <a:t>komunikojne</a:t>
            </a:r>
            <a:r>
              <a:rPr lang="en-US" sz="2500" b="0" strike="noStrike" spc="-1" dirty="0">
                <a:latin typeface="Arial"/>
              </a:rPr>
              <a:t> me </a:t>
            </a:r>
            <a:r>
              <a:rPr lang="en-US" sz="2500" b="0" strike="noStrike" spc="-1" dirty="0" err="1">
                <a:latin typeface="Arial"/>
              </a:rPr>
              <a:t>paisjet</a:t>
            </a:r>
            <a:r>
              <a:rPr lang="en-US" sz="2500" b="0" strike="noStrike" spc="-1" dirty="0">
                <a:latin typeface="Arial"/>
              </a:rPr>
              <a:t> e </a:t>
            </a:r>
            <a:r>
              <a:rPr lang="en-US" sz="2500" b="0" strike="noStrike" spc="-1" dirty="0" err="1">
                <a:latin typeface="Arial"/>
              </a:rPr>
              <a:t>networkeve</a:t>
            </a:r>
            <a:r>
              <a:rPr lang="en-US" sz="2500" b="0" strike="noStrike" spc="-1" dirty="0">
                <a:latin typeface="Arial"/>
              </a:rPr>
              <a:t> </a:t>
            </a:r>
            <a:r>
              <a:rPr lang="en-US" sz="2500" b="0" strike="noStrike" spc="-1" dirty="0" err="1">
                <a:latin typeface="Arial"/>
              </a:rPr>
              <a:t>te</a:t>
            </a:r>
            <a:r>
              <a:rPr lang="en-US" sz="2500" b="0" strike="noStrike" spc="-1" dirty="0">
                <a:latin typeface="Arial"/>
              </a:rPr>
              <a:t> </a:t>
            </a:r>
            <a:r>
              <a:rPr lang="en-US" sz="2500" b="0" strike="noStrike" spc="-1" dirty="0" err="1" smtClean="0">
                <a:latin typeface="Arial"/>
              </a:rPr>
              <a:t>ndryshme</a:t>
            </a:r>
            <a:r>
              <a:rPr lang="en-US" sz="2500" b="0" strike="noStrike" spc="-1" dirty="0" smtClean="0">
                <a:latin typeface="Arial"/>
              </a:rPr>
              <a:t>.</a:t>
            </a:r>
            <a:endParaRPr lang="en-US" sz="2500" b="0" strike="noStrike" spc="-1" dirty="0">
              <a:latin typeface="Arial"/>
            </a:endParaRPr>
          </a:p>
        </p:txBody>
      </p:sp>
      <p:sp>
        <p:nvSpPr>
          <p:cNvPr id="96" name="TextShape 5"/>
          <p:cNvSpPr txBox="1"/>
          <p:nvPr/>
        </p:nvSpPr>
        <p:spPr>
          <a:xfrm>
            <a:off x="7023735" y="3793794"/>
            <a:ext cx="1554480" cy="10142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spAutoFit/>
          </a:bodyPr>
          <a:lstStyle/>
          <a:p>
            <a:r>
              <a:rPr lang="en-US" sz="3000" b="0" strike="noStrike" spc="-1" dirty="0">
                <a:latin typeface="Arial"/>
              </a:rPr>
              <a:t>Static Routing</a:t>
            </a:r>
          </a:p>
        </p:txBody>
      </p:sp>
      <p:sp>
        <p:nvSpPr>
          <p:cNvPr id="2" name="Down Arrow 1"/>
          <p:cNvSpPr/>
          <p:nvPr/>
        </p:nvSpPr>
        <p:spPr>
          <a:xfrm>
            <a:off x="1832715" y="1939680"/>
            <a:ext cx="1085850" cy="119691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2725" y="1362402"/>
            <a:ext cx="1625490" cy="484748"/>
          </a:xfrm>
        </p:spPr>
        <p:txBody>
          <a:bodyPr/>
          <a:lstStyle/>
          <a:p>
            <a:r>
              <a:rPr lang="en-US" sz="3500" dirty="0" err="1" smtClean="0"/>
              <a:t>Zgjidhja</a:t>
            </a:r>
            <a:endParaRPr lang="en-US" sz="3500" dirty="0"/>
          </a:p>
        </p:txBody>
      </p:sp>
      <p:sp>
        <p:nvSpPr>
          <p:cNvPr id="10" name="Down Arrow 9"/>
          <p:cNvSpPr/>
          <p:nvPr/>
        </p:nvSpPr>
        <p:spPr>
          <a:xfrm>
            <a:off x="7222545" y="1934777"/>
            <a:ext cx="1085850" cy="119691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375640" y="215640"/>
            <a:ext cx="532728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000000"/>
                </a:solidFill>
                <a:latin typeface="Arial"/>
              </a:rPr>
              <a:t>Procesi:</a:t>
            </a:r>
          </a:p>
        </p:txBody>
      </p:sp>
      <p:sp>
        <p:nvSpPr>
          <p:cNvPr id="99" name="CustomShape 2"/>
          <p:cNvSpPr/>
          <p:nvPr/>
        </p:nvSpPr>
        <p:spPr>
          <a:xfrm>
            <a:off x="503640" y="1367640"/>
            <a:ext cx="9070920" cy="37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3"/>
          <p:cNvSpPr/>
          <p:nvPr/>
        </p:nvSpPr>
        <p:spPr>
          <a:xfrm>
            <a:off x="2371320" y="1247760"/>
            <a:ext cx="5395320" cy="855360"/>
          </a:xfrm>
          <a:prstGeom prst="frame">
            <a:avLst>
              <a:gd name="adj1" fmla="val 9259"/>
            </a:avLst>
          </a:prstGeom>
          <a:solidFill>
            <a:srgbClr val="000000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Krijimi i rrjetit</a:t>
            </a:r>
          </a:p>
        </p:txBody>
      </p:sp>
      <p:sp>
        <p:nvSpPr>
          <p:cNvPr id="101" name="CustomShape 4"/>
          <p:cNvSpPr/>
          <p:nvPr/>
        </p:nvSpPr>
        <p:spPr>
          <a:xfrm>
            <a:off x="2371320" y="2377440"/>
            <a:ext cx="5395320" cy="855360"/>
          </a:xfrm>
          <a:prstGeom prst="frame">
            <a:avLst>
              <a:gd name="adj1" fmla="val 9259"/>
            </a:avLst>
          </a:prstGeom>
          <a:solidFill>
            <a:srgbClr val="000000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Dokumentimet</a:t>
            </a:r>
          </a:p>
        </p:txBody>
      </p:sp>
      <p:sp>
        <p:nvSpPr>
          <p:cNvPr id="102" name="CustomShape 5"/>
          <p:cNvSpPr/>
          <p:nvPr/>
        </p:nvSpPr>
        <p:spPr>
          <a:xfrm>
            <a:off x="2371320" y="3533760"/>
            <a:ext cx="5395320" cy="855360"/>
          </a:xfrm>
          <a:prstGeom prst="frame">
            <a:avLst>
              <a:gd name="adj1" fmla="val 9259"/>
            </a:avLst>
          </a:prstGeom>
          <a:solidFill>
            <a:srgbClr val="000000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Krijimi i webpage</a:t>
            </a:r>
          </a:p>
        </p:txBody>
      </p:sp>
      <p:sp>
        <p:nvSpPr>
          <p:cNvPr id="103" name="CustomShape 6"/>
          <p:cNvSpPr/>
          <p:nvPr/>
        </p:nvSpPr>
        <p:spPr>
          <a:xfrm>
            <a:off x="2371680" y="4631040"/>
            <a:ext cx="5395320" cy="855360"/>
          </a:xfrm>
          <a:prstGeom prst="frame">
            <a:avLst>
              <a:gd name="adj1" fmla="val 9259"/>
            </a:avLst>
          </a:prstGeom>
          <a:solidFill>
            <a:srgbClr val="000000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Publikimi i webpage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375640" y="215640"/>
            <a:ext cx="532728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Vendosja e paisjeve</a:t>
            </a:r>
          </a:p>
        </p:txBody>
      </p:sp>
      <p:sp>
        <p:nvSpPr>
          <p:cNvPr id="105" name="CustomShape 2"/>
          <p:cNvSpPr/>
          <p:nvPr/>
        </p:nvSpPr>
        <p:spPr>
          <a:xfrm>
            <a:off x="503640" y="1367640"/>
            <a:ext cx="9070920" cy="37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1097280" y="1097280"/>
            <a:ext cx="7772040" cy="386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375640" y="215640"/>
            <a:ext cx="532728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WIC-1ENET Ethernet Interface Card</a:t>
            </a:r>
          </a:p>
          <a:p>
            <a:pPr algn="ct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3640" y="1367640"/>
            <a:ext cx="9070920" cy="37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182880" y="1367640"/>
            <a:ext cx="4502880" cy="308016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3"/>
          <a:stretch/>
        </p:blipFill>
        <p:spPr>
          <a:xfrm>
            <a:off x="5212080" y="1355040"/>
            <a:ext cx="4545360" cy="311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375640" y="215640"/>
            <a:ext cx="532728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Lidhja e paisjeve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503640" y="1367640"/>
            <a:ext cx="9070920" cy="37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274320" y="1245960"/>
            <a:ext cx="9645120" cy="4019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409</Words>
  <Application>Microsoft Office PowerPoint</Application>
  <PresentationFormat>Custom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Microsoft YaHei</vt:lpstr>
      <vt:lpstr>Arial</vt:lpstr>
      <vt:lpstr>Calibri</vt:lpstr>
      <vt:lpstr>DejaVu Sans</vt:lpstr>
      <vt:lpstr>Liberation Sans Narrow</vt:lpstr>
      <vt:lpstr>Symbol</vt:lpstr>
      <vt:lpstr>Times New Roman</vt:lpstr>
      <vt:lpstr>Wingdings</vt:lpstr>
      <vt:lpstr>Office Theme</vt:lpstr>
      <vt:lpstr>Projekt Praktik</vt:lpstr>
      <vt:lpstr>PowerPoint Presentation</vt:lpstr>
      <vt:lpstr>PowerPoint Presentation</vt:lpstr>
      <vt:lpstr>PowerPoint Presentation</vt:lpstr>
      <vt:lpstr>Zgjidhja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Konfigurimi I Switcheve</vt:lpstr>
      <vt:lpstr>Komandat per konfigurimin e Switcheve</vt:lpstr>
      <vt:lpstr>PowerPoint Presentation</vt:lpstr>
      <vt:lpstr>Komandat per konfigurimin e interfaqeve te ruterave. </vt:lpstr>
      <vt:lpstr>Konfigurimi I Routerave</vt:lpstr>
      <vt:lpstr>Konfigurmi I rrugeve statike te ruterit.</vt:lpstr>
      <vt:lpstr>Aksesimi I WebPage-ve </vt:lpstr>
      <vt:lpstr>Aksesimi I WebPage-ve</vt:lpstr>
      <vt:lpstr>Aksesimi I WebPage-ve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Metropolis</dc:title>
  <dc:subject/>
  <dc:creator>User</dc:creator>
  <dc:description/>
  <cp:lastModifiedBy>Billa Fatmir</cp:lastModifiedBy>
  <cp:revision>30</cp:revision>
  <dcterms:created xsi:type="dcterms:W3CDTF">2019-06-05T14:16:29Z</dcterms:created>
  <dcterms:modified xsi:type="dcterms:W3CDTF">2019-06-05T17:49:23Z</dcterms:modified>
  <dc:language>en-US</dc:language>
</cp:coreProperties>
</file>