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5F3B1-B0FF-425E-92B0-A973FB5CC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6325" y="1284288"/>
            <a:ext cx="10058399" cy="2144712"/>
          </a:xfrm>
        </p:spPr>
        <p:txBody>
          <a:bodyPr anchor="ctr">
            <a:normAutofit/>
          </a:bodyPr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7B36A-1533-48C9-A86E-271C348C3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6325" y="3428999"/>
            <a:ext cx="10058398" cy="2144711"/>
          </a:xfrm>
        </p:spPr>
        <p:txBody>
          <a:bodyPr anchor="ctr">
            <a:normAutofit/>
          </a:bodyPr>
          <a:lstStyle>
            <a:lvl1pPr marL="342900" indent="-342900" algn="just">
              <a:buFont typeface="Arial" panose="020B0604020202020204" pitchFamily="34" charset="0"/>
              <a:buChar char="•"/>
              <a:defRPr sz="15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49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58C78-8AE9-4C05-B9C9-488FB6E7D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E8A19-FADE-4A59-A1C2-7EC73877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7556-2AC7-461E-ACA8-8340F88BA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92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33148B-95C8-4335-A507-197D1EC10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2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8AC9C-1C02-4717-A34B-98AD45EDE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552450"/>
            <a:ext cx="12191999" cy="6305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4C7C0-1626-4D98-B504-B5D87CC1D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4250" y="0"/>
            <a:ext cx="1047750" cy="552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 b="1">
                <a:solidFill>
                  <a:schemeClr val="tx2"/>
                </a:solidFill>
              </a:defRPr>
            </a:lvl1pPr>
          </a:lstStyle>
          <a:p>
            <a:fld id="{E27E7556-2AC7-461E-ACA8-8340F88BA8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73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5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B7B9-2514-4D8B-9C7C-3B73A03B8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Assignment – Rohit Garg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B2A3F-1B56-4BCA-862C-DF8A94FCD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Zip code analysis – distribution between </a:t>
            </a:r>
            <a:r>
              <a:rPr lang="en-US" dirty="0"/>
              <a:t>Land, Multi Family &amp; Single Family </a:t>
            </a:r>
            <a:r>
              <a:rPr lang="en-US" u="sng" dirty="0"/>
              <a:t>and</a:t>
            </a:r>
            <a:r>
              <a:rPr lang="en-US" dirty="0"/>
              <a:t> distribution of count</a:t>
            </a:r>
          </a:p>
          <a:p>
            <a:r>
              <a:rPr lang="en-US" dirty="0"/>
              <a:t>Bin analysis - #bedroom vs #bathrooms </a:t>
            </a:r>
            <a:r>
              <a:rPr lang="en-US" u="sng" dirty="0"/>
              <a:t>and</a:t>
            </a:r>
            <a:r>
              <a:rPr lang="en-US" dirty="0"/>
              <a:t> house size vs #</a:t>
            </a:r>
            <a:r>
              <a:rPr lang="en-US" dirty="0" err="1"/>
              <a:t>beds+baths</a:t>
            </a:r>
            <a:endParaRPr lang="en-US" dirty="0"/>
          </a:p>
          <a:p>
            <a:r>
              <a:rPr lang="en-IN" dirty="0"/>
              <a:t>Amount analysis (1) – distribution of listing price </a:t>
            </a:r>
            <a:r>
              <a:rPr lang="en-IN" u="sng" dirty="0"/>
              <a:t>and</a:t>
            </a:r>
            <a:r>
              <a:rPr lang="en-IN" dirty="0"/>
              <a:t> distribution of sold price </a:t>
            </a:r>
          </a:p>
          <a:p>
            <a:r>
              <a:rPr lang="en-IN" dirty="0"/>
              <a:t>Amount analysis (2) – distribution of listing price </a:t>
            </a:r>
            <a:r>
              <a:rPr lang="en-IN" u="sng" dirty="0"/>
              <a:t>and</a:t>
            </a:r>
            <a:r>
              <a:rPr lang="en-IN" dirty="0"/>
              <a:t> distribution of sold price </a:t>
            </a:r>
          </a:p>
        </p:txBody>
      </p:sp>
    </p:spTree>
    <p:extLst>
      <p:ext uri="{BB962C8B-B14F-4D97-AF65-F5344CB8AC3E}">
        <p14:creationId xmlns:p14="http://schemas.microsoft.com/office/powerpoint/2010/main" val="2267486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C8DCF-FB90-4C7A-BCE2-19C968F4A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71" y="1"/>
            <a:ext cx="11521756" cy="552450"/>
          </a:xfrm>
        </p:spPr>
        <p:txBody>
          <a:bodyPr/>
          <a:lstStyle/>
          <a:p>
            <a:r>
              <a:rPr lang="en-IN" dirty="0"/>
              <a:t>Zip Code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A8BC59-5709-48A7-8A12-0EBBB77D3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71" y="757930"/>
            <a:ext cx="4309295" cy="2169715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074D3C-DF2A-4FC0-9A1A-392729A7F5EF}"/>
              </a:ext>
            </a:extLst>
          </p:cNvPr>
          <p:cNvSpPr txBox="1"/>
          <p:nvPr/>
        </p:nvSpPr>
        <p:spPr>
          <a:xfrm>
            <a:off x="5383658" y="760283"/>
            <a:ext cx="6493268" cy="21698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b="1" dirty="0">
                <a:solidFill>
                  <a:schemeClr val="tx2"/>
                </a:solidFill>
              </a:rPr>
              <a:t>There are 504 observations in the dataset</a:t>
            </a:r>
          </a:p>
          <a:p>
            <a:endParaRPr lang="en-IN" sz="1500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b="1" dirty="0">
                <a:solidFill>
                  <a:schemeClr val="tx2"/>
                </a:solidFill>
              </a:rPr>
              <a:t>Elizabeth has lowest population but 61 properties are listed </a:t>
            </a:r>
          </a:p>
          <a:p>
            <a:endParaRPr lang="en-IN" sz="1500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b="1" dirty="0">
                <a:solidFill>
                  <a:schemeClr val="tx2"/>
                </a:solidFill>
              </a:rPr>
              <a:t>Atlantic City has highest population but 47 properties are listed</a:t>
            </a:r>
          </a:p>
          <a:p>
            <a:r>
              <a:rPr lang="en-IN" sz="1500" b="1" dirty="0">
                <a:solidFill>
                  <a:schemeClr val="tx2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b="1" dirty="0">
                <a:solidFill>
                  <a:schemeClr val="tx2"/>
                </a:solidFill>
              </a:rPr>
              <a:t>Hudson County only 1 property is listed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b="1" dirty="0">
                <a:solidFill>
                  <a:schemeClr val="tx2"/>
                </a:solidFill>
              </a:rPr>
              <a:t>Equal distribution between </a:t>
            </a:r>
            <a:r>
              <a:rPr lang="en-US" sz="1500" b="1" dirty="0">
                <a:solidFill>
                  <a:schemeClr val="tx2"/>
                </a:solidFill>
              </a:rPr>
              <a:t>Land, Multi Family and Single Family</a:t>
            </a:r>
            <a:endParaRPr lang="en-IN" sz="1500" b="1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D4187A-1AAB-48B6-AB25-0C7E659D7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71" y="3429000"/>
            <a:ext cx="7267062" cy="2469094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AC81E9-D959-47A4-AA69-883AC9097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298" y="3429000"/>
            <a:ext cx="3633531" cy="2469094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55746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C8DCF-FB90-4C7A-BCE2-19C968F4A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71" y="1"/>
            <a:ext cx="11521756" cy="552450"/>
          </a:xfrm>
        </p:spPr>
        <p:txBody>
          <a:bodyPr/>
          <a:lstStyle/>
          <a:p>
            <a:r>
              <a:rPr lang="en-IN" dirty="0"/>
              <a:t>Bin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074D3C-DF2A-4FC0-9A1A-392729A7F5EF}"/>
              </a:ext>
            </a:extLst>
          </p:cNvPr>
          <p:cNvSpPr txBox="1"/>
          <p:nvPr/>
        </p:nvSpPr>
        <p:spPr>
          <a:xfrm>
            <a:off x="8969340" y="726863"/>
            <a:ext cx="2907587" cy="563231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b="1" dirty="0">
                <a:solidFill>
                  <a:schemeClr val="tx2"/>
                </a:solidFill>
              </a:rPr>
              <a:t>Y axis - #bathrooms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b="1" dirty="0">
                <a:solidFill>
                  <a:schemeClr val="tx2"/>
                </a:solidFill>
              </a:rPr>
              <a:t>X axis - #bedrooms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b="1" dirty="0">
                <a:solidFill>
                  <a:schemeClr val="tx2"/>
                </a:solidFill>
              </a:rPr>
              <a:t>Most of the properties have 1 bedroom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b="1" dirty="0">
                <a:solidFill>
                  <a:schemeClr val="tx2"/>
                </a:solidFill>
              </a:rPr>
              <a:t>Equal distribution of properties that have 2-3 bedrooms, 4 bedrooms and 5+ bedrooms </a:t>
            </a:r>
          </a:p>
          <a:p>
            <a:endParaRPr lang="en-IN" sz="1500" b="1" dirty="0">
              <a:solidFill>
                <a:schemeClr val="tx2"/>
              </a:solidFill>
            </a:endParaRPr>
          </a:p>
          <a:p>
            <a:endParaRPr lang="en-IN" sz="1500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b="1" dirty="0">
                <a:solidFill>
                  <a:schemeClr val="tx2"/>
                </a:solidFill>
              </a:rPr>
              <a:t>Y axis – house size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b="1" dirty="0">
                <a:solidFill>
                  <a:schemeClr val="tx2"/>
                </a:solidFill>
              </a:rPr>
              <a:t>X axis - #bed + #bath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b="1" dirty="0">
                <a:solidFill>
                  <a:schemeClr val="tx2"/>
                </a:solidFill>
              </a:rPr>
              <a:t>Equal distribution of properties that have low-800 size, 801-1500 size, 1501-2200 size and 2201-high size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b="1" dirty="0">
              <a:solidFill>
                <a:schemeClr val="tx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3FFBB4-12C7-4CD2-A5F9-AA46D2E21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71" y="758171"/>
            <a:ext cx="7946348" cy="270002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41B0F6-0F27-4A94-891C-1F4AF15F1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71" y="3661271"/>
            <a:ext cx="7966063" cy="270002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72800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C8DCF-FB90-4C7A-BCE2-19C968F4A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71" y="1"/>
            <a:ext cx="11521756" cy="552450"/>
          </a:xfrm>
        </p:spPr>
        <p:txBody>
          <a:bodyPr/>
          <a:lstStyle/>
          <a:p>
            <a:r>
              <a:rPr lang="en-IN" dirty="0"/>
              <a:t>Amount Analysis 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074D3C-DF2A-4FC0-9A1A-392729A7F5EF}"/>
              </a:ext>
            </a:extLst>
          </p:cNvPr>
          <p:cNvSpPr txBox="1"/>
          <p:nvPr/>
        </p:nvSpPr>
        <p:spPr>
          <a:xfrm>
            <a:off x="4643919" y="726863"/>
            <a:ext cx="7233008" cy="7848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b="1" dirty="0">
                <a:solidFill>
                  <a:schemeClr val="tx2"/>
                </a:solidFill>
              </a:rPr>
              <a:t>Out of 504 properties, only 249 are sold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b="1" dirty="0">
                <a:solidFill>
                  <a:schemeClr val="tx2"/>
                </a:solidFill>
              </a:rPr>
              <a:t>For listing and sold price all the properties are considered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3A4504-5281-47F9-AC40-EAD5F0E19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71" y="726863"/>
            <a:ext cx="3747564" cy="78483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49207A-0838-4C2A-8F26-14846F2B2D35}"/>
              </a:ext>
            </a:extLst>
          </p:cNvPr>
          <p:cNvSpPr txBox="1"/>
          <p:nvPr/>
        </p:nvSpPr>
        <p:spPr>
          <a:xfrm>
            <a:off x="355169" y="1747130"/>
            <a:ext cx="11521759" cy="7848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b="1" dirty="0">
                <a:solidFill>
                  <a:schemeClr val="tx2"/>
                </a:solidFill>
              </a:rPr>
              <a:t>Listing price (min = 12K, </a:t>
            </a:r>
            <a:r>
              <a:rPr lang="en-IN" sz="1500" b="1" dirty="0" err="1">
                <a:solidFill>
                  <a:schemeClr val="tx2"/>
                </a:solidFill>
              </a:rPr>
              <a:t>avg</a:t>
            </a:r>
            <a:r>
              <a:rPr lang="en-IN" sz="1500" b="1" dirty="0">
                <a:solidFill>
                  <a:schemeClr val="tx2"/>
                </a:solidFill>
              </a:rPr>
              <a:t> = 254K and max = 500K)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b="1" dirty="0">
                <a:solidFill>
                  <a:schemeClr val="tx2"/>
                </a:solidFill>
              </a:rPr>
              <a:t>Actual sold price (min = 11K, </a:t>
            </a:r>
            <a:r>
              <a:rPr lang="en-IN" sz="1500" b="1" dirty="0" err="1">
                <a:solidFill>
                  <a:schemeClr val="tx2"/>
                </a:solidFill>
              </a:rPr>
              <a:t>avg</a:t>
            </a:r>
            <a:r>
              <a:rPr lang="en-IN" sz="1500" b="1" dirty="0">
                <a:solidFill>
                  <a:schemeClr val="tx2"/>
                </a:solidFill>
              </a:rPr>
              <a:t> = 256K and max = 500K)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9AAAD3-AF69-426C-9141-A33E0F2CB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69" y="2773340"/>
            <a:ext cx="5200398" cy="353102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2470F4-7DA5-4666-B6A2-628DA04A6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433" y="2767397"/>
            <a:ext cx="5200398" cy="353697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039853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C8DCF-FB90-4C7A-BCE2-19C968F4A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71" y="1"/>
            <a:ext cx="11521756" cy="552450"/>
          </a:xfrm>
        </p:spPr>
        <p:txBody>
          <a:bodyPr/>
          <a:lstStyle/>
          <a:p>
            <a:r>
              <a:rPr lang="en-IN" dirty="0"/>
              <a:t>Amount Analysis (2)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074D3C-DF2A-4FC0-9A1A-392729A7F5EF}"/>
              </a:ext>
            </a:extLst>
          </p:cNvPr>
          <p:cNvSpPr txBox="1"/>
          <p:nvPr/>
        </p:nvSpPr>
        <p:spPr>
          <a:xfrm>
            <a:off x="355169" y="726863"/>
            <a:ext cx="11521758" cy="7848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b="1" dirty="0" err="1">
                <a:solidFill>
                  <a:schemeClr val="tx2"/>
                </a:solidFill>
              </a:rPr>
              <a:t>Avg</a:t>
            </a:r>
            <a:r>
              <a:rPr lang="en-IN" sz="1500" b="1" dirty="0">
                <a:solidFill>
                  <a:schemeClr val="tx2"/>
                </a:solidFill>
              </a:rPr>
              <a:t> sold price &gt;&gt;&gt; </a:t>
            </a:r>
            <a:r>
              <a:rPr lang="en-IN" sz="1500" b="1" dirty="0" err="1">
                <a:solidFill>
                  <a:schemeClr val="tx2"/>
                </a:solidFill>
              </a:rPr>
              <a:t>avg</a:t>
            </a:r>
            <a:r>
              <a:rPr lang="en-IN" sz="1500" b="1" dirty="0">
                <a:solidFill>
                  <a:schemeClr val="tx2"/>
                </a:solidFill>
              </a:rPr>
              <a:t> list price: </a:t>
            </a:r>
            <a:r>
              <a:rPr lang="en-US" sz="1500" b="1" dirty="0">
                <a:solidFill>
                  <a:schemeClr val="tx2"/>
                </a:solidFill>
              </a:rPr>
              <a:t>Elizabeth (7215), Elizabeth (7208). Elizabeth (7216) and Atlantic City (8404)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b="1" dirty="0" err="1">
                <a:solidFill>
                  <a:schemeClr val="tx2"/>
                </a:solidFill>
              </a:rPr>
              <a:t>Avg</a:t>
            </a:r>
            <a:r>
              <a:rPr lang="en-IN" sz="1500" b="1" dirty="0">
                <a:solidFill>
                  <a:schemeClr val="tx2"/>
                </a:solidFill>
              </a:rPr>
              <a:t> sold price &lt;&lt;&lt; </a:t>
            </a:r>
            <a:r>
              <a:rPr lang="en-IN" sz="1500" b="1" dirty="0" err="1">
                <a:solidFill>
                  <a:schemeClr val="tx2"/>
                </a:solidFill>
              </a:rPr>
              <a:t>avg</a:t>
            </a:r>
            <a:r>
              <a:rPr lang="en-IN" sz="1500" b="1" dirty="0">
                <a:solidFill>
                  <a:schemeClr val="tx2"/>
                </a:solidFill>
              </a:rPr>
              <a:t> list price: </a:t>
            </a:r>
            <a:r>
              <a:rPr lang="en-US" sz="1500" b="1" dirty="0">
                <a:solidFill>
                  <a:schemeClr val="tx2"/>
                </a:solidFill>
              </a:rPr>
              <a:t>Hammonton (8037), Basking Ridge (7920) and Atlantic City (8405)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3FFE40-2AC6-4EE2-A90F-B3743F81A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69" y="1722726"/>
            <a:ext cx="5614116" cy="4198197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461549-CB86-47C4-BB71-45048874C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717" y="1722726"/>
            <a:ext cx="5614114" cy="4192908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227198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</TotalTime>
  <Words>287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Office Theme</vt:lpstr>
      <vt:lpstr>Assignment – Rohit Garg </vt:lpstr>
      <vt:lpstr>Zip Code Analysis</vt:lpstr>
      <vt:lpstr>Bin Analysis</vt:lpstr>
      <vt:lpstr>Amount Analysis (1)</vt:lpstr>
      <vt:lpstr>Amount Analysis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– Rohit Garg</dc:title>
  <dc:creator>Lenovo</dc:creator>
  <cp:lastModifiedBy>Lenovo</cp:lastModifiedBy>
  <cp:revision>7</cp:revision>
  <dcterms:created xsi:type="dcterms:W3CDTF">2023-08-07T22:15:42Z</dcterms:created>
  <dcterms:modified xsi:type="dcterms:W3CDTF">2023-08-07T22:57:31Z</dcterms:modified>
</cp:coreProperties>
</file>