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2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376238" y="904875"/>
            <a:ext cx="8275637" cy="1470025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76238" y="4974336"/>
            <a:ext cx="6000750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0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311896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46482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6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8" descr="citi-r_2c-blu_pos_rgb-MASTER_1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4375" y="6334125"/>
            <a:ext cx="520700" cy="319088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rrowheads="1"/>
          </p:cNvSpPr>
          <p:nvPr/>
        </p:nvSpPr>
        <p:spPr bwMode="black">
          <a:xfrm>
            <a:off x="1044575" y="6510338"/>
            <a:ext cx="20669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r>
              <a:rPr lang="en-US" sz="1000" dirty="0">
                <a:solidFill>
                  <a:srgbClr val="53565A"/>
                </a:solidFill>
                <a:cs typeface="Geneva" pitchFamily="34" charset="0"/>
              </a:rPr>
              <a:t>Business name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114675" y="6512079"/>
            <a:ext cx="4810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000" dirty="0" smtClean="0">
                <a:solidFill>
                  <a:srgbClr val="53565A"/>
                </a:solidFill>
              </a:rPr>
              <a:t>Information Classification (choose </a:t>
            </a:r>
            <a:r>
              <a:rPr lang="en-US" sz="1000" dirty="0">
                <a:solidFill>
                  <a:srgbClr val="53565A"/>
                </a:solidFill>
              </a:rPr>
              <a:t>one): [Public] [Internal] [Confidential] [Restricted]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229600" cy="4449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376237" y="6503193"/>
            <a:ext cx="554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1A8228-0E93-4E2A-B0EC-C2D10EA11886}" type="slidenum">
              <a:rPr lang="en-US" sz="1000" smtClean="0">
                <a:solidFill>
                  <a:srgbClr val="53565A"/>
                </a:solidFill>
              </a:rPr>
              <a:pPr/>
              <a:t>‹#›</a:t>
            </a:fld>
            <a:endParaRPr lang="en-US" sz="10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eaLnBrk="1" hangingPunct="1">
        <a:defRPr sz="2400" b="0">
          <a:solidFill>
            <a:schemeClr val="tx2"/>
          </a:solidFill>
          <a:latin typeface="+mj-lt"/>
        </a:defRPr>
      </a:lvl1pPr>
    </p:titleStyle>
    <p:bodyStyle>
      <a:lvl1pPr marL="225425" marR="0" indent="-22542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1pPr>
      <a:lvl2pPr marL="461963" indent="-225425" eaLnBrk="1" hangingPunct="1"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8897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3pPr>
      <a:lvl4pPr marL="914400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−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4pPr>
      <a:lvl5pPr marL="113982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>
          <a:xfrm>
            <a:off x="374650" y="362708"/>
            <a:ext cx="8275637" cy="1470025"/>
          </a:xfrm>
          <a:noFill/>
        </p:spPr>
        <p:txBody>
          <a:bodyPr/>
          <a:lstStyle/>
          <a:p>
            <a:r>
              <a:rPr lang="en-US" dirty="0">
                <a:cs typeface="Geneva" pitchFamily="34" charset="0"/>
              </a:rPr>
              <a:t>Citi Enterprise PowerPoint </a:t>
            </a:r>
            <a:r>
              <a:rPr lang="en-US" dirty="0" smtClean="0">
                <a:cs typeface="Geneva" pitchFamily="34" charset="0"/>
              </a:rPr>
              <a:t>Template</a:t>
            </a:r>
            <a:endParaRPr lang="en-US" dirty="0">
              <a:solidFill>
                <a:schemeClr val="accent1"/>
              </a:solidFill>
              <a:cs typeface="Geneva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990600"/>
            <a:ext cx="6477000" cy="1524000"/>
          </a:xfrm>
          <a:prstGeom prst="rect">
            <a:avLst/>
          </a:prstGeom>
          <a:noFill/>
          <a:extLst>
            <a:ext uri="{FAA26D3D-D897-4be2-8F04-BA451C77F1D7}"/>
          </a:extLst>
        </p:spPr>
        <p:txBody>
          <a:bodyPr lIns="0" tIns="0" rIns="0" bIns="0"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Please follow the direction below to leverage the Citi-approved templates. 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53565A"/>
              </a:solidFill>
              <a:ea typeface="ヒラギノ角ゴ Pro W3"/>
              <a:cs typeface="Geneva" pitchFamily="34" charset="0"/>
            </a:endParaRPr>
          </a:p>
          <a:p>
            <a:pPr marL="228600" indent="-228600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Go to </a:t>
            </a:r>
            <a:r>
              <a:rPr lang="en-US" sz="1200" i="1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Citi Approved Templates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tab. Click </a:t>
            </a:r>
            <a:r>
              <a:rPr lang="en-US" sz="1200" i="1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New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.</a:t>
            </a:r>
          </a:p>
          <a:p>
            <a:pPr marL="228600" indent="-228600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Click </a:t>
            </a:r>
            <a:r>
              <a:rPr lang="en-US" sz="1200" i="1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SHARED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. </a:t>
            </a:r>
          </a:p>
          <a:p>
            <a:pPr marL="228600" indent="-228600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There are</a:t>
            </a:r>
            <a:r>
              <a:rPr lang="en-US" sz="1200" dirty="0" smtClean="0"/>
              <a:t> standard templates under </a:t>
            </a:r>
            <a:r>
              <a:rPr lang="en-US" sz="1200" i="1" dirty="0" smtClean="0"/>
              <a:t>SHARED</a:t>
            </a:r>
            <a:r>
              <a:rPr lang="en-US" sz="1200" dirty="0" smtClean="0"/>
              <a:t> tab. You can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  <a:cs typeface="Geneva" pitchFamily="34" charset="0"/>
              </a:rPr>
              <a:t>choose business appropriate Citi-approved templates by browsing in each folder.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 smtClean="0">
              <a:solidFill>
                <a:srgbClr val="53565A"/>
              </a:solidFill>
              <a:ea typeface="ヒラギノ角ゴ Pro W3"/>
              <a:cs typeface="Genev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8" y="2514600"/>
            <a:ext cx="5548642" cy="1005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5" y="3657600"/>
            <a:ext cx="4953000" cy="28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Autoencoder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001000" cy="3657600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Autoencoder is a special type of Neural network which can perform dimension reduction (take large number of features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them). This function is accomplished with the help of decoder, which forms the first part of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part is known as encoder. The hidden layer applies the transformation so that we get the same set of outputs as the inputs. Hence we get a transformed output with a different meaning.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our input is an image. Decoder would describe it as various attributes: fairness, hair, skin, beard etc. Now these attributes would be converted back to the input with the help of mathematical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function(encoder).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advantage of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that it does not require any target variable. Hence it can be used for unsupervised learning.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Citi Enterprise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00"/>
      </a:accent2>
      <a:accent3>
        <a:srgbClr val="A05EB5"/>
      </a:accent3>
      <a:accent4>
        <a:srgbClr val="00B0B9"/>
      </a:accent4>
      <a:accent5>
        <a:srgbClr val="84BD00"/>
      </a:accent5>
      <a:accent6>
        <a:srgbClr val="C4D600"/>
      </a:accent6>
      <a:hlink>
        <a:srgbClr val="008CE6"/>
      </a:hlink>
      <a:folHlink>
        <a:srgbClr val="C600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</TotalTime>
  <Words>193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Geneva</vt:lpstr>
      <vt:lpstr>ヒラギノ角ゴ Pro W3</vt:lpstr>
      <vt:lpstr>1_blank</vt:lpstr>
      <vt:lpstr>blank</vt:lpstr>
      <vt:lpstr>Citi Enterprise PowerPoint Template</vt:lpstr>
      <vt:lpstr>Autoencoder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Enterprise PowerPoint Template</dc:title>
  <dc:creator>Singh, Ravinder3 [ICG-IT NE]</dc:creator>
  <cp:lastModifiedBy>Singh, Ravinder3 [ICG-IT NE]</cp:lastModifiedBy>
  <cp:revision>4</cp:revision>
  <dcterms:created xsi:type="dcterms:W3CDTF">2018-08-07T12:20:40Z</dcterms:created>
  <dcterms:modified xsi:type="dcterms:W3CDTF">2018-08-07T12:38:56Z</dcterms:modified>
</cp:coreProperties>
</file>