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
  </p:notesMasterIdLst>
  <p:sldIdLst>
    <p:sldId id="256" r:id="rId2"/>
    <p:sldId id="258" r:id="rId3"/>
    <p:sldId id="259" r:id="rId4"/>
    <p:sldId id="260" r:id="rId5"/>
    <p:sldId id="261" r:id="rId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96" y="-108"/>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CCE274-0A9B-486B-A488-46E0FC2CF863}"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2EA005CB-A69B-402F-B0B0-032933DBA210}">
      <dgm:prSet phldrT="[Text]" custT="1"/>
      <dgm:spPr/>
      <dgm:t>
        <a:bodyPr/>
        <a:lstStyle/>
        <a:p>
          <a:r>
            <a:rPr lang="en-US" sz="1400" b="1" dirty="0" smtClean="0"/>
            <a:t>Define project objectives</a:t>
          </a:r>
          <a:endParaRPr lang="en-US" sz="1400" b="1" dirty="0"/>
        </a:p>
      </dgm:t>
    </dgm:pt>
    <dgm:pt modelId="{49BA7891-704A-4A47-8F60-B10EAC306DE3}" type="parTrans" cxnId="{30B9D217-54D5-47C3-9520-406B5111F8F6}">
      <dgm:prSet/>
      <dgm:spPr/>
      <dgm:t>
        <a:bodyPr/>
        <a:lstStyle/>
        <a:p>
          <a:endParaRPr lang="en-US" sz="1100" b="1"/>
        </a:p>
      </dgm:t>
    </dgm:pt>
    <dgm:pt modelId="{B15A822C-C472-4B45-94B5-3A3E1F566128}" type="sibTrans" cxnId="{30B9D217-54D5-47C3-9520-406B5111F8F6}">
      <dgm:prSet/>
      <dgm:spPr/>
      <dgm:t>
        <a:bodyPr/>
        <a:lstStyle/>
        <a:p>
          <a:endParaRPr lang="en-US" sz="1100" b="1"/>
        </a:p>
      </dgm:t>
    </dgm:pt>
    <dgm:pt modelId="{4F9EA657-0E3A-452A-ADCD-9A4FBFAB5CF4}">
      <dgm:prSet custT="1"/>
      <dgm:spPr/>
      <dgm:t>
        <a:bodyPr/>
        <a:lstStyle/>
        <a:p>
          <a:r>
            <a:rPr lang="en-US" sz="1100" b="1" smtClean="0"/>
            <a:t>Specify business problem </a:t>
          </a:r>
          <a:endParaRPr lang="en-US" sz="1100" b="1"/>
        </a:p>
      </dgm:t>
    </dgm:pt>
    <dgm:pt modelId="{8EFEFB10-C548-41EF-B3C0-6A72CA4D82B9}" type="parTrans" cxnId="{929B5969-78FB-40AF-A366-E725F063FD18}">
      <dgm:prSet/>
      <dgm:spPr/>
      <dgm:t>
        <a:bodyPr/>
        <a:lstStyle/>
        <a:p>
          <a:endParaRPr lang="en-US" sz="1100" b="1"/>
        </a:p>
      </dgm:t>
    </dgm:pt>
    <dgm:pt modelId="{585E943C-01FB-4FE9-9BC5-ECA18FBBF8E2}" type="sibTrans" cxnId="{929B5969-78FB-40AF-A366-E725F063FD18}">
      <dgm:prSet/>
      <dgm:spPr/>
      <dgm:t>
        <a:bodyPr/>
        <a:lstStyle/>
        <a:p>
          <a:endParaRPr lang="en-US" sz="1100" b="1"/>
        </a:p>
      </dgm:t>
    </dgm:pt>
    <dgm:pt modelId="{0BC66FB1-2C53-4AF6-867E-5954C9EB5944}">
      <dgm:prSet custT="1"/>
      <dgm:spPr/>
      <dgm:t>
        <a:bodyPr/>
        <a:lstStyle/>
        <a:p>
          <a:r>
            <a:rPr lang="en-US" sz="1100" b="1" dirty="0" smtClean="0"/>
            <a:t>Define unit of analysis and prediction target </a:t>
          </a:r>
          <a:endParaRPr lang="en-US" sz="1100" b="1" dirty="0"/>
        </a:p>
      </dgm:t>
    </dgm:pt>
    <dgm:pt modelId="{3CFB532E-9B7C-4F06-8B55-F0ACE3AC40C1}" type="parTrans" cxnId="{706808CA-6EC6-4F1F-87CE-83F5800E1436}">
      <dgm:prSet/>
      <dgm:spPr/>
      <dgm:t>
        <a:bodyPr/>
        <a:lstStyle/>
        <a:p>
          <a:endParaRPr lang="en-US" sz="1100" b="1"/>
        </a:p>
      </dgm:t>
    </dgm:pt>
    <dgm:pt modelId="{AB246AEF-4A9B-47E9-B31A-D4FED66C47EB}" type="sibTrans" cxnId="{706808CA-6EC6-4F1F-87CE-83F5800E1436}">
      <dgm:prSet/>
      <dgm:spPr/>
      <dgm:t>
        <a:bodyPr/>
        <a:lstStyle/>
        <a:p>
          <a:endParaRPr lang="en-US" sz="1100" b="1"/>
        </a:p>
      </dgm:t>
    </dgm:pt>
    <dgm:pt modelId="{B2B0C678-E9A8-4ED6-9AB3-E9C2A026C1C7}">
      <dgm:prSet custT="1"/>
      <dgm:spPr/>
      <dgm:t>
        <a:bodyPr/>
        <a:lstStyle/>
        <a:p>
          <a:r>
            <a:rPr lang="en-US" sz="1100" b="1" dirty="0" smtClean="0"/>
            <a:t>Prioritize modeling criteria </a:t>
          </a:r>
          <a:endParaRPr lang="en-US" sz="1100" b="1" dirty="0"/>
        </a:p>
      </dgm:t>
    </dgm:pt>
    <dgm:pt modelId="{30E806FC-C862-48C7-AAA9-6A4E4CC3E93E}" type="parTrans" cxnId="{BE0DA2B9-3AC0-410F-AE7A-2D65D2216D16}">
      <dgm:prSet/>
      <dgm:spPr/>
      <dgm:t>
        <a:bodyPr/>
        <a:lstStyle/>
        <a:p>
          <a:endParaRPr lang="en-US" sz="1100" b="1"/>
        </a:p>
      </dgm:t>
    </dgm:pt>
    <dgm:pt modelId="{3DAC68CD-3D1F-4A8C-BBF8-F4B6CF18ADA3}" type="sibTrans" cxnId="{BE0DA2B9-3AC0-410F-AE7A-2D65D2216D16}">
      <dgm:prSet/>
      <dgm:spPr/>
      <dgm:t>
        <a:bodyPr/>
        <a:lstStyle/>
        <a:p>
          <a:endParaRPr lang="en-US" sz="1100" b="1"/>
        </a:p>
      </dgm:t>
    </dgm:pt>
    <dgm:pt modelId="{BA709E95-5F9C-4B25-9497-D1CF222B9DFE}">
      <dgm:prSet custT="1"/>
      <dgm:spPr/>
      <dgm:t>
        <a:bodyPr/>
        <a:lstStyle/>
        <a:p>
          <a:r>
            <a:rPr lang="en-US" sz="1100" b="1" smtClean="0"/>
            <a:t>Consider risks and success criteria </a:t>
          </a:r>
          <a:endParaRPr lang="en-US" sz="1100" b="1"/>
        </a:p>
      </dgm:t>
    </dgm:pt>
    <dgm:pt modelId="{6C6689CB-E3F6-4A54-8154-920A8F2BC5C0}" type="parTrans" cxnId="{60705AAE-1D9C-4C3E-88F8-DF5FA5C47946}">
      <dgm:prSet/>
      <dgm:spPr/>
      <dgm:t>
        <a:bodyPr/>
        <a:lstStyle/>
        <a:p>
          <a:endParaRPr lang="en-US" sz="1100" b="1"/>
        </a:p>
      </dgm:t>
    </dgm:pt>
    <dgm:pt modelId="{27B02F1F-81FC-4CAD-AF27-DBE4765DB360}" type="sibTrans" cxnId="{60705AAE-1D9C-4C3E-88F8-DF5FA5C47946}">
      <dgm:prSet/>
      <dgm:spPr/>
      <dgm:t>
        <a:bodyPr/>
        <a:lstStyle/>
        <a:p>
          <a:endParaRPr lang="en-US" sz="1100" b="1"/>
        </a:p>
      </dgm:t>
    </dgm:pt>
    <dgm:pt modelId="{5601E51B-17A3-4DAB-8F86-AF6744376A07}">
      <dgm:prSet custT="1"/>
      <dgm:spPr/>
      <dgm:t>
        <a:bodyPr/>
        <a:lstStyle/>
        <a:p>
          <a:r>
            <a:rPr lang="en-US" sz="1400" b="1" smtClean="0"/>
            <a:t>Acquire and explore data</a:t>
          </a:r>
          <a:endParaRPr lang="en-US" sz="1400" b="1"/>
        </a:p>
      </dgm:t>
    </dgm:pt>
    <dgm:pt modelId="{505F1E94-EEB3-4165-8A2A-04FEA280331B}" type="parTrans" cxnId="{59121C5F-6F40-4468-A6D7-6D5229AB5390}">
      <dgm:prSet/>
      <dgm:spPr/>
      <dgm:t>
        <a:bodyPr/>
        <a:lstStyle/>
        <a:p>
          <a:endParaRPr lang="en-US" sz="1100" b="1"/>
        </a:p>
      </dgm:t>
    </dgm:pt>
    <dgm:pt modelId="{DBA68033-83C8-455C-A9AF-DC5FDD40942A}" type="sibTrans" cxnId="{59121C5F-6F40-4468-A6D7-6D5229AB5390}">
      <dgm:prSet/>
      <dgm:spPr/>
      <dgm:t>
        <a:bodyPr/>
        <a:lstStyle/>
        <a:p>
          <a:endParaRPr lang="en-US" sz="1100" b="1"/>
        </a:p>
      </dgm:t>
    </dgm:pt>
    <dgm:pt modelId="{AE4BCA51-02CA-4B7F-92D1-F5D59193E9A4}">
      <dgm:prSet custT="1"/>
      <dgm:spPr/>
      <dgm:t>
        <a:bodyPr/>
        <a:lstStyle/>
        <a:p>
          <a:r>
            <a:rPr lang="en-US" sz="1100" b="1" smtClean="0"/>
            <a:t>Find appropriate data </a:t>
          </a:r>
          <a:endParaRPr lang="en-US" sz="1100" b="1"/>
        </a:p>
      </dgm:t>
    </dgm:pt>
    <dgm:pt modelId="{6155D59F-9EDD-411C-BE1A-0AEDE86BC7CF}" type="parTrans" cxnId="{63A8A26D-B5D3-4945-8DEF-FECD96A692BA}">
      <dgm:prSet/>
      <dgm:spPr/>
      <dgm:t>
        <a:bodyPr/>
        <a:lstStyle/>
        <a:p>
          <a:endParaRPr lang="en-US" sz="1100" b="1"/>
        </a:p>
      </dgm:t>
    </dgm:pt>
    <dgm:pt modelId="{A68798F2-50F8-480F-B597-110A0400B4CA}" type="sibTrans" cxnId="{63A8A26D-B5D3-4945-8DEF-FECD96A692BA}">
      <dgm:prSet/>
      <dgm:spPr/>
      <dgm:t>
        <a:bodyPr/>
        <a:lstStyle/>
        <a:p>
          <a:endParaRPr lang="en-US" sz="1100" b="1"/>
        </a:p>
      </dgm:t>
    </dgm:pt>
    <dgm:pt modelId="{BE19D8FD-4AD4-49CD-8BE0-C33BF4C88B99}">
      <dgm:prSet custT="1"/>
      <dgm:spPr/>
      <dgm:t>
        <a:bodyPr/>
        <a:lstStyle/>
        <a:p>
          <a:r>
            <a:rPr lang="en-US" sz="1100" b="1" dirty="0" smtClean="0"/>
            <a:t>Conduct exploratory data analysis </a:t>
          </a:r>
          <a:endParaRPr lang="en-US" sz="1100" b="1" dirty="0"/>
        </a:p>
      </dgm:t>
    </dgm:pt>
    <dgm:pt modelId="{A2DDAED2-A1A6-43F4-AD5B-45E32A044923}" type="parTrans" cxnId="{D8B2F900-ED62-413F-9531-F8D2AAC8BFA7}">
      <dgm:prSet/>
      <dgm:spPr/>
      <dgm:t>
        <a:bodyPr/>
        <a:lstStyle/>
        <a:p>
          <a:endParaRPr lang="en-US" sz="1100" b="1"/>
        </a:p>
      </dgm:t>
    </dgm:pt>
    <dgm:pt modelId="{D7F89E0F-C639-41F8-BB25-87ECF6A96317}" type="sibTrans" cxnId="{D8B2F900-ED62-413F-9531-F8D2AAC8BFA7}">
      <dgm:prSet/>
      <dgm:spPr/>
      <dgm:t>
        <a:bodyPr/>
        <a:lstStyle/>
        <a:p>
          <a:endParaRPr lang="en-US" sz="1100" b="1"/>
        </a:p>
      </dgm:t>
    </dgm:pt>
    <dgm:pt modelId="{E9817C8D-AC90-43A0-8F39-F845B2187CC0}">
      <dgm:prSet custT="1"/>
      <dgm:spPr/>
      <dgm:t>
        <a:bodyPr/>
        <a:lstStyle/>
        <a:p>
          <a:r>
            <a:rPr lang="en-US" sz="1100" b="1" smtClean="0"/>
            <a:t>Find and remove target leakage </a:t>
          </a:r>
          <a:endParaRPr lang="en-US" sz="1100" b="1"/>
        </a:p>
      </dgm:t>
    </dgm:pt>
    <dgm:pt modelId="{5D2F5DC4-046E-4FEF-98A9-37BE733C08D4}" type="parTrans" cxnId="{2EEB604D-B30F-47AE-8729-E6857589DDF2}">
      <dgm:prSet/>
      <dgm:spPr/>
      <dgm:t>
        <a:bodyPr/>
        <a:lstStyle/>
        <a:p>
          <a:endParaRPr lang="en-US" sz="1100" b="1"/>
        </a:p>
      </dgm:t>
    </dgm:pt>
    <dgm:pt modelId="{ACBE9769-7334-4984-9F58-5D57391D5995}" type="sibTrans" cxnId="{2EEB604D-B30F-47AE-8729-E6857589DDF2}">
      <dgm:prSet/>
      <dgm:spPr/>
      <dgm:t>
        <a:bodyPr/>
        <a:lstStyle/>
        <a:p>
          <a:endParaRPr lang="en-US" sz="1100" b="1"/>
        </a:p>
      </dgm:t>
    </dgm:pt>
    <dgm:pt modelId="{75395F16-F951-4FE8-81FD-C3538EBC1901}">
      <dgm:prSet custT="1"/>
      <dgm:spPr/>
      <dgm:t>
        <a:bodyPr/>
        <a:lstStyle/>
        <a:p>
          <a:r>
            <a:rPr lang="en-US" sz="1100" b="1" smtClean="0"/>
            <a:t>Feature engineering </a:t>
          </a:r>
          <a:endParaRPr lang="en-US" sz="1100" b="1"/>
        </a:p>
      </dgm:t>
    </dgm:pt>
    <dgm:pt modelId="{DEBB9502-F158-4BC6-8E0C-E86B98BC55EF}" type="parTrans" cxnId="{D8A16FE9-86D6-4164-BC40-2C2673E9C4F7}">
      <dgm:prSet/>
      <dgm:spPr/>
      <dgm:t>
        <a:bodyPr/>
        <a:lstStyle/>
        <a:p>
          <a:endParaRPr lang="en-US" sz="1100" b="1"/>
        </a:p>
      </dgm:t>
    </dgm:pt>
    <dgm:pt modelId="{5A7F743D-EB4F-4BE0-9F7D-EB16C02D9AE0}" type="sibTrans" cxnId="{D8A16FE9-86D6-4164-BC40-2C2673E9C4F7}">
      <dgm:prSet/>
      <dgm:spPr/>
      <dgm:t>
        <a:bodyPr/>
        <a:lstStyle/>
        <a:p>
          <a:endParaRPr lang="en-US" sz="1100" b="1"/>
        </a:p>
      </dgm:t>
    </dgm:pt>
    <dgm:pt modelId="{42B609BC-CCE1-4B9C-96EE-16AD990C0419}">
      <dgm:prSet custT="1"/>
      <dgm:spPr/>
      <dgm:t>
        <a:bodyPr/>
        <a:lstStyle/>
        <a:p>
          <a:r>
            <a:rPr lang="en-US" sz="1400" b="1" smtClean="0"/>
            <a:t>Model data </a:t>
          </a:r>
          <a:endParaRPr lang="en-US" sz="1400" b="1"/>
        </a:p>
      </dgm:t>
    </dgm:pt>
    <dgm:pt modelId="{01368EC3-B365-4D0F-A793-3489590973D8}" type="parTrans" cxnId="{F56B0375-E089-434E-BA55-CD93D653D913}">
      <dgm:prSet/>
      <dgm:spPr/>
      <dgm:t>
        <a:bodyPr/>
        <a:lstStyle/>
        <a:p>
          <a:endParaRPr lang="en-US" sz="1100" b="1"/>
        </a:p>
      </dgm:t>
    </dgm:pt>
    <dgm:pt modelId="{9E900D7C-17C8-4E01-A961-FF8F93E62AE9}" type="sibTrans" cxnId="{F56B0375-E089-434E-BA55-CD93D653D913}">
      <dgm:prSet/>
      <dgm:spPr/>
      <dgm:t>
        <a:bodyPr/>
        <a:lstStyle/>
        <a:p>
          <a:endParaRPr lang="en-US" sz="1100" b="1"/>
        </a:p>
      </dgm:t>
    </dgm:pt>
    <dgm:pt modelId="{16C4F9D7-04DA-479B-9982-C3F601F9475A}">
      <dgm:prSet custT="1"/>
      <dgm:spPr/>
      <dgm:t>
        <a:bodyPr/>
        <a:lstStyle/>
        <a:p>
          <a:r>
            <a:rPr lang="en-US" sz="1100" b="1" smtClean="0"/>
            <a:t>Variable selection </a:t>
          </a:r>
          <a:endParaRPr lang="en-US" sz="1100" b="1"/>
        </a:p>
      </dgm:t>
    </dgm:pt>
    <dgm:pt modelId="{08E0011F-6711-4BC0-8153-E44BB5AAFCFB}" type="parTrans" cxnId="{3CB18D43-3478-40C4-AA53-2B7708BF435C}">
      <dgm:prSet/>
      <dgm:spPr/>
      <dgm:t>
        <a:bodyPr/>
        <a:lstStyle/>
        <a:p>
          <a:endParaRPr lang="en-US" sz="1100" b="1"/>
        </a:p>
      </dgm:t>
    </dgm:pt>
    <dgm:pt modelId="{D0425203-ADD4-4CA5-B81C-D7ACBB8C5C5E}" type="sibTrans" cxnId="{3CB18D43-3478-40C4-AA53-2B7708BF435C}">
      <dgm:prSet/>
      <dgm:spPr/>
      <dgm:t>
        <a:bodyPr/>
        <a:lstStyle/>
        <a:p>
          <a:endParaRPr lang="en-US" sz="1100" b="1"/>
        </a:p>
      </dgm:t>
    </dgm:pt>
    <dgm:pt modelId="{5E65CCC6-5795-4519-B46C-2A7A81F34971}">
      <dgm:prSet custT="1"/>
      <dgm:spPr/>
      <dgm:t>
        <a:bodyPr/>
        <a:lstStyle/>
        <a:p>
          <a:r>
            <a:rPr lang="en-US" sz="1100" b="1" smtClean="0"/>
            <a:t>Build candidate models</a:t>
          </a:r>
          <a:endParaRPr lang="en-US" sz="1100" b="1"/>
        </a:p>
      </dgm:t>
    </dgm:pt>
    <dgm:pt modelId="{D1DE6BB7-B3AB-4C08-B834-EC1CA81145C7}" type="parTrans" cxnId="{71B16B38-9B68-44B2-A9C1-5F7D9C2ECD39}">
      <dgm:prSet/>
      <dgm:spPr/>
      <dgm:t>
        <a:bodyPr/>
        <a:lstStyle/>
        <a:p>
          <a:endParaRPr lang="en-US" sz="1100" b="1"/>
        </a:p>
      </dgm:t>
    </dgm:pt>
    <dgm:pt modelId="{4439EAE3-7E45-4384-936E-C6D8BEAAFE69}" type="sibTrans" cxnId="{71B16B38-9B68-44B2-A9C1-5F7D9C2ECD39}">
      <dgm:prSet/>
      <dgm:spPr/>
      <dgm:t>
        <a:bodyPr/>
        <a:lstStyle/>
        <a:p>
          <a:endParaRPr lang="en-US" sz="1100" b="1"/>
        </a:p>
      </dgm:t>
    </dgm:pt>
    <dgm:pt modelId="{75D6B914-C587-4CE4-8126-2FAFB0C56FFD}">
      <dgm:prSet custT="1"/>
      <dgm:spPr/>
      <dgm:t>
        <a:bodyPr/>
        <a:lstStyle/>
        <a:p>
          <a:r>
            <a:rPr lang="en-US" sz="1100" b="1" smtClean="0"/>
            <a:t>Model validation and selection </a:t>
          </a:r>
          <a:endParaRPr lang="en-US" sz="1100" b="1"/>
        </a:p>
      </dgm:t>
    </dgm:pt>
    <dgm:pt modelId="{27B5F142-3876-47FE-BDAC-6515485189EA}" type="parTrans" cxnId="{2CD72267-347B-483E-BC69-6CCC326DF15E}">
      <dgm:prSet/>
      <dgm:spPr/>
      <dgm:t>
        <a:bodyPr/>
        <a:lstStyle/>
        <a:p>
          <a:endParaRPr lang="en-US" sz="1100" b="1"/>
        </a:p>
      </dgm:t>
    </dgm:pt>
    <dgm:pt modelId="{CBDCC469-352A-4EF5-B13C-94899B790A4D}" type="sibTrans" cxnId="{2CD72267-347B-483E-BC69-6CCC326DF15E}">
      <dgm:prSet/>
      <dgm:spPr/>
      <dgm:t>
        <a:bodyPr/>
        <a:lstStyle/>
        <a:p>
          <a:endParaRPr lang="en-US" sz="1100" b="1"/>
        </a:p>
      </dgm:t>
    </dgm:pt>
    <dgm:pt modelId="{36807862-2AE4-4086-BC74-35F9993F40AC}">
      <dgm:prSet custT="1"/>
      <dgm:spPr/>
      <dgm:t>
        <a:bodyPr/>
        <a:lstStyle/>
        <a:p>
          <a:r>
            <a:rPr lang="en-US" sz="1400" b="1" smtClean="0"/>
            <a:t>Interpret and communicate</a:t>
          </a:r>
          <a:endParaRPr lang="en-US" sz="1400" b="1"/>
        </a:p>
      </dgm:t>
    </dgm:pt>
    <dgm:pt modelId="{95029A4B-28F2-400A-B45F-26F5ED24628A}" type="parTrans" cxnId="{4CB08BB6-E994-42BD-86FE-2DDE06526DC5}">
      <dgm:prSet/>
      <dgm:spPr/>
      <dgm:t>
        <a:bodyPr/>
        <a:lstStyle/>
        <a:p>
          <a:endParaRPr lang="en-US" sz="1100" b="1"/>
        </a:p>
      </dgm:t>
    </dgm:pt>
    <dgm:pt modelId="{E34FBBA1-8BF1-4850-9E99-9FC198007B33}" type="sibTrans" cxnId="{4CB08BB6-E994-42BD-86FE-2DDE06526DC5}">
      <dgm:prSet/>
      <dgm:spPr/>
      <dgm:t>
        <a:bodyPr/>
        <a:lstStyle/>
        <a:p>
          <a:endParaRPr lang="en-US" sz="1100" b="1"/>
        </a:p>
      </dgm:t>
    </dgm:pt>
    <dgm:pt modelId="{4E61E831-1ACF-4479-8375-2D34B099C910}">
      <dgm:prSet custT="1"/>
      <dgm:spPr/>
      <dgm:t>
        <a:bodyPr/>
        <a:lstStyle/>
        <a:p>
          <a:r>
            <a:rPr lang="en-US" sz="1100" b="1" smtClean="0"/>
            <a:t>Interpret model </a:t>
          </a:r>
          <a:endParaRPr lang="en-US" sz="1100" b="1"/>
        </a:p>
      </dgm:t>
    </dgm:pt>
    <dgm:pt modelId="{0D8C7AEF-ECED-46BA-8424-5268C51B30E0}" type="parTrans" cxnId="{953FF290-B54C-4B59-A7E9-BCA2BF90A339}">
      <dgm:prSet/>
      <dgm:spPr/>
      <dgm:t>
        <a:bodyPr/>
        <a:lstStyle/>
        <a:p>
          <a:endParaRPr lang="en-US" sz="1100" b="1"/>
        </a:p>
      </dgm:t>
    </dgm:pt>
    <dgm:pt modelId="{8487BE70-4508-4A5C-9E90-B0E121A2A399}" type="sibTrans" cxnId="{953FF290-B54C-4B59-A7E9-BCA2BF90A339}">
      <dgm:prSet/>
      <dgm:spPr/>
      <dgm:t>
        <a:bodyPr/>
        <a:lstStyle/>
        <a:p>
          <a:endParaRPr lang="en-US" sz="1100" b="1"/>
        </a:p>
      </dgm:t>
    </dgm:pt>
    <dgm:pt modelId="{38965E94-8A22-496A-9CEE-8B94BDEE5075}">
      <dgm:prSet custT="1"/>
      <dgm:spPr/>
      <dgm:t>
        <a:bodyPr/>
        <a:lstStyle/>
        <a:p>
          <a:r>
            <a:rPr lang="en-US" sz="1100" b="1" smtClean="0"/>
            <a:t>Communicate model insights </a:t>
          </a:r>
          <a:endParaRPr lang="en-US" sz="1100" b="1"/>
        </a:p>
      </dgm:t>
    </dgm:pt>
    <dgm:pt modelId="{664E4727-D5F4-48FE-AF8D-8F4587682328}" type="parTrans" cxnId="{B3B9F3C3-D4E5-44FB-BC06-3A6F96D7A585}">
      <dgm:prSet/>
      <dgm:spPr/>
      <dgm:t>
        <a:bodyPr/>
        <a:lstStyle/>
        <a:p>
          <a:endParaRPr lang="en-US" sz="1100" b="1"/>
        </a:p>
      </dgm:t>
    </dgm:pt>
    <dgm:pt modelId="{F8BA6994-641A-4BDD-94D7-C508847DB9F2}" type="sibTrans" cxnId="{B3B9F3C3-D4E5-44FB-BC06-3A6F96D7A585}">
      <dgm:prSet/>
      <dgm:spPr/>
      <dgm:t>
        <a:bodyPr/>
        <a:lstStyle/>
        <a:p>
          <a:endParaRPr lang="en-US" sz="1100" b="1"/>
        </a:p>
      </dgm:t>
    </dgm:pt>
    <dgm:pt modelId="{8EAC685C-A876-4468-96C2-F159324B6473}">
      <dgm:prSet custT="1"/>
      <dgm:spPr/>
      <dgm:t>
        <a:bodyPr/>
        <a:lstStyle/>
        <a:p>
          <a:r>
            <a:rPr lang="en-US" sz="1400" b="1" smtClean="0"/>
            <a:t>Implement, document and maintain </a:t>
          </a:r>
          <a:endParaRPr lang="en-US" sz="1400" b="1"/>
        </a:p>
      </dgm:t>
    </dgm:pt>
    <dgm:pt modelId="{1C3A85F6-F8C2-4A42-A331-58AAD24293F6}" type="parTrans" cxnId="{586A52E0-F1F9-43AF-98F2-D377E2CA906C}">
      <dgm:prSet/>
      <dgm:spPr/>
      <dgm:t>
        <a:bodyPr/>
        <a:lstStyle/>
        <a:p>
          <a:endParaRPr lang="en-US" sz="1100" b="1"/>
        </a:p>
      </dgm:t>
    </dgm:pt>
    <dgm:pt modelId="{8A8DF05B-E59E-408E-A841-B2AA8AFEBC63}" type="sibTrans" cxnId="{586A52E0-F1F9-43AF-98F2-D377E2CA906C}">
      <dgm:prSet/>
      <dgm:spPr/>
      <dgm:t>
        <a:bodyPr/>
        <a:lstStyle/>
        <a:p>
          <a:endParaRPr lang="en-US" sz="1100" b="1"/>
        </a:p>
      </dgm:t>
    </dgm:pt>
    <dgm:pt modelId="{927F34F5-9235-4AE5-B485-2BEC6AB24CB1}">
      <dgm:prSet custT="1"/>
      <dgm:spPr/>
      <dgm:t>
        <a:bodyPr/>
        <a:lstStyle/>
        <a:p>
          <a:r>
            <a:rPr lang="en-US" sz="1100" b="1" smtClean="0"/>
            <a:t>Set up batch and API prediction system </a:t>
          </a:r>
          <a:endParaRPr lang="en-US" sz="1100" b="1"/>
        </a:p>
      </dgm:t>
    </dgm:pt>
    <dgm:pt modelId="{B9FF7891-C728-480F-8B65-000F8E04D108}" type="parTrans" cxnId="{B8852FB1-2875-4AB1-B5C0-E442709FB320}">
      <dgm:prSet/>
      <dgm:spPr/>
      <dgm:t>
        <a:bodyPr/>
        <a:lstStyle/>
        <a:p>
          <a:endParaRPr lang="en-US" sz="1100" b="1"/>
        </a:p>
      </dgm:t>
    </dgm:pt>
    <dgm:pt modelId="{D786432C-F7B1-422D-BFF0-BE1B34AA1CA7}" type="sibTrans" cxnId="{B8852FB1-2875-4AB1-B5C0-E442709FB320}">
      <dgm:prSet/>
      <dgm:spPr/>
      <dgm:t>
        <a:bodyPr/>
        <a:lstStyle/>
        <a:p>
          <a:endParaRPr lang="en-US" sz="1100" b="1"/>
        </a:p>
      </dgm:t>
    </dgm:pt>
    <dgm:pt modelId="{9EA18E82-1DA5-4CB8-9125-7FB8FEF43C51}">
      <dgm:prSet custT="1"/>
      <dgm:spPr/>
      <dgm:t>
        <a:bodyPr/>
        <a:lstStyle/>
        <a:p>
          <a:r>
            <a:rPr lang="en-US" sz="1100" b="1" dirty="0" smtClean="0"/>
            <a:t>Document modeling process for reproducibility </a:t>
          </a:r>
          <a:endParaRPr lang="en-US" sz="1100" b="1" dirty="0"/>
        </a:p>
      </dgm:t>
    </dgm:pt>
    <dgm:pt modelId="{7DF31845-FF6A-4749-8CC9-AD4E25DCA931}" type="parTrans" cxnId="{73E47451-2DB9-45C6-BE3C-7B21C2BE79D5}">
      <dgm:prSet/>
      <dgm:spPr/>
      <dgm:t>
        <a:bodyPr/>
        <a:lstStyle/>
        <a:p>
          <a:endParaRPr lang="en-US" sz="1100" b="1"/>
        </a:p>
      </dgm:t>
    </dgm:pt>
    <dgm:pt modelId="{D05B77F1-88E3-416C-B67D-849CF7D1EA1B}" type="sibTrans" cxnId="{73E47451-2DB9-45C6-BE3C-7B21C2BE79D5}">
      <dgm:prSet/>
      <dgm:spPr/>
      <dgm:t>
        <a:bodyPr/>
        <a:lstStyle/>
        <a:p>
          <a:endParaRPr lang="en-US" sz="1100" b="1"/>
        </a:p>
      </dgm:t>
    </dgm:pt>
    <dgm:pt modelId="{45C1D3F6-265C-4BCF-A0EB-C9CC81968E03}">
      <dgm:prSet custT="1"/>
      <dgm:spPr/>
      <dgm:t>
        <a:bodyPr/>
        <a:lstStyle/>
        <a:p>
          <a:r>
            <a:rPr lang="en-US" sz="1100" b="1" smtClean="0"/>
            <a:t>Create model monitoring and maintenance plan </a:t>
          </a:r>
          <a:endParaRPr lang="en-US" sz="1100" b="1"/>
        </a:p>
      </dgm:t>
    </dgm:pt>
    <dgm:pt modelId="{5B6A817E-D2EE-4CAE-8699-B0867E8E512F}" type="parTrans" cxnId="{D21BFEB1-DBAB-4580-B8CA-6B01F410977D}">
      <dgm:prSet/>
      <dgm:spPr/>
      <dgm:t>
        <a:bodyPr/>
        <a:lstStyle/>
        <a:p>
          <a:endParaRPr lang="en-US" sz="1100" b="1"/>
        </a:p>
      </dgm:t>
    </dgm:pt>
    <dgm:pt modelId="{BBD28506-4786-4360-9354-773A64317846}" type="sibTrans" cxnId="{D21BFEB1-DBAB-4580-B8CA-6B01F410977D}">
      <dgm:prSet/>
      <dgm:spPr/>
      <dgm:t>
        <a:bodyPr/>
        <a:lstStyle/>
        <a:p>
          <a:endParaRPr lang="en-US" sz="1100" b="1"/>
        </a:p>
      </dgm:t>
    </dgm:pt>
    <dgm:pt modelId="{BDF55693-3166-42AA-AB0A-72FC76713B4A}" type="pres">
      <dgm:prSet presAssocID="{61CCE274-0A9B-486B-A488-46E0FC2CF863}" presName="Name0" presStyleCnt="0">
        <dgm:presLayoutVars>
          <dgm:dir/>
          <dgm:animLvl val="lvl"/>
          <dgm:resizeHandles val="exact"/>
        </dgm:presLayoutVars>
      </dgm:prSet>
      <dgm:spPr/>
    </dgm:pt>
    <dgm:pt modelId="{17B06610-28C1-44AD-A9EC-56ED2A5CB008}" type="pres">
      <dgm:prSet presAssocID="{2EA005CB-A69B-402F-B0B0-032933DBA210}" presName="linNode" presStyleCnt="0"/>
      <dgm:spPr/>
    </dgm:pt>
    <dgm:pt modelId="{0B8CA933-271E-4AB0-862A-D151587081F0}" type="pres">
      <dgm:prSet presAssocID="{2EA005CB-A69B-402F-B0B0-032933DBA210}" presName="parentText" presStyleLbl="node1" presStyleIdx="0" presStyleCnt="5">
        <dgm:presLayoutVars>
          <dgm:chMax val="1"/>
          <dgm:bulletEnabled val="1"/>
        </dgm:presLayoutVars>
      </dgm:prSet>
      <dgm:spPr/>
      <dgm:t>
        <a:bodyPr/>
        <a:lstStyle/>
        <a:p>
          <a:endParaRPr lang="en-US"/>
        </a:p>
      </dgm:t>
    </dgm:pt>
    <dgm:pt modelId="{FD7F0AFF-7D04-4404-B255-D7FB17FE81B2}" type="pres">
      <dgm:prSet presAssocID="{2EA005CB-A69B-402F-B0B0-032933DBA210}" presName="descendantText" presStyleLbl="alignAccFollowNode1" presStyleIdx="0" presStyleCnt="5">
        <dgm:presLayoutVars>
          <dgm:bulletEnabled val="1"/>
        </dgm:presLayoutVars>
      </dgm:prSet>
      <dgm:spPr/>
      <dgm:t>
        <a:bodyPr/>
        <a:lstStyle/>
        <a:p>
          <a:endParaRPr lang="en-US"/>
        </a:p>
      </dgm:t>
    </dgm:pt>
    <dgm:pt modelId="{A75B5202-F854-4FB7-8C34-B82DC3BE3D3B}" type="pres">
      <dgm:prSet presAssocID="{B15A822C-C472-4B45-94B5-3A3E1F566128}" presName="sp" presStyleCnt="0"/>
      <dgm:spPr/>
    </dgm:pt>
    <dgm:pt modelId="{5B08C507-A280-457E-AEFD-71B064BA545A}" type="pres">
      <dgm:prSet presAssocID="{5601E51B-17A3-4DAB-8F86-AF6744376A07}" presName="linNode" presStyleCnt="0"/>
      <dgm:spPr/>
    </dgm:pt>
    <dgm:pt modelId="{41B6DA5C-AE87-4A1C-BB31-4AFEDEE1F984}" type="pres">
      <dgm:prSet presAssocID="{5601E51B-17A3-4DAB-8F86-AF6744376A07}" presName="parentText" presStyleLbl="node1" presStyleIdx="1" presStyleCnt="5">
        <dgm:presLayoutVars>
          <dgm:chMax val="1"/>
          <dgm:bulletEnabled val="1"/>
        </dgm:presLayoutVars>
      </dgm:prSet>
      <dgm:spPr/>
    </dgm:pt>
    <dgm:pt modelId="{FBE61339-C576-46D5-B27D-E75CBD744E95}" type="pres">
      <dgm:prSet presAssocID="{5601E51B-17A3-4DAB-8F86-AF6744376A07}" presName="descendantText" presStyleLbl="alignAccFollowNode1" presStyleIdx="1" presStyleCnt="5">
        <dgm:presLayoutVars>
          <dgm:bulletEnabled val="1"/>
        </dgm:presLayoutVars>
      </dgm:prSet>
      <dgm:spPr/>
      <dgm:t>
        <a:bodyPr/>
        <a:lstStyle/>
        <a:p>
          <a:endParaRPr lang="en-US"/>
        </a:p>
      </dgm:t>
    </dgm:pt>
    <dgm:pt modelId="{725749FE-5370-462E-BE98-0A6064B2AB8F}" type="pres">
      <dgm:prSet presAssocID="{DBA68033-83C8-455C-A9AF-DC5FDD40942A}" presName="sp" presStyleCnt="0"/>
      <dgm:spPr/>
    </dgm:pt>
    <dgm:pt modelId="{CE26BDDF-1CCD-4AB9-8715-12CADEA3308D}" type="pres">
      <dgm:prSet presAssocID="{42B609BC-CCE1-4B9C-96EE-16AD990C0419}" presName="linNode" presStyleCnt="0"/>
      <dgm:spPr/>
    </dgm:pt>
    <dgm:pt modelId="{22EFED0A-4175-483D-81D5-EB4B0780A2B7}" type="pres">
      <dgm:prSet presAssocID="{42B609BC-CCE1-4B9C-96EE-16AD990C0419}" presName="parentText" presStyleLbl="node1" presStyleIdx="2" presStyleCnt="5">
        <dgm:presLayoutVars>
          <dgm:chMax val="1"/>
          <dgm:bulletEnabled val="1"/>
        </dgm:presLayoutVars>
      </dgm:prSet>
      <dgm:spPr/>
    </dgm:pt>
    <dgm:pt modelId="{DDDF0A80-E2F5-404C-92BB-1D977FC9FEE0}" type="pres">
      <dgm:prSet presAssocID="{42B609BC-CCE1-4B9C-96EE-16AD990C0419}" presName="descendantText" presStyleLbl="alignAccFollowNode1" presStyleIdx="2" presStyleCnt="5">
        <dgm:presLayoutVars>
          <dgm:bulletEnabled val="1"/>
        </dgm:presLayoutVars>
      </dgm:prSet>
      <dgm:spPr/>
    </dgm:pt>
    <dgm:pt modelId="{BD207810-2FB6-4CC1-9B5F-A3BC35637661}" type="pres">
      <dgm:prSet presAssocID="{9E900D7C-17C8-4E01-A961-FF8F93E62AE9}" presName="sp" presStyleCnt="0"/>
      <dgm:spPr/>
    </dgm:pt>
    <dgm:pt modelId="{8B512DFB-36A8-4D0E-92F6-AB995E26414B}" type="pres">
      <dgm:prSet presAssocID="{36807862-2AE4-4086-BC74-35F9993F40AC}" presName="linNode" presStyleCnt="0"/>
      <dgm:spPr/>
    </dgm:pt>
    <dgm:pt modelId="{510660A2-BF18-4DBE-8B11-61FD692ABD61}" type="pres">
      <dgm:prSet presAssocID="{36807862-2AE4-4086-BC74-35F9993F40AC}" presName="parentText" presStyleLbl="node1" presStyleIdx="3" presStyleCnt="5">
        <dgm:presLayoutVars>
          <dgm:chMax val="1"/>
          <dgm:bulletEnabled val="1"/>
        </dgm:presLayoutVars>
      </dgm:prSet>
      <dgm:spPr/>
    </dgm:pt>
    <dgm:pt modelId="{D44F6383-783B-4D63-BB83-BCC58FBF394C}" type="pres">
      <dgm:prSet presAssocID="{36807862-2AE4-4086-BC74-35F9993F40AC}" presName="descendantText" presStyleLbl="alignAccFollowNode1" presStyleIdx="3" presStyleCnt="5">
        <dgm:presLayoutVars>
          <dgm:bulletEnabled val="1"/>
        </dgm:presLayoutVars>
      </dgm:prSet>
      <dgm:spPr/>
    </dgm:pt>
    <dgm:pt modelId="{B02690E3-46C5-4CC4-863B-4E0EDEECD95C}" type="pres">
      <dgm:prSet presAssocID="{E34FBBA1-8BF1-4850-9E99-9FC198007B33}" presName="sp" presStyleCnt="0"/>
      <dgm:spPr/>
    </dgm:pt>
    <dgm:pt modelId="{CA1B1618-24A4-4285-848F-CD4BAFAEA21D}" type="pres">
      <dgm:prSet presAssocID="{8EAC685C-A876-4468-96C2-F159324B6473}" presName="linNode" presStyleCnt="0"/>
      <dgm:spPr/>
    </dgm:pt>
    <dgm:pt modelId="{44D93B5C-C90F-482A-9D09-D582B3CCC902}" type="pres">
      <dgm:prSet presAssocID="{8EAC685C-A876-4468-96C2-F159324B6473}" presName="parentText" presStyleLbl="node1" presStyleIdx="4" presStyleCnt="5">
        <dgm:presLayoutVars>
          <dgm:chMax val="1"/>
          <dgm:bulletEnabled val="1"/>
        </dgm:presLayoutVars>
      </dgm:prSet>
      <dgm:spPr/>
    </dgm:pt>
    <dgm:pt modelId="{322ACA32-472E-4518-82BA-7C6BFBEA110A}" type="pres">
      <dgm:prSet presAssocID="{8EAC685C-A876-4468-96C2-F159324B6473}" presName="descendantText" presStyleLbl="alignAccFollowNode1" presStyleIdx="4" presStyleCnt="5">
        <dgm:presLayoutVars>
          <dgm:bulletEnabled val="1"/>
        </dgm:presLayoutVars>
      </dgm:prSet>
      <dgm:spPr/>
    </dgm:pt>
  </dgm:ptLst>
  <dgm:cxnLst>
    <dgm:cxn modelId="{71B16B38-9B68-44B2-A9C1-5F7D9C2ECD39}" srcId="{42B609BC-CCE1-4B9C-96EE-16AD990C0419}" destId="{5E65CCC6-5795-4519-B46C-2A7A81F34971}" srcOrd="1" destOrd="0" parTransId="{D1DE6BB7-B3AB-4C08-B834-EC1CA81145C7}" sibTransId="{4439EAE3-7E45-4384-936E-C6D8BEAAFE69}"/>
    <dgm:cxn modelId="{F56B0375-E089-434E-BA55-CD93D653D913}" srcId="{61CCE274-0A9B-486B-A488-46E0FC2CF863}" destId="{42B609BC-CCE1-4B9C-96EE-16AD990C0419}" srcOrd="2" destOrd="0" parTransId="{01368EC3-B365-4D0F-A793-3489590973D8}" sibTransId="{9E900D7C-17C8-4E01-A961-FF8F93E62AE9}"/>
    <dgm:cxn modelId="{4CB08BB6-E994-42BD-86FE-2DDE06526DC5}" srcId="{61CCE274-0A9B-486B-A488-46E0FC2CF863}" destId="{36807862-2AE4-4086-BC74-35F9993F40AC}" srcOrd="3" destOrd="0" parTransId="{95029A4B-28F2-400A-B45F-26F5ED24628A}" sibTransId="{E34FBBA1-8BF1-4850-9E99-9FC198007B33}"/>
    <dgm:cxn modelId="{836E9D0B-98C0-4F63-AC82-8D6BEE3F9925}" type="presOf" srcId="{E9817C8D-AC90-43A0-8F39-F845B2187CC0}" destId="{FBE61339-C576-46D5-B27D-E75CBD744E95}" srcOrd="0" destOrd="2" presId="urn:microsoft.com/office/officeart/2005/8/layout/vList5"/>
    <dgm:cxn modelId="{D8B2F900-ED62-413F-9531-F8D2AAC8BFA7}" srcId="{5601E51B-17A3-4DAB-8F86-AF6744376A07}" destId="{BE19D8FD-4AD4-49CD-8BE0-C33BF4C88B99}" srcOrd="1" destOrd="0" parTransId="{A2DDAED2-A1A6-43F4-AD5B-45E32A044923}" sibTransId="{D7F89E0F-C639-41F8-BB25-87ECF6A96317}"/>
    <dgm:cxn modelId="{58A792A1-8425-431A-B3FE-E8E4647E8D30}" type="presOf" srcId="{75395F16-F951-4FE8-81FD-C3538EBC1901}" destId="{FBE61339-C576-46D5-B27D-E75CBD744E95}" srcOrd="0" destOrd="3" presId="urn:microsoft.com/office/officeart/2005/8/layout/vList5"/>
    <dgm:cxn modelId="{C06796F6-2F17-4023-9153-33EA4F55F707}" type="presOf" srcId="{75D6B914-C587-4CE4-8126-2FAFB0C56FFD}" destId="{DDDF0A80-E2F5-404C-92BB-1D977FC9FEE0}" srcOrd="0" destOrd="2" presId="urn:microsoft.com/office/officeart/2005/8/layout/vList5"/>
    <dgm:cxn modelId="{59121C5F-6F40-4468-A6D7-6D5229AB5390}" srcId="{61CCE274-0A9B-486B-A488-46E0FC2CF863}" destId="{5601E51B-17A3-4DAB-8F86-AF6744376A07}" srcOrd="1" destOrd="0" parTransId="{505F1E94-EEB3-4165-8A2A-04FEA280331B}" sibTransId="{DBA68033-83C8-455C-A9AF-DC5FDD40942A}"/>
    <dgm:cxn modelId="{953FF290-B54C-4B59-A7E9-BCA2BF90A339}" srcId="{36807862-2AE4-4086-BC74-35F9993F40AC}" destId="{4E61E831-1ACF-4479-8375-2D34B099C910}" srcOrd="0" destOrd="0" parTransId="{0D8C7AEF-ECED-46BA-8424-5268C51B30E0}" sibTransId="{8487BE70-4508-4A5C-9E90-B0E121A2A399}"/>
    <dgm:cxn modelId="{C077DACA-7F26-4307-9861-D92F11457084}" type="presOf" srcId="{2EA005CB-A69B-402F-B0B0-032933DBA210}" destId="{0B8CA933-271E-4AB0-862A-D151587081F0}" srcOrd="0" destOrd="0" presId="urn:microsoft.com/office/officeart/2005/8/layout/vList5"/>
    <dgm:cxn modelId="{52EC6C9D-111C-47BC-AEAC-265CA511FEE1}" type="presOf" srcId="{9EA18E82-1DA5-4CB8-9125-7FB8FEF43C51}" destId="{322ACA32-472E-4518-82BA-7C6BFBEA110A}" srcOrd="0" destOrd="1" presId="urn:microsoft.com/office/officeart/2005/8/layout/vList5"/>
    <dgm:cxn modelId="{929B5969-78FB-40AF-A366-E725F063FD18}" srcId="{2EA005CB-A69B-402F-B0B0-032933DBA210}" destId="{4F9EA657-0E3A-452A-ADCD-9A4FBFAB5CF4}" srcOrd="0" destOrd="0" parTransId="{8EFEFB10-C548-41EF-B3C0-6A72CA4D82B9}" sibTransId="{585E943C-01FB-4FE9-9BC5-ECA18FBBF8E2}"/>
    <dgm:cxn modelId="{30B9D217-54D5-47C3-9520-406B5111F8F6}" srcId="{61CCE274-0A9B-486B-A488-46E0FC2CF863}" destId="{2EA005CB-A69B-402F-B0B0-032933DBA210}" srcOrd="0" destOrd="0" parTransId="{49BA7891-704A-4A47-8F60-B10EAC306DE3}" sibTransId="{B15A822C-C472-4B45-94B5-3A3E1F566128}"/>
    <dgm:cxn modelId="{D7417594-B202-44B4-8809-CB0E588A26DC}" type="presOf" srcId="{5E65CCC6-5795-4519-B46C-2A7A81F34971}" destId="{DDDF0A80-E2F5-404C-92BB-1D977FC9FEE0}" srcOrd="0" destOrd="1" presId="urn:microsoft.com/office/officeart/2005/8/layout/vList5"/>
    <dgm:cxn modelId="{41975775-A0D8-4976-907C-7F8F9F365627}" type="presOf" srcId="{4F9EA657-0E3A-452A-ADCD-9A4FBFAB5CF4}" destId="{FD7F0AFF-7D04-4404-B255-D7FB17FE81B2}" srcOrd="0" destOrd="0" presId="urn:microsoft.com/office/officeart/2005/8/layout/vList5"/>
    <dgm:cxn modelId="{73E47451-2DB9-45C6-BE3C-7B21C2BE79D5}" srcId="{8EAC685C-A876-4468-96C2-F159324B6473}" destId="{9EA18E82-1DA5-4CB8-9125-7FB8FEF43C51}" srcOrd="1" destOrd="0" parTransId="{7DF31845-FF6A-4749-8CC9-AD4E25DCA931}" sibTransId="{D05B77F1-88E3-416C-B67D-849CF7D1EA1B}"/>
    <dgm:cxn modelId="{CA65AFA7-EFEC-44D4-9F11-73B08779D6CA}" type="presOf" srcId="{61CCE274-0A9B-486B-A488-46E0FC2CF863}" destId="{BDF55693-3166-42AA-AB0A-72FC76713B4A}" srcOrd="0" destOrd="0" presId="urn:microsoft.com/office/officeart/2005/8/layout/vList5"/>
    <dgm:cxn modelId="{B8852FB1-2875-4AB1-B5C0-E442709FB320}" srcId="{8EAC685C-A876-4468-96C2-F159324B6473}" destId="{927F34F5-9235-4AE5-B485-2BEC6AB24CB1}" srcOrd="0" destOrd="0" parTransId="{B9FF7891-C728-480F-8B65-000F8E04D108}" sibTransId="{D786432C-F7B1-422D-BFF0-BE1B34AA1CA7}"/>
    <dgm:cxn modelId="{C3AA6A73-90A7-40DF-8ED6-7A33F15DE078}" type="presOf" srcId="{5601E51B-17A3-4DAB-8F86-AF6744376A07}" destId="{41B6DA5C-AE87-4A1C-BB31-4AFEDEE1F984}" srcOrd="0" destOrd="0" presId="urn:microsoft.com/office/officeart/2005/8/layout/vList5"/>
    <dgm:cxn modelId="{57B2E73D-CE64-4914-BFDE-66A000DE3039}" type="presOf" srcId="{38965E94-8A22-496A-9CEE-8B94BDEE5075}" destId="{D44F6383-783B-4D63-BB83-BCC58FBF394C}" srcOrd="0" destOrd="1" presId="urn:microsoft.com/office/officeart/2005/8/layout/vList5"/>
    <dgm:cxn modelId="{2EEB604D-B30F-47AE-8729-E6857589DDF2}" srcId="{5601E51B-17A3-4DAB-8F86-AF6744376A07}" destId="{E9817C8D-AC90-43A0-8F39-F845B2187CC0}" srcOrd="2" destOrd="0" parTransId="{5D2F5DC4-046E-4FEF-98A9-37BE733C08D4}" sibTransId="{ACBE9769-7334-4984-9F58-5D57391D5995}"/>
    <dgm:cxn modelId="{27168E0A-14DF-458B-8FAE-99BB5C8AA577}" type="presOf" srcId="{45C1D3F6-265C-4BCF-A0EB-C9CC81968E03}" destId="{322ACA32-472E-4518-82BA-7C6BFBEA110A}" srcOrd="0" destOrd="2" presId="urn:microsoft.com/office/officeart/2005/8/layout/vList5"/>
    <dgm:cxn modelId="{706808CA-6EC6-4F1F-87CE-83F5800E1436}" srcId="{2EA005CB-A69B-402F-B0B0-032933DBA210}" destId="{0BC66FB1-2C53-4AF6-867E-5954C9EB5944}" srcOrd="1" destOrd="0" parTransId="{3CFB532E-9B7C-4F06-8B55-F0ACE3AC40C1}" sibTransId="{AB246AEF-4A9B-47E9-B31A-D4FED66C47EB}"/>
    <dgm:cxn modelId="{7FB41335-B711-4432-843E-0E723DD3E235}" type="presOf" srcId="{BE19D8FD-4AD4-49CD-8BE0-C33BF4C88B99}" destId="{FBE61339-C576-46D5-B27D-E75CBD744E95}" srcOrd="0" destOrd="1" presId="urn:microsoft.com/office/officeart/2005/8/layout/vList5"/>
    <dgm:cxn modelId="{499B037A-8695-4CB3-BEC4-BD6ED4D55AEF}" type="presOf" srcId="{0BC66FB1-2C53-4AF6-867E-5954C9EB5944}" destId="{FD7F0AFF-7D04-4404-B255-D7FB17FE81B2}" srcOrd="0" destOrd="1" presId="urn:microsoft.com/office/officeart/2005/8/layout/vList5"/>
    <dgm:cxn modelId="{3CB18D43-3478-40C4-AA53-2B7708BF435C}" srcId="{42B609BC-CCE1-4B9C-96EE-16AD990C0419}" destId="{16C4F9D7-04DA-479B-9982-C3F601F9475A}" srcOrd="0" destOrd="0" parTransId="{08E0011F-6711-4BC0-8153-E44BB5AAFCFB}" sibTransId="{D0425203-ADD4-4CA5-B81C-D7ACBB8C5C5E}"/>
    <dgm:cxn modelId="{27A88E86-2C3A-46EE-8222-2045415DD3A9}" type="presOf" srcId="{BA709E95-5F9C-4B25-9497-D1CF222B9DFE}" destId="{FD7F0AFF-7D04-4404-B255-D7FB17FE81B2}" srcOrd="0" destOrd="3" presId="urn:microsoft.com/office/officeart/2005/8/layout/vList5"/>
    <dgm:cxn modelId="{F5101564-95BC-4DC9-A201-EF2A7C6F532B}" type="presOf" srcId="{16C4F9D7-04DA-479B-9982-C3F601F9475A}" destId="{DDDF0A80-E2F5-404C-92BB-1D977FC9FEE0}" srcOrd="0" destOrd="0" presId="urn:microsoft.com/office/officeart/2005/8/layout/vList5"/>
    <dgm:cxn modelId="{B3B9F3C3-D4E5-44FB-BC06-3A6F96D7A585}" srcId="{36807862-2AE4-4086-BC74-35F9993F40AC}" destId="{38965E94-8A22-496A-9CEE-8B94BDEE5075}" srcOrd="1" destOrd="0" parTransId="{664E4727-D5F4-48FE-AF8D-8F4587682328}" sibTransId="{F8BA6994-641A-4BDD-94D7-C508847DB9F2}"/>
    <dgm:cxn modelId="{2DE5C82E-975C-4E2E-BD4A-9180EBC6DBB1}" type="presOf" srcId="{B2B0C678-E9A8-4ED6-9AB3-E9C2A026C1C7}" destId="{FD7F0AFF-7D04-4404-B255-D7FB17FE81B2}" srcOrd="0" destOrd="2" presId="urn:microsoft.com/office/officeart/2005/8/layout/vList5"/>
    <dgm:cxn modelId="{E2FB3141-EC7C-494B-B143-AFF82FB20E9D}" type="presOf" srcId="{42B609BC-CCE1-4B9C-96EE-16AD990C0419}" destId="{22EFED0A-4175-483D-81D5-EB4B0780A2B7}" srcOrd="0" destOrd="0" presId="urn:microsoft.com/office/officeart/2005/8/layout/vList5"/>
    <dgm:cxn modelId="{BE0DA2B9-3AC0-410F-AE7A-2D65D2216D16}" srcId="{2EA005CB-A69B-402F-B0B0-032933DBA210}" destId="{B2B0C678-E9A8-4ED6-9AB3-E9C2A026C1C7}" srcOrd="2" destOrd="0" parTransId="{30E806FC-C862-48C7-AAA9-6A4E4CC3E93E}" sibTransId="{3DAC68CD-3D1F-4A8C-BBF8-F4B6CF18ADA3}"/>
    <dgm:cxn modelId="{ECAD9010-8E99-4F74-98D1-C280BD3FFD82}" type="presOf" srcId="{AE4BCA51-02CA-4B7F-92D1-F5D59193E9A4}" destId="{FBE61339-C576-46D5-B27D-E75CBD744E95}" srcOrd="0" destOrd="0" presId="urn:microsoft.com/office/officeart/2005/8/layout/vList5"/>
    <dgm:cxn modelId="{933E24DF-8BC3-482D-9031-3E5C3EE9A8D3}" type="presOf" srcId="{927F34F5-9235-4AE5-B485-2BEC6AB24CB1}" destId="{322ACA32-472E-4518-82BA-7C6BFBEA110A}" srcOrd="0" destOrd="0" presId="urn:microsoft.com/office/officeart/2005/8/layout/vList5"/>
    <dgm:cxn modelId="{D8A16FE9-86D6-4164-BC40-2C2673E9C4F7}" srcId="{5601E51B-17A3-4DAB-8F86-AF6744376A07}" destId="{75395F16-F951-4FE8-81FD-C3538EBC1901}" srcOrd="3" destOrd="0" parTransId="{DEBB9502-F158-4BC6-8E0C-E86B98BC55EF}" sibTransId="{5A7F743D-EB4F-4BE0-9F7D-EB16C02D9AE0}"/>
    <dgm:cxn modelId="{7269CB18-077B-4832-91DB-B663CFB36070}" type="presOf" srcId="{36807862-2AE4-4086-BC74-35F9993F40AC}" destId="{510660A2-BF18-4DBE-8B11-61FD692ABD61}" srcOrd="0" destOrd="0" presId="urn:microsoft.com/office/officeart/2005/8/layout/vList5"/>
    <dgm:cxn modelId="{D21BFEB1-DBAB-4580-B8CA-6B01F410977D}" srcId="{8EAC685C-A876-4468-96C2-F159324B6473}" destId="{45C1D3F6-265C-4BCF-A0EB-C9CC81968E03}" srcOrd="2" destOrd="0" parTransId="{5B6A817E-D2EE-4CAE-8699-B0867E8E512F}" sibTransId="{BBD28506-4786-4360-9354-773A64317846}"/>
    <dgm:cxn modelId="{60705AAE-1D9C-4C3E-88F8-DF5FA5C47946}" srcId="{2EA005CB-A69B-402F-B0B0-032933DBA210}" destId="{BA709E95-5F9C-4B25-9497-D1CF222B9DFE}" srcOrd="3" destOrd="0" parTransId="{6C6689CB-E3F6-4A54-8154-920A8F2BC5C0}" sibTransId="{27B02F1F-81FC-4CAD-AF27-DBE4765DB360}"/>
    <dgm:cxn modelId="{2CD72267-347B-483E-BC69-6CCC326DF15E}" srcId="{42B609BC-CCE1-4B9C-96EE-16AD990C0419}" destId="{75D6B914-C587-4CE4-8126-2FAFB0C56FFD}" srcOrd="2" destOrd="0" parTransId="{27B5F142-3876-47FE-BDAC-6515485189EA}" sibTransId="{CBDCC469-352A-4EF5-B13C-94899B790A4D}"/>
    <dgm:cxn modelId="{5DD79CCE-24F7-48BE-A930-DE33F82A620B}" type="presOf" srcId="{8EAC685C-A876-4468-96C2-F159324B6473}" destId="{44D93B5C-C90F-482A-9D09-D582B3CCC902}" srcOrd="0" destOrd="0" presId="urn:microsoft.com/office/officeart/2005/8/layout/vList5"/>
    <dgm:cxn modelId="{63A8A26D-B5D3-4945-8DEF-FECD96A692BA}" srcId="{5601E51B-17A3-4DAB-8F86-AF6744376A07}" destId="{AE4BCA51-02CA-4B7F-92D1-F5D59193E9A4}" srcOrd="0" destOrd="0" parTransId="{6155D59F-9EDD-411C-BE1A-0AEDE86BC7CF}" sibTransId="{A68798F2-50F8-480F-B597-110A0400B4CA}"/>
    <dgm:cxn modelId="{2074C436-480A-45DA-9892-4E99EA7C8E51}" type="presOf" srcId="{4E61E831-1ACF-4479-8375-2D34B099C910}" destId="{D44F6383-783B-4D63-BB83-BCC58FBF394C}" srcOrd="0" destOrd="0" presId="urn:microsoft.com/office/officeart/2005/8/layout/vList5"/>
    <dgm:cxn modelId="{586A52E0-F1F9-43AF-98F2-D377E2CA906C}" srcId="{61CCE274-0A9B-486B-A488-46E0FC2CF863}" destId="{8EAC685C-A876-4468-96C2-F159324B6473}" srcOrd="4" destOrd="0" parTransId="{1C3A85F6-F8C2-4A42-A331-58AAD24293F6}" sibTransId="{8A8DF05B-E59E-408E-A841-B2AA8AFEBC63}"/>
    <dgm:cxn modelId="{E33DEB4C-2F81-4897-90E2-7694C546AB7C}" type="presParOf" srcId="{BDF55693-3166-42AA-AB0A-72FC76713B4A}" destId="{17B06610-28C1-44AD-A9EC-56ED2A5CB008}" srcOrd="0" destOrd="0" presId="urn:microsoft.com/office/officeart/2005/8/layout/vList5"/>
    <dgm:cxn modelId="{B3C0FFB7-9308-474C-9AA2-54C87BF5DE22}" type="presParOf" srcId="{17B06610-28C1-44AD-A9EC-56ED2A5CB008}" destId="{0B8CA933-271E-4AB0-862A-D151587081F0}" srcOrd="0" destOrd="0" presId="urn:microsoft.com/office/officeart/2005/8/layout/vList5"/>
    <dgm:cxn modelId="{446158C5-5225-4F06-AC64-E3C5FDD5FA63}" type="presParOf" srcId="{17B06610-28C1-44AD-A9EC-56ED2A5CB008}" destId="{FD7F0AFF-7D04-4404-B255-D7FB17FE81B2}" srcOrd="1" destOrd="0" presId="urn:microsoft.com/office/officeart/2005/8/layout/vList5"/>
    <dgm:cxn modelId="{AD6BF814-6BAC-4E6C-BF4B-F4D2BE368AF1}" type="presParOf" srcId="{BDF55693-3166-42AA-AB0A-72FC76713B4A}" destId="{A75B5202-F854-4FB7-8C34-B82DC3BE3D3B}" srcOrd="1" destOrd="0" presId="urn:microsoft.com/office/officeart/2005/8/layout/vList5"/>
    <dgm:cxn modelId="{9CD5FA5A-43DE-4604-A561-FD0E9B6CA12D}" type="presParOf" srcId="{BDF55693-3166-42AA-AB0A-72FC76713B4A}" destId="{5B08C507-A280-457E-AEFD-71B064BA545A}" srcOrd="2" destOrd="0" presId="urn:microsoft.com/office/officeart/2005/8/layout/vList5"/>
    <dgm:cxn modelId="{2B71F9EE-3708-4039-8AFE-6D9C83863D37}" type="presParOf" srcId="{5B08C507-A280-457E-AEFD-71B064BA545A}" destId="{41B6DA5C-AE87-4A1C-BB31-4AFEDEE1F984}" srcOrd="0" destOrd="0" presId="urn:microsoft.com/office/officeart/2005/8/layout/vList5"/>
    <dgm:cxn modelId="{AF230BAC-BBFA-43AA-A0AC-9AE7A75E7B58}" type="presParOf" srcId="{5B08C507-A280-457E-AEFD-71B064BA545A}" destId="{FBE61339-C576-46D5-B27D-E75CBD744E95}" srcOrd="1" destOrd="0" presId="urn:microsoft.com/office/officeart/2005/8/layout/vList5"/>
    <dgm:cxn modelId="{9C2D9A1E-98EF-4203-949D-33AAAF6CF384}" type="presParOf" srcId="{BDF55693-3166-42AA-AB0A-72FC76713B4A}" destId="{725749FE-5370-462E-BE98-0A6064B2AB8F}" srcOrd="3" destOrd="0" presId="urn:microsoft.com/office/officeart/2005/8/layout/vList5"/>
    <dgm:cxn modelId="{2A944FCB-78B6-4600-BCF4-ECD682A61A41}" type="presParOf" srcId="{BDF55693-3166-42AA-AB0A-72FC76713B4A}" destId="{CE26BDDF-1CCD-4AB9-8715-12CADEA3308D}" srcOrd="4" destOrd="0" presId="urn:microsoft.com/office/officeart/2005/8/layout/vList5"/>
    <dgm:cxn modelId="{79AF13D1-A4D6-41D4-A8ED-F0B20E4F9939}" type="presParOf" srcId="{CE26BDDF-1CCD-4AB9-8715-12CADEA3308D}" destId="{22EFED0A-4175-483D-81D5-EB4B0780A2B7}" srcOrd="0" destOrd="0" presId="urn:microsoft.com/office/officeart/2005/8/layout/vList5"/>
    <dgm:cxn modelId="{132EA3E6-02B8-4075-9497-B721E934CB92}" type="presParOf" srcId="{CE26BDDF-1CCD-4AB9-8715-12CADEA3308D}" destId="{DDDF0A80-E2F5-404C-92BB-1D977FC9FEE0}" srcOrd="1" destOrd="0" presId="urn:microsoft.com/office/officeart/2005/8/layout/vList5"/>
    <dgm:cxn modelId="{1C7FD000-1552-4307-8FE1-731156C52774}" type="presParOf" srcId="{BDF55693-3166-42AA-AB0A-72FC76713B4A}" destId="{BD207810-2FB6-4CC1-9B5F-A3BC35637661}" srcOrd="5" destOrd="0" presId="urn:microsoft.com/office/officeart/2005/8/layout/vList5"/>
    <dgm:cxn modelId="{1EC3EF9A-9695-4DCE-9969-2464DFEDB4F3}" type="presParOf" srcId="{BDF55693-3166-42AA-AB0A-72FC76713B4A}" destId="{8B512DFB-36A8-4D0E-92F6-AB995E26414B}" srcOrd="6" destOrd="0" presId="urn:microsoft.com/office/officeart/2005/8/layout/vList5"/>
    <dgm:cxn modelId="{D13B6A60-5D41-4AE2-A56A-B5F2BFA46610}" type="presParOf" srcId="{8B512DFB-36A8-4D0E-92F6-AB995E26414B}" destId="{510660A2-BF18-4DBE-8B11-61FD692ABD61}" srcOrd="0" destOrd="0" presId="urn:microsoft.com/office/officeart/2005/8/layout/vList5"/>
    <dgm:cxn modelId="{5113EF66-A080-4CB5-AC17-CC399D3D93AC}" type="presParOf" srcId="{8B512DFB-36A8-4D0E-92F6-AB995E26414B}" destId="{D44F6383-783B-4D63-BB83-BCC58FBF394C}" srcOrd="1" destOrd="0" presId="urn:microsoft.com/office/officeart/2005/8/layout/vList5"/>
    <dgm:cxn modelId="{E4615B18-1593-464B-84B3-5297992D77E9}" type="presParOf" srcId="{BDF55693-3166-42AA-AB0A-72FC76713B4A}" destId="{B02690E3-46C5-4CC4-863B-4E0EDEECD95C}" srcOrd="7" destOrd="0" presId="urn:microsoft.com/office/officeart/2005/8/layout/vList5"/>
    <dgm:cxn modelId="{10E69E13-2213-40EB-B136-6372AB03B9A1}" type="presParOf" srcId="{BDF55693-3166-42AA-AB0A-72FC76713B4A}" destId="{CA1B1618-24A4-4285-848F-CD4BAFAEA21D}" srcOrd="8" destOrd="0" presId="urn:microsoft.com/office/officeart/2005/8/layout/vList5"/>
    <dgm:cxn modelId="{1F067D11-A4FF-4D86-94AC-E15C69ED9984}" type="presParOf" srcId="{CA1B1618-24A4-4285-848F-CD4BAFAEA21D}" destId="{44D93B5C-C90F-482A-9D09-D582B3CCC902}" srcOrd="0" destOrd="0" presId="urn:microsoft.com/office/officeart/2005/8/layout/vList5"/>
    <dgm:cxn modelId="{070CC2C7-1B23-4660-A25D-BFFDC64DF799}" type="presParOf" srcId="{CA1B1618-24A4-4285-848F-CD4BAFAEA21D}" destId="{322ACA32-472E-4518-82BA-7C6BFBEA110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F0AFF-7D04-4404-B255-D7FB17FE81B2}">
      <dsp:nvSpPr>
        <dsp:cNvPr id="0" name=""/>
        <dsp:cNvSpPr/>
      </dsp:nvSpPr>
      <dsp:spPr>
        <a:xfrm rot="5400000">
          <a:off x="5766978" y="-2359824"/>
          <a:ext cx="901883" cy="5852160"/>
        </a:xfrm>
        <a:prstGeom prst="round2SameRect">
          <a:avLst/>
        </a:prstGeom>
        <a:solidFill>
          <a:schemeClr val="accent4">
            <a:tint val="40000"/>
            <a:alpha val="90000"/>
            <a:hueOff val="0"/>
            <a:satOff val="0"/>
            <a:lumOff val="0"/>
            <a:alphaOff val="0"/>
          </a:schemeClr>
        </a:solidFill>
        <a:ln w="285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1" kern="1200" smtClean="0"/>
            <a:t>Specify business problem </a:t>
          </a:r>
          <a:endParaRPr lang="en-US" sz="1100" b="1" kern="1200"/>
        </a:p>
        <a:p>
          <a:pPr marL="57150" lvl="1" indent="-57150" algn="l" defTabSz="488950">
            <a:lnSpc>
              <a:spcPct val="90000"/>
            </a:lnSpc>
            <a:spcBef>
              <a:spcPct val="0"/>
            </a:spcBef>
            <a:spcAft>
              <a:spcPct val="15000"/>
            </a:spcAft>
            <a:buChar char="••"/>
          </a:pPr>
          <a:r>
            <a:rPr lang="en-US" sz="1100" b="1" kern="1200" dirty="0" smtClean="0"/>
            <a:t>Define unit of analysis and prediction target </a:t>
          </a:r>
          <a:endParaRPr lang="en-US" sz="1100" b="1" kern="1200" dirty="0"/>
        </a:p>
        <a:p>
          <a:pPr marL="57150" lvl="1" indent="-57150" algn="l" defTabSz="488950">
            <a:lnSpc>
              <a:spcPct val="90000"/>
            </a:lnSpc>
            <a:spcBef>
              <a:spcPct val="0"/>
            </a:spcBef>
            <a:spcAft>
              <a:spcPct val="15000"/>
            </a:spcAft>
            <a:buChar char="••"/>
          </a:pPr>
          <a:r>
            <a:rPr lang="en-US" sz="1100" b="1" kern="1200" dirty="0" smtClean="0"/>
            <a:t>Prioritize modeling criteria </a:t>
          </a:r>
          <a:endParaRPr lang="en-US" sz="1100" b="1" kern="1200" dirty="0"/>
        </a:p>
        <a:p>
          <a:pPr marL="57150" lvl="1" indent="-57150" algn="l" defTabSz="488950">
            <a:lnSpc>
              <a:spcPct val="90000"/>
            </a:lnSpc>
            <a:spcBef>
              <a:spcPct val="0"/>
            </a:spcBef>
            <a:spcAft>
              <a:spcPct val="15000"/>
            </a:spcAft>
            <a:buChar char="••"/>
          </a:pPr>
          <a:r>
            <a:rPr lang="en-US" sz="1100" b="1" kern="1200" smtClean="0"/>
            <a:t>Consider risks and success criteria </a:t>
          </a:r>
          <a:endParaRPr lang="en-US" sz="1100" b="1" kern="1200"/>
        </a:p>
      </dsp:txBody>
      <dsp:txXfrm rot="-5400000">
        <a:off x="3291840" y="159340"/>
        <a:ext cx="5808134" cy="813831"/>
      </dsp:txXfrm>
    </dsp:sp>
    <dsp:sp modelId="{0B8CA933-271E-4AB0-862A-D151587081F0}">
      <dsp:nvSpPr>
        <dsp:cNvPr id="0" name=""/>
        <dsp:cNvSpPr/>
      </dsp:nvSpPr>
      <dsp:spPr>
        <a:xfrm>
          <a:off x="0" y="2578"/>
          <a:ext cx="3291840" cy="1127354"/>
        </a:xfrm>
        <a:prstGeom prst="roundRect">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smtClean="0"/>
            <a:t>Define project objectives</a:t>
          </a:r>
          <a:endParaRPr lang="en-US" sz="1400" b="1" kern="1200" dirty="0"/>
        </a:p>
      </dsp:txBody>
      <dsp:txXfrm>
        <a:off x="55033" y="57611"/>
        <a:ext cx="3181774" cy="1017288"/>
      </dsp:txXfrm>
    </dsp:sp>
    <dsp:sp modelId="{FBE61339-C576-46D5-B27D-E75CBD744E95}">
      <dsp:nvSpPr>
        <dsp:cNvPr id="0" name=""/>
        <dsp:cNvSpPr/>
      </dsp:nvSpPr>
      <dsp:spPr>
        <a:xfrm rot="5400000">
          <a:off x="5766978" y="-1176102"/>
          <a:ext cx="901883" cy="5852160"/>
        </a:xfrm>
        <a:prstGeom prst="round2SameRect">
          <a:avLst/>
        </a:prstGeom>
        <a:solidFill>
          <a:schemeClr val="accent4">
            <a:tint val="40000"/>
            <a:alpha val="90000"/>
            <a:hueOff val="-1220503"/>
            <a:satOff val="-2067"/>
            <a:lumOff val="-396"/>
            <a:alphaOff val="0"/>
          </a:schemeClr>
        </a:solidFill>
        <a:ln w="28575" cap="flat" cmpd="sng" algn="ctr">
          <a:solidFill>
            <a:schemeClr val="accent4">
              <a:tint val="40000"/>
              <a:alpha val="90000"/>
              <a:hueOff val="-1220503"/>
              <a:satOff val="-2067"/>
              <a:lumOff val="-3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1" kern="1200" smtClean="0"/>
            <a:t>Find appropriate data </a:t>
          </a:r>
          <a:endParaRPr lang="en-US" sz="1100" b="1" kern="1200"/>
        </a:p>
        <a:p>
          <a:pPr marL="57150" lvl="1" indent="-57150" algn="l" defTabSz="488950">
            <a:lnSpc>
              <a:spcPct val="90000"/>
            </a:lnSpc>
            <a:spcBef>
              <a:spcPct val="0"/>
            </a:spcBef>
            <a:spcAft>
              <a:spcPct val="15000"/>
            </a:spcAft>
            <a:buChar char="••"/>
          </a:pPr>
          <a:r>
            <a:rPr lang="en-US" sz="1100" b="1" kern="1200" dirty="0" smtClean="0"/>
            <a:t>Conduct exploratory data analysis </a:t>
          </a:r>
          <a:endParaRPr lang="en-US" sz="1100" b="1" kern="1200" dirty="0"/>
        </a:p>
        <a:p>
          <a:pPr marL="57150" lvl="1" indent="-57150" algn="l" defTabSz="488950">
            <a:lnSpc>
              <a:spcPct val="90000"/>
            </a:lnSpc>
            <a:spcBef>
              <a:spcPct val="0"/>
            </a:spcBef>
            <a:spcAft>
              <a:spcPct val="15000"/>
            </a:spcAft>
            <a:buChar char="••"/>
          </a:pPr>
          <a:r>
            <a:rPr lang="en-US" sz="1100" b="1" kern="1200" smtClean="0"/>
            <a:t>Find and remove target leakage </a:t>
          </a:r>
          <a:endParaRPr lang="en-US" sz="1100" b="1" kern="1200"/>
        </a:p>
        <a:p>
          <a:pPr marL="57150" lvl="1" indent="-57150" algn="l" defTabSz="488950">
            <a:lnSpc>
              <a:spcPct val="90000"/>
            </a:lnSpc>
            <a:spcBef>
              <a:spcPct val="0"/>
            </a:spcBef>
            <a:spcAft>
              <a:spcPct val="15000"/>
            </a:spcAft>
            <a:buChar char="••"/>
          </a:pPr>
          <a:r>
            <a:rPr lang="en-US" sz="1100" b="1" kern="1200" smtClean="0"/>
            <a:t>Feature engineering </a:t>
          </a:r>
          <a:endParaRPr lang="en-US" sz="1100" b="1" kern="1200"/>
        </a:p>
      </dsp:txBody>
      <dsp:txXfrm rot="-5400000">
        <a:off x="3291840" y="1343062"/>
        <a:ext cx="5808134" cy="813831"/>
      </dsp:txXfrm>
    </dsp:sp>
    <dsp:sp modelId="{41B6DA5C-AE87-4A1C-BB31-4AFEDEE1F984}">
      <dsp:nvSpPr>
        <dsp:cNvPr id="0" name=""/>
        <dsp:cNvSpPr/>
      </dsp:nvSpPr>
      <dsp:spPr>
        <a:xfrm>
          <a:off x="0" y="1186300"/>
          <a:ext cx="3291840" cy="1127354"/>
        </a:xfrm>
        <a:prstGeom prst="roundRect">
          <a:avLst/>
        </a:prstGeom>
        <a:solidFill>
          <a:schemeClr val="accent4">
            <a:hueOff val="-1144320"/>
            <a:satOff val="-1963"/>
            <a:lumOff val="-1421"/>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t>Acquire and explore data</a:t>
          </a:r>
          <a:endParaRPr lang="en-US" sz="1400" b="1" kern="1200"/>
        </a:p>
      </dsp:txBody>
      <dsp:txXfrm>
        <a:off x="55033" y="1241333"/>
        <a:ext cx="3181774" cy="1017288"/>
      </dsp:txXfrm>
    </dsp:sp>
    <dsp:sp modelId="{DDDF0A80-E2F5-404C-92BB-1D977FC9FEE0}">
      <dsp:nvSpPr>
        <dsp:cNvPr id="0" name=""/>
        <dsp:cNvSpPr/>
      </dsp:nvSpPr>
      <dsp:spPr>
        <a:xfrm rot="5400000">
          <a:off x="5766978" y="7619"/>
          <a:ext cx="901883" cy="5852160"/>
        </a:xfrm>
        <a:prstGeom prst="round2SameRect">
          <a:avLst/>
        </a:prstGeom>
        <a:solidFill>
          <a:schemeClr val="accent4">
            <a:tint val="40000"/>
            <a:alpha val="90000"/>
            <a:hueOff val="-2441006"/>
            <a:satOff val="-4135"/>
            <a:lumOff val="-793"/>
            <a:alphaOff val="0"/>
          </a:schemeClr>
        </a:solidFill>
        <a:ln w="28575" cap="flat" cmpd="sng" algn="ctr">
          <a:solidFill>
            <a:schemeClr val="accent4">
              <a:tint val="40000"/>
              <a:alpha val="90000"/>
              <a:hueOff val="-2441006"/>
              <a:satOff val="-4135"/>
              <a:lumOff val="-7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1" kern="1200" smtClean="0"/>
            <a:t>Variable selection </a:t>
          </a:r>
          <a:endParaRPr lang="en-US" sz="1100" b="1" kern="1200"/>
        </a:p>
        <a:p>
          <a:pPr marL="57150" lvl="1" indent="-57150" algn="l" defTabSz="488950">
            <a:lnSpc>
              <a:spcPct val="90000"/>
            </a:lnSpc>
            <a:spcBef>
              <a:spcPct val="0"/>
            </a:spcBef>
            <a:spcAft>
              <a:spcPct val="15000"/>
            </a:spcAft>
            <a:buChar char="••"/>
          </a:pPr>
          <a:r>
            <a:rPr lang="en-US" sz="1100" b="1" kern="1200" smtClean="0"/>
            <a:t>Build candidate models</a:t>
          </a:r>
          <a:endParaRPr lang="en-US" sz="1100" b="1" kern="1200"/>
        </a:p>
        <a:p>
          <a:pPr marL="57150" lvl="1" indent="-57150" algn="l" defTabSz="488950">
            <a:lnSpc>
              <a:spcPct val="90000"/>
            </a:lnSpc>
            <a:spcBef>
              <a:spcPct val="0"/>
            </a:spcBef>
            <a:spcAft>
              <a:spcPct val="15000"/>
            </a:spcAft>
            <a:buChar char="••"/>
          </a:pPr>
          <a:r>
            <a:rPr lang="en-US" sz="1100" b="1" kern="1200" smtClean="0"/>
            <a:t>Model validation and selection </a:t>
          </a:r>
          <a:endParaRPr lang="en-US" sz="1100" b="1" kern="1200"/>
        </a:p>
      </dsp:txBody>
      <dsp:txXfrm rot="-5400000">
        <a:off x="3291840" y="2526783"/>
        <a:ext cx="5808134" cy="813831"/>
      </dsp:txXfrm>
    </dsp:sp>
    <dsp:sp modelId="{22EFED0A-4175-483D-81D5-EB4B0780A2B7}">
      <dsp:nvSpPr>
        <dsp:cNvPr id="0" name=""/>
        <dsp:cNvSpPr/>
      </dsp:nvSpPr>
      <dsp:spPr>
        <a:xfrm>
          <a:off x="0" y="2370022"/>
          <a:ext cx="3291840" cy="1127354"/>
        </a:xfrm>
        <a:prstGeom prst="roundRect">
          <a:avLst/>
        </a:prstGeom>
        <a:solidFill>
          <a:schemeClr val="accent4">
            <a:hueOff val="-2288640"/>
            <a:satOff val="-3925"/>
            <a:lumOff val="-284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t>Model data </a:t>
          </a:r>
          <a:endParaRPr lang="en-US" sz="1400" b="1" kern="1200"/>
        </a:p>
      </dsp:txBody>
      <dsp:txXfrm>
        <a:off x="55033" y="2425055"/>
        <a:ext cx="3181774" cy="1017288"/>
      </dsp:txXfrm>
    </dsp:sp>
    <dsp:sp modelId="{D44F6383-783B-4D63-BB83-BCC58FBF394C}">
      <dsp:nvSpPr>
        <dsp:cNvPr id="0" name=""/>
        <dsp:cNvSpPr/>
      </dsp:nvSpPr>
      <dsp:spPr>
        <a:xfrm rot="5400000">
          <a:off x="5766978" y="1191342"/>
          <a:ext cx="901883" cy="5852160"/>
        </a:xfrm>
        <a:prstGeom prst="round2SameRect">
          <a:avLst/>
        </a:prstGeom>
        <a:solidFill>
          <a:schemeClr val="accent4">
            <a:tint val="40000"/>
            <a:alpha val="90000"/>
            <a:hueOff val="-3661508"/>
            <a:satOff val="-6202"/>
            <a:lumOff val="-1189"/>
            <a:alphaOff val="0"/>
          </a:schemeClr>
        </a:solidFill>
        <a:ln w="28575" cap="flat" cmpd="sng" algn="ctr">
          <a:solidFill>
            <a:schemeClr val="accent4">
              <a:tint val="40000"/>
              <a:alpha val="90000"/>
              <a:hueOff val="-3661508"/>
              <a:satOff val="-6202"/>
              <a:lumOff val="-11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1" kern="1200" smtClean="0"/>
            <a:t>Interpret model </a:t>
          </a:r>
          <a:endParaRPr lang="en-US" sz="1100" b="1" kern="1200"/>
        </a:p>
        <a:p>
          <a:pPr marL="57150" lvl="1" indent="-57150" algn="l" defTabSz="488950">
            <a:lnSpc>
              <a:spcPct val="90000"/>
            </a:lnSpc>
            <a:spcBef>
              <a:spcPct val="0"/>
            </a:spcBef>
            <a:spcAft>
              <a:spcPct val="15000"/>
            </a:spcAft>
            <a:buChar char="••"/>
          </a:pPr>
          <a:r>
            <a:rPr lang="en-US" sz="1100" b="1" kern="1200" smtClean="0"/>
            <a:t>Communicate model insights </a:t>
          </a:r>
          <a:endParaRPr lang="en-US" sz="1100" b="1" kern="1200"/>
        </a:p>
      </dsp:txBody>
      <dsp:txXfrm rot="-5400000">
        <a:off x="3291840" y="3710506"/>
        <a:ext cx="5808134" cy="813831"/>
      </dsp:txXfrm>
    </dsp:sp>
    <dsp:sp modelId="{510660A2-BF18-4DBE-8B11-61FD692ABD61}">
      <dsp:nvSpPr>
        <dsp:cNvPr id="0" name=""/>
        <dsp:cNvSpPr/>
      </dsp:nvSpPr>
      <dsp:spPr>
        <a:xfrm>
          <a:off x="0" y="3553744"/>
          <a:ext cx="3291840" cy="1127354"/>
        </a:xfrm>
        <a:prstGeom prst="roundRect">
          <a:avLst/>
        </a:prstGeom>
        <a:solidFill>
          <a:schemeClr val="accent4">
            <a:hueOff val="-3432960"/>
            <a:satOff val="-5888"/>
            <a:lumOff val="-4264"/>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t>Interpret and communicate</a:t>
          </a:r>
          <a:endParaRPr lang="en-US" sz="1400" b="1" kern="1200"/>
        </a:p>
      </dsp:txBody>
      <dsp:txXfrm>
        <a:off x="55033" y="3608777"/>
        <a:ext cx="3181774" cy="1017288"/>
      </dsp:txXfrm>
    </dsp:sp>
    <dsp:sp modelId="{322ACA32-472E-4518-82BA-7C6BFBEA110A}">
      <dsp:nvSpPr>
        <dsp:cNvPr id="0" name=""/>
        <dsp:cNvSpPr/>
      </dsp:nvSpPr>
      <dsp:spPr>
        <a:xfrm rot="5400000">
          <a:off x="5766978" y="2375064"/>
          <a:ext cx="901883" cy="5852160"/>
        </a:xfrm>
        <a:prstGeom prst="round2SameRect">
          <a:avLst/>
        </a:prstGeom>
        <a:solidFill>
          <a:schemeClr val="accent4">
            <a:tint val="40000"/>
            <a:alpha val="90000"/>
            <a:hueOff val="-4882011"/>
            <a:satOff val="-8270"/>
            <a:lumOff val="-1585"/>
            <a:alphaOff val="0"/>
          </a:schemeClr>
        </a:solidFill>
        <a:ln w="28575" cap="flat" cmpd="sng" algn="ctr">
          <a:solidFill>
            <a:schemeClr val="accent4">
              <a:tint val="40000"/>
              <a:alpha val="90000"/>
              <a:hueOff val="-4882011"/>
              <a:satOff val="-8270"/>
              <a:lumOff val="-15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b="1" kern="1200" smtClean="0"/>
            <a:t>Set up batch and API prediction system </a:t>
          </a:r>
          <a:endParaRPr lang="en-US" sz="1100" b="1" kern="1200"/>
        </a:p>
        <a:p>
          <a:pPr marL="57150" lvl="1" indent="-57150" algn="l" defTabSz="488950">
            <a:lnSpc>
              <a:spcPct val="90000"/>
            </a:lnSpc>
            <a:spcBef>
              <a:spcPct val="0"/>
            </a:spcBef>
            <a:spcAft>
              <a:spcPct val="15000"/>
            </a:spcAft>
            <a:buChar char="••"/>
          </a:pPr>
          <a:r>
            <a:rPr lang="en-US" sz="1100" b="1" kern="1200" dirty="0" smtClean="0"/>
            <a:t>Document modeling process for reproducibility </a:t>
          </a:r>
          <a:endParaRPr lang="en-US" sz="1100" b="1" kern="1200" dirty="0"/>
        </a:p>
        <a:p>
          <a:pPr marL="57150" lvl="1" indent="-57150" algn="l" defTabSz="488950">
            <a:lnSpc>
              <a:spcPct val="90000"/>
            </a:lnSpc>
            <a:spcBef>
              <a:spcPct val="0"/>
            </a:spcBef>
            <a:spcAft>
              <a:spcPct val="15000"/>
            </a:spcAft>
            <a:buChar char="••"/>
          </a:pPr>
          <a:r>
            <a:rPr lang="en-US" sz="1100" b="1" kern="1200" smtClean="0"/>
            <a:t>Create model monitoring and maintenance plan </a:t>
          </a:r>
          <a:endParaRPr lang="en-US" sz="1100" b="1" kern="1200"/>
        </a:p>
      </dsp:txBody>
      <dsp:txXfrm rot="-5400000">
        <a:off x="3291840" y="4894228"/>
        <a:ext cx="5808134" cy="813831"/>
      </dsp:txXfrm>
    </dsp:sp>
    <dsp:sp modelId="{44D93B5C-C90F-482A-9D09-D582B3CCC902}">
      <dsp:nvSpPr>
        <dsp:cNvPr id="0" name=""/>
        <dsp:cNvSpPr/>
      </dsp:nvSpPr>
      <dsp:spPr>
        <a:xfrm>
          <a:off x="0" y="4737467"/>
          <a:ext cx="3291840" cy="1127354"/>
        </a:xfrm>
        <a:prstGeom prst="roundRect">
          <a:avLst/>
        </a:prstGeom>
        <a:solidFill>
          <a:schemeClr val="accent4">
            <a:hueOff val="-4577280"/>
            <a:satOff val="-7851"/>
            <a:lumOff val="-568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smtClean="0"/>
            <a:t>Implement, document and maintain </a:t>
          </a:r>
          <a:endParaRPr lang="en-US" sz="1400" b="1" kern="1200"/>
        </a:p>
      </dsp:txBody>
      <dsp:txXfrm>
        <a:off x="55033" y="4792500"/>
        <a:ext cx="3181774" cy="101728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38BAF-00F9-4099-95FE-BF44660C9425}" type="datetimeFigureOut">
              <a:rPr lang="en-US" smtClean="0"/>
              <a:t>6/21/2018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BFA6F-45F3-4F14-AA58-EF4006BEB164}" type="slidenum">
              <a:rPr lang="en-US" smtClean="0"/>
              <a:t>‹#›</a:t>
            </a:fld>
            <a:endParaRPr lang="en-US"/>
          </a:p>
        </p:txBody>
      </p:sp>
    </p:spTree>
    <p:extLst>
      <p:ext uri="{BB962C8B-B14F-4D97-AF65-F5344CB8AC3E}">
        <p14:creationId xmlns:p14="http://schemas.microsoft.com/office/powerpoint/2010/main" val="1244194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5300" y="685800"/>
            <a:ext cx="8420100" cy="1828800"/>
          </a:xfrm>
        </p:spPr>
        <p:txBody>
          <a:bodyPr anchor="ctr">
            <a:noAutofit/>
          </a:bodyPr>
          <a:lstStyle>
            <a:lvl1pPr>
              <a:lnSpc>
                <a:spcPct val="100000"/>
              </a:lnSpc>
              <a:defRPr sz="2800" spc="-8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95300" y="2514600"/>
            <a:ext cx="7429500" cy="3200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95300" y="6172201"/>
            <a:ext cx="3714750" cy="304800"/>
          </a:xfrm>
          <a:prstGeom prst="rect">
            <a:avLst/>
          </a:prstGeom>
        </p:spPr>
        <p:txBody>
          <a:bodyPr/>
          <a:lstStyle/>
          <a:p>
            <a:fld id="{E0CC588E-C57D-474C-BBE4-B89434169D51}" type="datetime1">
              <a:rPr lang="en-US" smtClean="0"/>
              <a:t>6/21/2018</a:t>
            </a:fld>
            <a:endParaRPr lang="en-US"/>
          </a:p>
        </p:txBody>
      </p:sp>
      <p:sp>
        <p:nvSpPr>
          <p:cNvPr id="5" name="Footer Placeholder 4"/>
          <p:cNvSpPr>
            <a:spLocks noGrp="1"/>
          </p:cNvSpPr>
          <p:nvPr>
            <p:ph type="ftr" sz="quarter" idx="11"/>
          </p:nvPr>
        </p:nvSpPr>
        <p:spPr>
          <a:xfrm>
            <a:off x="495300" y="6492876"/>
            <a:ext cx="3714750" cy="283845"/>
          </a:xfrm>
          <a:prstGeom prst="rect">
            <a:avLst/>
          </a:prstGeom>
        </p:spPr>
        <p:txBody>
          <a:bodyPr/>
          <a:lstStyle/>
          <a:p>
            <a:endParaRPr lang="en-US"/>
          </a:p>
        </p:txBody>
      </p:sp>
      <p:sp>
        <p:nvSpPr>
          <p:cNvPr id="9" name="Rectangle 8"/>
          <p:cNvSpPr/>
          <p:nvPr/>
        </p:nvSpPr>
        <p:spPr>
          <a:xfrm>
            <a:off x="9751218" y="4846320"/>
            <a:ext cx="154782"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751218" y="0"/>
            <a:ext cx="154782"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Placeholder 1"/>
          <p:cNvSpPr>
            <a:spLocks noGrp="1"/>
          </p:cNvSpPr>
          <p:nvPr>
            <p:ph type="title"/>
          </p:nvPr>
        </p:nvSpPr>
        <p:spPr>
          <a:xfrm>
            <a:off x="0" y="0"/>
            <a:ext cx="9751218" cy="6858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751218" cy="6858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685801"/>
            <a:ext cx="9751218" cy="616226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428871" y="6462448"/>
            <a:ext cx="1315721" cy="395552"/>
          </a:xfrm>
          <a:prstGeom prst="rect">
            <a:avLst/>
          </a:prstGeom>
        </p:spPr>
        <p:txBody>
          <a:bodyPr vert="horz" lIns="91440" tIns="45720" rIns="91440" bIns="45720" rtlCol="0" anchor="ctr"/>
          <a:lstStyle>
            <a:lvl1pPr algn="l">
              <a:defRPr sz="1400" b="1">
                <a:solidFill>
                  <a:schemeClr val="tx2"/>
                </a:solidFill>
              </a:defRPr>
            </a:lvl1pPr>
          </a:lstStyle>
          <a:p>
            <a:fld id="{B6F15528-21DE-4FAA-801E-634DDDAF4B2B}" type="slidenum">
              <a:rPr lang="en-US" smtClean="0"/>
              <a:pPr/>
              <a:t>‹#›</a:t>
            </a:fld>
            <a:endParaRPr lang="en-US" dirty="0"/>
          </a:p>
        </p:txBody>
      </p:sp>
      <p:sp>
        <p:nvSpPr>
          <p:cNvPr id="7" name="Rectangle 6"/>
          <p:cNvSpPr/>
          <p:nvPr/>
        </p:nvSpPr>
        <p:spPr>
          <a:xfrm>
            <a:off x="9751218" y="0"/>
            <a:ext cx="154782"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751218" y="1371600"/>
            <a:ext cx="154782"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endCxn id="7" idx="1"/>
          </p:cNvCxnSpPr>
          <p:nvPr userDrawn="1"/>
        </p:nvCxnSpPr>
        <p:spPr>
          <a:xfrm>
            <a:off x="0" y="685800"/>
            <a:ext cx="9751218" cy="0"/>
          </a:xfrm>
          <a:prstGeom prst="line">
            <a:avLst/>
          </a:prstGeom>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l" defTabSz="914400" rtl="0" eaLnBrk="1" latinLnBrk="0" hangingPunct="1">
        <a:spcBef>
          <a:spcPct val="0"/>
        </a:spcBef>
        <a:buNone/>
        <a:defRPr sz="2200" b="1"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1400" b="0"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1400" b="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400" b="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400" b="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400" b="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machine-learning/team-data-science-process/lifecycle-modeling"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predictiveanalyticstoday.com/deployment-predictive-models/" TargetMode="External"/><Relationship Id="rId5" Type="http://schemas.openxmlformats.org/officeDocument/2006/relationships/hyperlink" Target="https://machinelearningmastery.com/deploy-machine-learning-model-to-production/" TargetMode="External"/><Relationship Id="rId4" Type="http://schemas.openxmlformats.org/officeDocument/2006/relationships/hyperlink" Target="https://www.datarobot.com/wiki/machine-learning-life-cycle/"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 Model deployment</a:t>
            </a:r>
            <a:endParaRPr lang="en-US" dirty="0"/>
          </a:p>
        </p:txBody>
      </p:sp>
      <p:sp>
        <p:nvSpPr>
          <p:cNvPr id="3" name="Subtitle 2"/>
          <p:cNvSpPr>
            <a:spLocks noGrp="1"/>
          </p:cNvSpPr>
          <p:nvPr>
            <p:ph type="subTitle" idx="1"/>
          </p:nvPr>
        </p:nvSpPr>
        <p:spPr/>
        <p:txBody>
          <a:bodyPr/>
          <a:lstStyle/>
          <a:p>
            <a:r>
              <a:rPr lang="en-US" b="1" dirty="0"/>
              <a:t>The Machine Learning Life Cycle </a:t>
            </a:r>
            <a:endParaRPr lang="en-US" b="1" dirty="0" smtClean="0"/>
          </a:p>
          <a:p>
            <a:r>
              <a:rPr lang="en-US" b="1" dirty="0"/>
              <a:t>Model Deployment </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654875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Machine Learning Life Cycle </a:t>
            </a:r>
            <a:r>
              <a:rPr lang="en-US" dirty="0" smtClean="0"/>
              <a:t>(1/2)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805225"/>
              </p:ext>
            </p:extLst>
          </p:nvPr>
        </p:nvGraphicFramePr>
        <p:xfrm>
          <a:off x="381000" y="914400"/>
          <a:ext cx="9144000" cy="5029200"/>
        </p:xfrm>
        <a:graphic>
          <a:graphicData uri="http://schemas.openxmlformats.org/drawingml/2006/table">
            <a:tbl>
              <a:tblPr firstRow="1" firstCol="1" bandRow="1">
                <a:tableStyleId>{9D7B26C5-4107-4FEC-AEDC-1716B250A1EF}</a:tableStyleId>
              </a:tblPr>
              <a:tblGrid>
                <a:gridCol w="4571506"/>
                <a:gridCol w="4572494"/>
              </a:tblGrid>
              <a:tr h="5029200">
                <a:tc>
                  <a:txBody>
                    <a:bodyPr/>
                    <a:lstStyle/>
                    <a:p>
                      <a:pPr marL="0" marR="0">
                        <a:spcBef>
                          <a:spcPts val="0"/>
                        </a:spcBef>
                        <a:spcAft>
                          <a:spcPts val="0"/>
                        </a:spcAft>
                      </a:pPr>
                      <a:endParaRPr lang="en-US" sz="1400" dirty="0">
                        <a:effectLst/>
                        <a:latin typeface="Times New Roman"/>
                        <a:ea typeface="Times New Roman"/>
                        <a:cs typeface="Times New Roman"/>
                      </a:endParaRPr>
                    </a:p>
                  </a:txBody>
                  <a:tcPr marL="68580" marR="68580" marT="0" marB="0"/>
                </a:tc>
                <a:tc>
                  <a:txBody>
                    <a:bodyPr/>
                    <a:lstStyle/>
                    <a:p>
                      <a:pPr marL="342900" marR="0" lvl="0" indent="-342900">
                        <a:spcBef>
                          <a:spcPts val="0"/>
                        </a:spcBef>
                        <a:spcAft>
                          <a:spcPts val="0"/>
                        </a:spcAft>
                        <a:buFont typeface="+mj-lt"/>
                        <a:buAutoNum type="arabicPeriod"/>
                      </a:pPr>
                      <a:r>
                        <a:rPr lang="en-US" sz="1800" dirty="0" smtClean="0">
                          <a:solidFill>
                            <a:schemeClr val="accent1"/>
                          </a:solidFill>
                          <a:effectLst/>
                        </a:rPr>
                        <a:t>Data acquisition </a:t>
                      </a:r>
                      <a:endParaRPr lang="en-US" sz="1800" dirty="0">
                        <a:solidFill>
                          <a:schemeClr val="accent1"/>
                        </a:solidFill>
                        <a:effectLst/>
                      </a:endParaRPr>
                    </a:p>
                    <a:p>
                      <a:pPr marL="800100" marR="0" lvl="1" indent="-342900">
                        <a:spcBef>
                          <a:spcPts val="0"/>
                        </a:spcBef>
                        <a:spcAft>
                          <a:spcPts val="0"/>
                        </a:spcAft>
                        <a:buFont typeface="+mj-lt"/>
                        <a:buAutoNum type="alphaLcPeriod"/>
                      </a:pPr>
                      <a:r>
                        <a:rPr lang="en-US" sz="1400" dirty="0">
                          <a:effectLst/>
                        </a:rPr>
                        <a:t>Data source: </a:t>
                      </a:r>
                      <a:r>
                        <a:rPr lang="en-US" sz="1400" b="0" dirty="0">
                          <a:effectLst/>
                        </a:rPr>
                        <a:t>On-premises vs Cloud / Database vs Files </a:t>
                      </a:r>
                    </a:p>
                    <a:p>
                      <a:pPr marL="800100" marR="0" lvl="1" indent="-342900">
                        <a:spcBef>
                          <a:spcPts val="0"/>
                        </a:spcBef>
                        <a:spcAft>
                          <a:spcPts val="0"/>
                        </a:spcAft>
                        <a:buFont typeface="+mj-lt"/>
                        <a:buAutoNum type="alphaLcPeriod"/>
                      </a:pPr>
                      <a:r>
                        <a:rPr lang="en-US" sz="1400" dirty="0">
                          <a:effectLst/>
                        </a:rPr>
                        <a:t>Pipeline: </a:t>
                      </a:r>
                      <a:r>
                        <a:rPr lang="en-US" sz="1400" b="0" dirty="0">
                          <a:effectLst/>
                        </a:rPr>
                        <a:t>Streaming vs Batch / Low vs High frequency </a:t>
                      </a:r>
                    </a:p>
                    <a:p>
                      <a:pPr marL="800100" marR="0" lvl="1" indent="-342900">
                        <a:spcBef>
                          <a:spcPts val="0"/>
                        </a:spcBef>
                        <a:spcAft>
                          <a:spcPts val="0"/>
                        </a:spcAft>
                        <a:buFont typeface="+mj-lt"/>
                        <a:buAutoNum type="alphaLcPeriod"/>
                      </a:pPr>
                      <a:r>
                        <a:rPr lang="en-US" sz="1400" dirty="0">
                          <a:effectLst/>
                        </a:rPr>
                        <a:t>Environment: </a:t>
                      </a:r>
                      <a:r>
                        <a:rPr lang="en-US" sz="1400" b="0" dirty="0">
                          <a:effectLst/>
                        </a:rPr>
                        <a:t>On-premises vs Cloud / Small vs Big Data </a:t>
                      </a:r>
                    </a:p>
                    <a:p>
                      <a:pPr marL="800100" marR="0" lvl="1" indent="-342900">
                        <a:spcBef>
                          <a:spcPts val="0"/>
                        </a:spcBef>
                        <a:spcAft>
                          <a:spcPts val="0"/>
                        </a:spcAft>
                        <a:buFont typeface="+mj-lt"/>
                        <a:buAutoNum type="alphaLcPeriod"/>
                      </a:pPr>
                      <a:r>
                        <a:rPr lang="en-US" sz="1400" dirty="0">
                          <a:effectLst/>
                        </a:rPr>
                        <a:t>Wrangling, Exploration &amp; Cleaning: </a:t>
                      </a:r>
                      <a:r>
                        <a:rPr lang="en-US" sz="1400" b="0" dirty="0">
                          <a:effectLst/>
                        </a:rPr>
                        <a:t>Structured vs Unstructured / Data validation and cleanup / Visualization</a:t>
                      </a:r>
                    </a:p>
                    <a:p>
                      <a:pPr marL="342900" marR="0" lvl="0" indent="-342900">
                        <a:spcBef>
                          <a:spcPts val="0"/>
                        </a:spcBef>
                        <a:spcAft>
                          <a:spcPts val="0"/>
                        </a:spcAft>
                        <a:buFont typeface="+mj-lt"/>
                        <a:buAutoNum type="arabicPeriod"/>
                      </a:pPr>
                      <a:r>
                        <a:rPr lang="en-US" sz="1800" dirty="0">
                          <a:solidFill>
                            <a:schemeClr val="accent1"/>
                          </a:solidFill>
                          <a:effectLst/>
                        </a:rPr>
                        <a:t>Modeling </a:t>
                      </a:r>
                    </a:p>
                    <a:p>
                      <a:pPr marL="800100" marR="0" lvl="1" indent="-342900">
                        <a:spcBef>
                          <a:spcPts val="0"/>
                        </a:spcBef>
                        <a:spcAft>
                          <a:spcPts val="0"/>
                        </a:spcAft>
                        <a:buFont typeface="+mj-lt"/>
                        <a:buAutoNum type="alphaLcPeriod"/>
                      </a:pPr>
                      <a:r>
                        <a:rPr lang="en-US" sz="1400" dirty="0">
                          <a:effectLst/>
                        </a:rPr>
                        <a:t>Feature Engineering: </a:t>
                      </a:r>
                      <a:r>
                        <a:rPr lang="en-US" sz="1400" b="0" dirty="0">
                          <a:effectLst/>
                        </a:rPr>
                        <a:t>Transforming, Binning and Feature selection </a:t>
                      </a:r>
                    </a:p>
                    <a:p>
                      <a:pPr marL="800100" marR="0" lvl="1" indent="-342900">
                        <a:spcBef>
                          <a:spcPts val="0"/>
                        </a:spcBef>
                        <a:spcAft>
                          <a:spcPts val="0"/>
                        </a:spcAft>
                        <a:buFont typeface="+mj-lt"/>
                        <a:buAutoNum type="alphaLcPeriod"/>
                      </a:pPr>
                      <a:r>
                        <a:rPr lang="en-US" sz="1400" dirty="0">
                          <a:effectLst/>
                        </a:rPr>
                        <a:t>Model Training: </a:t>
                      </a:r>
                      <a:r>
                        <a:rPr lang="en-US" sz="1400" b="0" dirty="0">
                          <a:effectLst/>
                        </a:rPr>
                        <a:t>Algorithms, Ensemble, Parameter tuning</a:t>
                      </a:r>
                    </a:p>
                    <a:p>
                      <a:pPr marL="800100" marR="0" lvl="1" indent="-342900">
                        <a:spcBef>
                          <a:spcPts val="0"/>
                        </a:spcBef>
                        <a:spcAft>
                          <a:spcPts val="0"/>
                        </a:spcAft>
                        <a:buFont typeface="+mj-lt"/>
                        <a:buAutoNum type="alphaLcPeriod"/>
                      </a:pPr>
                      <a:r>
                        <a:rPr lang="en-US" sz="1400" dirty="0">
                          <a:effectLst/>
                        </a:rPr>
                        <a:t>Model Evaluation: </a:t>
                      </a:r>
                      <a:r>
                        <a:rPr lang="en-US" sz="1400" b="0" dirty="0">
                          <a:effectLst/>
                        </a:rPr>
                        <a:t>Cross Validation, Model Reporting, A/B testing </a:t>
                      </a:r>
                    </a:p>
                    <a:p>
                      <a:pPr marL="342900" marR="0" lvl="0" indent="-342900">
                        <a:spcBef>
                          <a:spcPts val="0"/>
                        </a:spcBef>
                        <a:spcAft>
                          <a:spcPts val="0"/>
                        </a:spcAft>
                        <a:buFont typeface="+mj-lt"/>
                        <a:buAutoNum type="arabicPeriod"/>
                      </a:pPr>
                      <a:r>
                        <a:rPr lang="en-US" sz="1800" dirty="0">
                          <a:solidFill>
                            <a:schemeClr val="accent1"/>
                          </a:solidFill>
                          <a:effectLst/>
                        </a:rPr>
                        <a:t>Deployment</a:t>
                      </a:r>
                    </a:p>
                    <a:p>
                      <a:pPr marL="800100" marR="0" lvl="1" indent="-342900">
                        <a:spcBef>
                          <a:spcPts val="0"/>
                        </a:spcBef>
                        <a:spcAft>
                          <a:spcPts val="0"/>
                        </a:spcAft>
                        <a:buFont typeface="+mj-lt"/>
                        <a:buAutoNum type="alphaLcPeriod"/>
                      </a:pPr>
                      <a:r>
                        <a:rPr lang="en-US" sz="1400" dirty="0">
                          <a:effectLst/>
                        </a:rPr>
                        <a:t>Backend: </a:t>
                      </a:r>
                      <a:r>
                        <a:rPr lang="en-US" sz="1400" b="0" dirty="0">
                          <a:effectLst/>
                        </a:rPr>
                        <a:t>Scoring, Performance monitoring </a:t>
                      </a:r>
                    </a:p>
                    <a:p>
                      <a:pPr marL="800100" marR="0" lvl="1" indent="-342900">
                        <a:spcBef>
                          <a:spcPts val="0"/>
                        </a:spcBef>
                        <a:spcAft>
                          <a:spcPts val="0"/>
                        </a:spcAft>
                        <a:buFont typeface="+mj-lt"/>
                        <a:buAutoNum type="alphaLcPeriod"/>
                      </a:pPr>
                      <a:r>
                        <a:rPr lang="en-US" sz="1400" dirty="0">
                          <a:effectLst/>
                        </a:rPr>
                        <a:t>Frontend: </a:t>
                      </a:r>
                      <a:r>
                        <a:rPr lang="en-US" sz="1400" b="0" dirty="0">
                          <a:effectLst/>
                        </a:rPr>
                        <a:t>Web service, Intelligent applications </a:t>
                      </a:r>
                    </a:p>
                    <a:p>
                      <a:pPr marL="0" marR="0" indent="0">
                        <a:lnSpc>
                          <a:spcPct val="115000"/>
                        </a:lnSpc>
                        <a:spcBef>
                          <a:spcPts val="0"/>
                        </a:spcBef>
                        <a:spcAft>
                          <a:spcPts val="0"/>
                        </a:spcAft>
                        <a:buFont typeface="+mj-lt"/>
                        <a:buNone/>
                        <a:tabLst>
                          <a:tab pos="590550" algn="l"/>
                        </a:tabLst>
                      </a:pPr>
                      <a:r>
                        <a:rPr lang="en-US" sz="1400" b="0" dirty="0">
                          <a:effectLst/>
                        </a:rPr>
                        <a:t> </a:t>
                      </a:r>
                      <a:endParaRPr lang="en-US" sz="1400" b="0" dirty="0">
                        <a:effectLst/>
                        <a:latin typeface="Times New Roman"/>
                        <a:ea typeface="Times New Roman"/>
                        <a:cs typeface="Times New Roman"/>
                      </a:endParaRPr>
                    </a:p>
                  </a:txBody>
                  <a:tcPr marL="68580" marR="68580" marT="0" marB="0"/>
                </a:tc>
              </a:tr>
            </a:tbl>
          </a:graphicData>
        </a:graphic>
      </p:graphicFrame>
      <p:pic>
        <p:nvPicPr>
          <p:cNvPr id="10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936" y="1076325"/>
            <a:ext cx="4043263" cy="4638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6012359"/>
            <a:ext cx="9144000" cy="769441"/>
          </a:xfrm>
          <a:prstGeom prst="rect">
            <a:avLst/>
          </a:prstGeom>
          <a:noFill/>
        </p:spPr>
        <p:txBody>
          <a:bodyPr wrap="square" rtlCol="0">
            <a:spAutoFit/>
          </a:bodyPr>
          <a:lstStyle/>
          <a:p>
            <a:r>
              <a:rPr lang="en-US" sz="1100" dirty="0"/>
              <a:t>Source 1: </a:t>
            </a:r>
            <a:r>
              <a:rPr lang="en-US" sz="1100" u="sng" dirty="0">
                <a:hlinkClick r:id="rId3"/>
              </a:rPr>
              <a:t>https://docs.microsoft.com/en-us/azure/machine-learning/team-data-science-process/lifecycle-modeling</a:t>
            </a:r>
            <a:endParaRPr lang="en-US" sz="1100" dirty="0"/>
          </a:p>
          <a:p>
            <a:r>
              <a:rPr lang="en-US" sz="1100" dirty="0"/>
              <a:t>Source 2: </a:t>
            </a:r>
            <a:r>
              <a:rPr lang="en-US" sz="1100" u="sng" dirty="0">
                <a:hlinkClick r:id="rId4"/>
              </a:rPr>
              <a:t>https://www.datarobot.com/wiki/machine-learning-life-cycle/</a:t>
            </a:r>
            <a:endParaRPr lang="en-US" sz="1100" dirty="0"/>
          </a:p>
          <a:p>
            <a:r>
              <a:rPr lang="en-US" sz="1100" dirty="0"/>
              <a:t>Source 3: </a:t>
            </a:r>
            <a:r>
              <a:rPr lang="en-US" sz="1100" u="sng" dirty="0">
                <a:hlinkClick r:id="rId5"/>
              </a:rPr>
              <a:t>https://machinelearningmastery.com/deploy-machine-learning-model-to-production/</a:t>
            </a:r>
            <a:endParaRPr lang="en-US" sz="1100" dirty="0"/>
          </a:p>
          <a:p>
            <a:r>
              <a:rPr lang="en-US" sz="1100" dirty="0"/>
              <a:t>Source 4: </a:t>
            </a:r>
            <a:r>
              <a:rPr lang="en-US" sz="1100" u="sng" dirty="0">
                <a:hlinkClick r:id="rId6"/>
              </a:rPr>
              <a:t>https://www.predictiveanalyticstoday.com/deployment-predictive-models/</a:t>
            </a:r>
            <a:endParaRPr lang="en-US" sz="11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0051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Machine Learning Life Cycle </a:t>
            </a:r>
            <a:r>
              <a:rPr lang="en-US" dirty="0" smtClean="0"/>
              <a:t>(2/2)</a:t>
            </a:r>
            <a:endParaRPr lang="en-US" dirty="0"/>
          </a:p>
        </p:txBody>
      </p:sp>
      <p:graphicFrame>
        <p:nvGraphicFramePr>
          <p:cNvPr id="4" name="Diagram 3"/>
          <p:cNvGraphicFramePr/>
          <p:nvPr>
            <p:extLst>
              <p:ext uri="{D42A27DB-BD31-4B8C-83A1-F6EECF244321}">
                <p14:modId xmlns:p14="http://schemas.microsoft.com/office/powerpoint/2010/main" val="1317499717"/>
              </p:ext>
            </p:extLst>
          </p:nvPr>
        </p:nvGraphicFramePr>
        <p:xfrm>
          <a:off x="381000" y="838200"/>
          <a:ext cx="914400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51840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p:cNvSpPr>
            <a:spLocks noGrp="1"/>
          </p:cNvSpPr>
          <p:nvPr>
            <p:ph type="title"/>
          </p:nvPr>
        </p:nvSpPr>
        <p:spPr/>
        <p:txBody>
          <a:bodyPr>
            <a:normAutofit/>
          </a:bodyPr>
          <a:lstStyle/>
          <a:p>
            <a:r>
              <a:rPr lang="en-US" dirty="0"/>
              <a:t>Model Deployment </a:t>
            </a:r>
            <a:r>
              <a:rPr lang="en-US" dirty="0" smtClean="0"/>
              <a:t>(1/2)</a:t>
            </a:r>
            <a:endParaRPr lang="en-US" dirty="0"/>
          </a:p>
        </p:txBody>
      </p:sp>
      <p:sp>
        <p:nvSpPr>
          <p:cNvPr id="5" name="TextBox 4"/>
          <p:cNvSpPr txBox="1"/>
          <p:nvPr/>
        </p:nvSpPr>
        <p:spPr>
          <a:xfrm>
            <a:off x="381000" y="762000"/>
            <a:ext cx="4572000" cy="2462213"/>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marL="171450" lvl="0" indent="-171450">
              <a:buFont typeface="Arial" panose="020B0604020202020204" pitchFamily="34" charset="0"/>
              <a:buChar char="•"/>
            </a:pPr>
            <a:r>
              <a:rPr lang="en-US" sz="1400" b="1" dirty="0"/>
              <a:t>Predictive model deployment provides the option to deploy analytical results in to every day decision making process, for automating the decision making process. </a:t>
            </a:r>
            <a:endParaRPr lang="en-US" sz="1400" b="1" dirty="0" smtClean="0"/>
          </a:p>
          <a:p>
            <a:pPr marL="171450" lvl="0" indent="-171450">
              <a:buFont typeface="Arial" panose="020B0604020202020204" pitchFamily="34" charset="0"/>
              <a:buChar char="•"/>
            </a:pPr>
            <a:r>
              <a:rPr lang="en-US" sz="1400" b="1" dirty="0" smtClean="0"/>
              <a:t>There </a:t>
            </a:r>
            <a:r>
              <a:rPr lang="en-US" sz="1400" b="1" dirty="0"/>
              <a:t>are many challenges in deployment as many organizations lack integrated technical infrastructure to deploy the model between different departments and business units. </a:t>
            </a:r>
            <a:endParaRPr lang="en-US" sz="1400" b="1" dirty="0" smtClean="0"/>
          </a:p>
          <a:p>
            <a:pPr marL="171450" lvl="0" indent="-171450">
              <a:buFont typeface="Arial" panose="020B0604020202020204" pitchFamily="34" charset="0"/>
              <a:buChar char="•"/>
            </a:pPr>
            <a:r>
              <a:rPr lang="en-US" sz="1400" b="1" dirty="0" smtClean="0"/>
              <a:t>These </a:t>
            </a:r>
            <a:r>
              <a:rPr lang="en-US" sz="1400" b="1" dirty="0"/>
              <a:t>challenges in deployment also include data in different data sources, requirement to integrate the model in to different applications. </a:t>
            </a:r>
          </a:p>
        </p:txBody>
      </p:sp>
      <p:sp>
        <p:nvSpPr>
          <p:cNvPr id="6" name="TextBox 5"/>
          <p:cNvSpPr txBox="1"/>
          <p:nvPr/>
        </p:nvSpPr>
        <p:spPr>
          <a:xfrm>
            <a:off x="381000" y="4219575"/>
            <a:ext cx="4572000" cy="224676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285750" lvl="0" indent="-285750">
              <a:buFont typeface="Arial" panose="020B0604020202020204" pitchFamily="34" charset="0"/>
              <a:buChar char="•"/>
            </a:pPr>
            <a:r>
              <a:rPr lang="en-US" sz="1400" b="1" dirty="0"/>
              <a:t>After the model is validated, the model is moved to production by implementing a scoring system where the model is applied to new data that does not have a dependent variable. </a:t>
            </a:r>
            <a:endParaRPr lang="en-US" sz="1400" b="1" dirty="0" smtClean="0"/>
          </a:p>
          <a:p>
            <a:pPr marL="285750" lvl="0" indent="-285750">
              <a:buFont typeface="Arial" panose="020B0604020202020204" pitchFamily="34" charset="0"/>
              <a:buChar char="•"/>
            </a:pPr>
            <a:r>
              <a:rPr lang="en-US" sz="1400" b="1" dirty="0" smtClean="0"/>
              <a:t>For </a:t>
            </a:r>
            <a:r>
              <a:rPr lang="en-US" sz="1400" b="1" dirty="0"/>
              <a:t>the models which has impact to operational business decisions, such as an application score model or cross sell model, the implementation system is generally an operational enterprise planning system or a transaction handling system. </a:t>
            </a:r>
          </a:p>
        </p:txBody>
      </p:sp>
      <p:sp>
        <p:nvSpPr>
          <p:cNvPr id="7" name="TextBox 6"/>
          <p:cNvSpPr txBox="1"/>
          <p:nvPr/>
        </p:nvSpPr>
        <p:spPr>
          <a:xfrm>
            <a:off x="5867400" y="3799344"/>
            <a:ext cx="3657600" cy="267765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285750" lvl="0" indent="-285750">
              <a:buFont typeface="Arial" panose="020B0604020202020204" pitchFamily="34" charset="0"/>
              <a:buChar char="•"/>
            </a:pPr>
            <a:r>
              <a:rPr lang="en-US" sz="1400" b="1" dirty="0"/>
              <a:t>The deployed predicted models are monitored for model performance. </a:t>
            </a:r>
            <a:endParaRPr lang="en-US" sz="1400" b="1" dirty="0" smtClean="0"/>
          </a:p>
          <a:p>
            <a:pPr marL="285750" lvl="0" indent="-285750">
              <a:buFont typeface="Arial" panose="020B0604020202020204" pitchFamily="34" charset="0"/>
              <a:buChar char="•"/>
            </a:pPr>
            <a:r>
              <a:rPr lang="en-US" sz="1400" b="1" dirty="0" smtClean="0"/>
              <a:t>Generally </a:t>
            </a:r>
            <a:r>
              <a:rPr lang="en-US" sz="1400" b="1" dirty="0"/>
              <a:t>the deployed models are repeatedly published in a production environment and the model performance reduces over the period of time. </a:t>
            </a:r>
            <a:endParaRPr lang="en-US" sz="1400" b="1" dirty="0" smtClean="0"/>
          </a:p>
          <a:p>
            <a:pPr marL="285750" lvl="0" indent="-285750">
              <a:buFont typeface="Arial" panose="020B0604020202020204" pitchFamily="34" charset="0"/>
              <a:buChar char="•"/>
            </a:pPr>
            <a:r>
              <a:rPr lang="en-US" sz="1400" b="1" dirty="0" smtClean="0"/>
              <a:t>Organizations </a:t>
            </a:r>
            <a:r>
              <a:rPr lang="en-US" sz="1400" b="1" dirty="0"/>
              <a:t>have process built in to systematically detect the performance reduction in the deployed models to find and obsolete models and to build new ones. </a:t>
            </a:r>
          </a:p>
        </p:txBody>
      </p:sp>
      <p:sp>
        <p:nvSpPr>
          <p:cNvPr id="9" name="TextBox 8"/>
          <p:cNvSpPr txBox="1"/>
          <p:nvPr/>
        </p:nvSpPr>
        <p:spPr>
          <a:xfrm>
            <a:off x="5105400" y="762000"/>
            <a:ext cx="4419600" cy="144655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285750" lvl="0" indent="-285750">
              <a:buFont typeface="Arial" panose="020B0604020202020204" pitchFamily="34" charset="0"/>
              <a:buChar char="•"/>
            </a:pPr>
            <a:r>
              <a:rPr lang="en-US" sz="1100" b="1" dirty="0">
                <a:solidFill>
                  <a:schemeClr val="tx1"/>
                </a:solidFill>
              </a:rPr>
              <a:t>Predictive model deployment and monitoring</a:t>
            </a:r>
          </a:p>
          <a:p>
            <a:pPr marL="742950" lvl="1" indent="-285750">
              <a:buFont typeface="Arial" panose="020B0604020202020204" pitchFamily="34" charset="0"/>
              <a:buChar char="•"/>
            </a:pPr>
            <a:r>
              <a:rPr lang="en-US" sz="1100" b="1" dirty="0">
                <a:solidFill>
                  <a:schemeClr val="tx1"/>
                </a:solidFill>
              </a:rPr>
              <a:t>Validate the model </a:t>
            </a:r>
          </a:p>
          <a:p>
            <a:pPr marL="742950" lvl="1" indent="-285750">
              <a:buFont typeface="Arial" panose="020B0604020202020204" pitchFamily="34" charset="0"/>
              <a:buChar char="•"/>
            </a:pPr>
            <a:r>
              <a:rPr lang="en-US" sz="1100" b="1" dirty="0">
                <a:solidFill>
                  <a:schemeClr val="tx1"/>
                </a:solidFill>
              </a:rPr>
              <a:t>Choose the model </a:t>
            </a:r>
          </a:p>
          <a:p>
            <a:pPr marL="742950" lvl="1" indent="-285750">
              <a:buFont typeface="Arial" panose="020B0604020202020204" pitchFamily="34" charset="0"/>
              <a:buChar char="•"/>
            </a:pPr>
            <a:r>
              <a:rPr lang="en-US" sz="1100" b="1" dirty="0">
                <a:solidFill>
                  <a:schemeClr val="tx1"/>
                </a:solidFill>
              </a:rPr>
              <a:t>Score the model </a:t>
            </a:r>
          </a:p>
          <a:p>
            <a:pPr marL="742950" lvl="1" indent="-285750">
              <a:buFont typeface="Arial" panose="020B0604020202020204" pitchFamily="34" charset="0"/>
              <a:buChar char="•"/>
            </a:pPr>
            <a:r>
              <a:rPr lang="en-US" sz="1100" b="1" dirty="0">
                <a:solidFill>
                  <a:schemeClr val="tx1"/>
                </a:solidFill>
              </a:rPr>
              <a:t>Integrate with reporting </a:t>
            </a:r>
          </a:p>
          <a:p>
            <a:pPr marL="742950" lvl="1" indent="-285750">
              <a:buFont typeface="Arial" panose="020B0604020202020204" pitchFamily="34" charset="0"/>
              <a:buChar char="•"/>
            </a:pPr>
            <a:r>
              <a:rPr lang="en-US" sz="1100" b="1" dirty="0">
                <a:solidFill>
                  <a:schemeClr val="tx1"/>
                </a:solidFill>
              </a:rPr>
              <a:t>Integrate with application </a:t>
            </a:r>
          </a:p>
          <a:p>
            <a:pPr marL="742950" lvl="1" indent="-285750">
              <a:buFont typeface="Arial" panose="020B0604020202020204" pitchFamily="34" charset="0"/>
              <a:buChar char="•"/>
            </a:pPr>
            <a:r>
              <a:rPr lang="en-US" sz="1100" b="1" dirty="0">
                <a:solidFill>
                  <a:schemeClr val="tx1"/>
                </a:solidFill>
              </a:rPr>
              <a:t>Monitor </a:t>
            </a:r>
          </a:p>
          <a:p>
            <a:pPr marL="742950" lvl="1" indent="-285750">
              <a:buFont typeface="Arial" panose="020B0604020202020204" pitchFamily="34" charset="0"/>
              <a:buChar char="•"/>
            </a:pPr>
            <a:r>
              <a:rPr lang="en-US" sz="1100" b="1" dirty="0">
                <a:solidFill>
                  <a:schemeClr val="tx1"/>
                </a:solidFill>
              </a:rPr>
              <a:t>Improve the models </a:t>
            </a:r>
          </a:p>
        </p:txBody>
      </p:sp>
      <p:sp>
        <p:nvSpPr>
          <p:cNvPr id="10" name="Down Arrow 9"/>
          <p:cNvSpPr/>
          <p:nvPr/>
        </p:nvSpPr>
        <p:spPr>
          <a:xfrm>
            <a:off x="2514600" y="3224213"/>
            <a:ext cx="304800" cy="995362"/>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1" name="Down Arrow 10"/>
          <p:cNvSpPr/>
          <p:nvPr/>
        </p:nvSpPr>
        <p:spPr>
          <a:xfrm rot="16200000">
            <a:off x="5257802" y="4680265"/>
            <a:ext cx="304800" cy="914401"/>
          </a:xfrm>
          <a:prstGeom prst="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12" name="TextBox 11"/>
          <p:cNvSpPr txBox="1"/>
          <p:nvPr/>
        </p:nvSpPr>
        <p:spPr>
          <a:xfrm>
            <a:off x="5105400" y="2209800"/>
            <a:ext cx="4419600" cy="1277273"/>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171450" lvl="0" indent="-171450">
              <a:buFont typeface="Arial" panose="020B0604020202020204" pitchFamily="34" charset="0"/>
              <a:buChar char="•"/>
            </a:pPr>
            <a:r>
              <a:rPr lang="en-US" sz="1100" b="1" dirty="0">
                <a:solidFill>
                  <a:schemeClr val="tx1"/>
                </a:solidFill>
              </a:rPr>
              <a:t>Functionalities of software </a:t>
            </a:r>
          </a:p>
          <a:p>
            <a:pPr marL="628650" lvl="1" indent="-171450">
              <a:buFont typeface="Arial" panose="020B0604020202020204" pitchFamily="34" charset="0"/>
              <a:buChar char="•"/>
            </a:pPr>
            <a:r>
              <a:rPr lang="en-US" sz="1100" b="1" dirty="0">
                <a:solidFill>
                  <a:schemeClr val="tx1"/>
                </a:solidFill>
              </a:rPr>
              <a:t>Create, delete, and merge models </a:t>
            </a:r>
          </a:p>
          <a:p>
            <a:pPr marL="628650" lvl="1" indent="-171450">
              <a:buFont typeface="Arial" panose="020B0604020202020204" pitchFamily="34" charset="0"/>
              <a:buChar char="•"/>
            </a:pPr>
            <a:r>
              <a:rPr lang="en-US" sz="1100" b="1" dirty="0">
                <a:solidFill>
                  <a:schemeClr val="tx1"/>
                </a:solidFill>
              </a:rPr>
              <a:t>Extract and import models in formats such as spar file and PMML format. Predictive Model Markup Language (PMML) is an XML language for statistical and data mining models which make it easy to move models between different applications and platforms. </a:t>
            </a:r>
          </a:p>
        </p:txBody>
      </p:sp>
    </p:spTree>
    <p:extLst>
      <p:ext uri="{BB962C8B-B14F-4D97-AF65-F5344CB8AC3E}">
        <p14:creationId xmlns:p14="http://schemas.microsoft.com/office/powerpoint/2010/main" val="2814946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1900" b="1" dirty="0">
                <a:solidFill>
                  <a:schemeClr val="tx2"/>
                </a:solidFill>
              </a:rPr>
              <a:t>5 Machine Learning Model Deployment Best </a:t>
            </a:r>
            <a:r>
              <a:rPr lang="en-US" sz="1900" b="1" dirty="0" smtClean="0">
                <a:solidFill>
                  <a:schemeClr val="tx2"/>
                </a:solidFill>
              </a:rPr>
              <a:t>Practices</a:t>
            </a:r>
            <a:endParaRPr lang="en-US" sz="1900" dirty="0">
              <a:solidFill>
                <a:schemeClr val="tx2"/>
              </a:solidFill>
            </a:endParaRPr>
          </a:p>
          <a:p>
            <a:pPr lvl="0"/>
            <a:r>
              <a:rPr lang="en-US" b="1" dirty="0">
                <a:solidFill>
                  <a:schemeClr val="accent1"/>
                </a:solidFill>
              </a:rPr>
              <a:t>Specify Performance Requirements</a:t>
            </a:r>
            <a:endParaRPr lang="en-US" dirty="0">
              <a:solidFill>
                <a:schemeClr val="accent1"/>
              </a:solidFill>
            </a:endParaRPr>
          </a:p>
          <a:p>
            <a:pPr lvl="1"/>
            <a:r>
              <a:rPr lang="en-US" dirty="0"/>
              <a:t>You need to clearly spell out what constitutes good and bad performance. This maybe as accuracy or false positives or whatever metrics are important to the business.</a:t>
            </a:r>
          </a:p>
          <a:p>
            <a:pPr lvl="1"/>
            <a:r>
              <a:rPr lang="en-US" dirty="0"/>
              <a:t>Performance requires are important. Without them, you will not be able to setup the tests you will need to determine if the system is behaving as expected.</a:t>
            </a:r>
          </a:p>
          <a:p>
            <a:pPr lvl="0"/>
            <a:r>
              <a:rPr lang="en-US" b="1" dirty="0">
                <a:solidFill>
                  <a:schemeClr val="accent1"/>
                </a:solidFill>
              </a:rPr>
              <a:t>Separate Prediction Algorithm From Model Coefficients</a:t>
            </a:r>
            <a:endParaRPr lang="en-US" dirty="0">
              <a:solidFill>
                <a:schemeClr val="accent1"/>
              </a:solidFill>
            </a:endParaRPr>
          </a:p>
          <a:p>
            <a:pPr lvl="1"/>
            <a:r>
              <a:rPr lang="en-US" dirty="0"/>
              <a:t>You may have used a library to create your predictive model. It is good practice to separate the algorithm that makes predictions from the model internals. That is the specific coefficients or structure within the model learned from your training data.</a:t>
            </a:r>
          </a:p>
          <a:p>
            <a:pPr lvl="1"/>
            <a:r>
              <a:rPr lang="en-US" dirty="0"/>
              <a:t>Implement the prediction algorithm and serialize your model coefficients</a:t>
            </a:r>
          </a:p>
          <a:p>
            <a:pPr lvl="0"/>
            <a:r>
              <a:rPr lang="en-US" b="1" dirty="0">
                <a:solidFill>
                  <a:schemeClr val="accent1"/>
                </a:solidFill>
              </a:rPr>
              <a:t>Develop Automated Tests For Your Model</a:t>
            </a:r>
            <a:endParaRPr lang="en-US" dirty="0">
              <a:solidFill>
                <a:schemeClr val="accent1"/>
              </a:solidFill>
            </a:endParaRPr>
          </a:p>
          <a:p>
            <a:pPr lvl="1"/>
            <a:r>
              <a:rPr lang="en-US" dirty="0"/>
              <a:t>You need automated tests to prove that your model works as you expect. They ensure the software has not regressed in its behavior in the future as we make changes to different parts of the system.</a:t>
            </a:r>
          </a:p>
          <a:p>
            <a:pPr lvl="1"/>
            <a:r>
              <a:rPr lang="en-US" dirty="0"/>
              <a:t>Gathering outlier and interesting cases from operations over time that produce unexpected results (or break the system). These should be understood and added to the regression test suite.</a:t>
            </a:r>
          </a:p>
          <a:p>
            <a:pPr lvl="0"/>
            <a:r>
              <a:rPr lang="en-US" b="1" dirty="0">
                <a:solidFill>
                  <a:schemeClr val="accent1"/>
                </a:solidFill>
              </a:rPr>
              <a:t>Develop Back-Testing and Now-Testing Infrastructure</a:t>
            </a:r>
            <a:endParaRPr lang="en-US" dirty="0">
              <a:solidFill>
                <a:schemeClr val="accent1"/>
              </a:solidFill>
            </a:endParaRPr>
          </a:p>
          <a:p>
            <a:pPr lvl="1"/>
            <a:r>
              <a:rPr lang="en-US" dirty="0"/>
              <a:t>The model will change, as will the software and the data on which predictions are being made. Automate the evaluation of the production model to efficiently back-test changes to the model on historical data and determine if there is an improvement or not.</a:t>
            </a:r>
          </a:p>
          <a:p>
            <a:pPr lvl="1"/>
            <a:r>
              <a:rPr lang="en-US" dirty="0"/>
              <a:t>Run the current operational model to baseline performance. Run new models, competing for a place to enter operations. The idea is to get an early warning that the production model may be faltering.</a:t>
            </a:r>
          </a:p>
          <a:p>
            <a:pPr lvl="0"/>
            <a:r>
              <a:rPr lang="en-US" b="1" dirty="0">
                <a:solidFill>
                  <a:schemeClr val="accent1"/>
                </a:solidFill>
              </a:rPr>
              <a:t>Challenge Then Trial Model Updates</a:t>
            </a:r>
            <a:endParaRPr lang="en-US" dirty="0">
              <a:solidFill>
                <a:schemeClr val="accent1"/>
              </a:solidFill>
            </a:endParaRPr>
          </a:p>
          <a:p>
            <a:pPr lvl="1"/>
            <a:r>
              <a:rPr lang="en-US" dirty="0"/>
              <a:t>A smaller and more manageable change would be to the model coefficients. For example, perhaps you set up a grid or random search of model </a:t>
            </a:r>
            <a:r>
              <a:rPr lang="en-US" dirty="0" err="1"/>
              <a:t>hyperparameters</a:t>
            </a:r>
            <a:r>
              <a:rPr lang="en-US" dirty="0"/>
              <a:t> that runs every night and spits out new candidate models.</a:t>
            </a:r>
          </a:p>
          <a:p>
            <a:pPr lvl="1"/>
            <a:r>
              <a:rPr lang="en-US" dirty="0"/>
              <a:t>Test the model and be highly critical. Give a new model every chance to slip up. Evaluate the performance of the new model using the Back-Test and review the results carefully. Evaluate the change using the regression test, as a final automated check.</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Title 3"/>
          <p:cNvSpPr>
            <a:spLocks noGrp="1"/>
          </p:cNvSpPr>
          <p:nvPr>
            <p:ph type="title"/>
          </p:nvPr>
        </p:nvSpPr>
        <p:spPr/>
        <p:txBody>
          <a:bodyPr/>
          <a:lstStyle/>
          <a:p>
            <a:r>
              <a:rPr lang="en-US" dirty="0"/>
              <a:t>Model Deployment </a:t>
            </a:r>
            <a:r>
              <a:rPr lang="en-US" dirty="0" smtClean="0"/>
              <a:t>(2/2</a:t>
            </a:r>
            <a:r>
              <a:rPr lang="en-US" dirty="0"/>
              <a:t>)</a:t>
            </a:r>
          </a:p>
        </p:txBody>
      </p:sp>
    </p:spTree>
    <p:extLst>
      <p:ext uri="{BB962C8B-B14F-4D97-AF65-F5344CB8AC3E}">
        <p14:creationId xmlns:p14="http://schemas.microsoft.com/office/powerpoint/2010/main" val="26386211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30</TotalTime>
  <Words>903</Words>
  <Application>Microsoft Office PowerPoint</Application>
  <PresentationFormat>A4 Paper (210x297 mm)</PresentationFormat>
  <Paragraphs>85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Essential</vt:lpstr>
      <vt:lpstr>Machine learning Model deployment</vt:lpstr>
      <vt:lpstr>The Machine Learning Life Cycle (1/2)</vt:lpstr>
      <vt:lpstr>The Machine Learning Life Cycle (2/2)</vt:lpstr>
      <vt:lpstr>Model Deployment (1/2)</vt:lpstr>
      <vt:lpstr>Model Deployment (2/2)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 Rohit1 [RISK NE]</dc:creator>
  <cp:lastModifiedBy>Garg, Rohit1 [RISK NE]</cp:lastModifiedBy>
  <cp:revision>8</cp:revision>
  <dcterms:created xsi:type="dcterms:W3CDTF">2006-08-16T00:00:00Z</dcterms:created>
  <dcterms:modified xsi:type="dcterms:W3CDTF">2018-06-21T12:44:40Z</dcterms:modified>
</cp:coreProperties>
</file>