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i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k6Yya0b50kFzRM55zZcb5Awxo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in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Hi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b53acd3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b53acd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b53acd33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0b53acd3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1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3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64" name="Google Shape;164;p2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3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23" name="Google Shape;23;p1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13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29" name="Google Shape;29;p1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38" name="Google Shape;38;p14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50" name="Google Shape;50;p1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1" name="Google Shape;51;p1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5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65" name="Google Shape;65;p1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Google Shape;66;p1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Google Shape;72;p1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2" name="Google Shape;82;p1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3" name="Google Shape;83;p1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4" name="Google Shape;84;p1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0" name="Google Shape;90;p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" name="Google Shape;98;p1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9" name="Google Shape;99;p1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5" name="Google Shape;105;p1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3" name="Google Shape;113;p1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4" name="Google Shape;114;p1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0" name="Google Shape;120;p1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dechef.com/IPLG2021/problems/ESCNRCB" TargetMode="External"/><Relationship Id="rId4" Type="http://schemas.openxmlformats.org/officeDocument/2006/relationships/hyperlink" Target="https://www.youtube.com/watch?v=IWyIwLFucU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forces.com/group/c3FDl9EUi9/contest/263096/problem/C" TargetMode="External"/><Relationship Id="rId4" Type="http://schemas.openxmlformats.org/officeDocument/2006/relationships/hyperlink" Target="https://www.geeksforgeeks.org/stdnext_permutation-prev_permutation-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forces.com/group/c3FDl9EUi9/contest/263722/problem/A" TargetMode="External"/><Relationship Id="rId4" Type="http://schemas.openxmlformats.org/officeDocument/2006/relationships/hyperlink" Target="https://www.geeksforgeeks.org/set-in-cpp-st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unordered_set-in-cpp-st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forces.com/group/c3FDl9EUi9/contest/263722/problem/B" TargetMode="External"/><Relationship Id="rId4" Type="http://schemas.openxmlformats.org/officeDocument/2006/relationships/hyperlink" Target="https://www.geeksforgeeks.org/map-associative-containers-the-c-standard-template-library-st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unordered_map-in-cpp-st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forces.com/blog/entry/6239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forces.com/group/c3FDl9EUi9/contest/263096/problem/G" TargetMode="External"/><Relationship Id="rId4" Type="http://schemas.openxmlformats.org/officeDocument/2006/relationships/hyperlink" Target="https://codeforces.com/group/c3FDl9EUi9/contest/263096/problem/H" TargetMode="External"/><Relationship Id="rId5" Type="http://schemas.openxmlformats.org/officeDocument/2006/relationships/hyperlink" Target="https://www.geeksforgeeks.org/priority-queue-in-cpp-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type="ctrTitle"/>
          </p:nvPr>
        </p:nvSpPr>
        <p:spPr>
          <a:xfrm>
            <a:off x="1343075" y="1681350"/>
            <a:ext cx="6357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GB"/>
              <a:t>C++ STL 2</a:t>
            </a: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2790150" y="3151625"/>
            <a:ext cx="3563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7501350" y="4289125"/>
            <a:ext cx="13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53acd33b_0_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g10b53acd33b_0_0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Ordered Set (PBDS)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g10b53acd33b_0_0"/>
          <p:cNvSpPr txBox="1"/>
          <p:nvPr/>
        </p:nvSpPr>
        <p:spPr>
          <a:xfrm>
            <a:off x="985808" y="861475"/>
            <a:ext cx="6321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Similar to std::set, just with advanced methods.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Header files required for pbds</a:t>
            </a: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lang="en-GB" sz="11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&lt;ext/pb_ds/assoc_container.hpp&gt;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lang="en-GB" sz="11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&lt;ext/pb_ds/tree_policy.hpp&gt;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lang="en-GB" sz="11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__gnu_pbds;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Macro for the ordered set structure :</a:t>
            </a:r>
            <a:endParaRPr sz="15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#define oset tree&lt;int, null_type,less&lt;int&gt;, rb_tree_tag,tree_order_statistics_node_update&gt;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Special </a:t>
            </a: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Methods: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find_by_order(k): </a:t>
            </a:r>
            <a:r>
              <a:rPr lang="en-GB" sz="1300">
                <a:solidFill>
                  <a:schemeClr val="lt1"/>
                </a:solidFill>
                <a:highlight>
                  <a:schemeClr val="dk1"/>
                </a:highlight>
              </a:rPr>
              <a:t>It returns to an iterator to the kth element </a:t>
            </a:r>
            <a:r>
              <a:rPr b="1" lang="en-GB" sz="1300">
                <a:solidFill>
                  <a:schemeClr val="lt1"/>
                </a:solidFill>
                <a:highlight>
                  <a:schemeClr val="dk1"/>
                </a:highlight>
              </a:rPr>
              <a:t>(counting from zero)</a:t>
            </a:r>
            <a:r>
              <a:rPr lang="en-GB" sz="1300">
                <a:solidFill>
                  <a:schemeClr val="lt1"/>
                </a:solidFill>
                <a:highlight>
                  <a:schemeClr val="dk1"/>
                </a:highlight>
              </a:rPr>
              <a:t> in the set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order_of_key(val): </a:t>
            </a:r>
            <a:r>
              <a:rPr lang="en-GB" sz="1300">
                <a:solidFill>
                  <a:schemeClr val="lt1"/>
                </a:solidFill>
                <a:highlight>
                  <a:schemeClr val="dk1"/>
                </a:highlight>
              </a:rPr>
              <a:t>It returns to the number of items that are </a:t>
            </a:r>
            <a:r>
              <a:rPr b="1" lang="en-GB" sz="1300">
                <a:solidFill>
                  <a:schemeClr val="lt1"/>
                </a:solidFill>
                <a:highlight>
                  <a:schemeClr val="dk1"/>
                </a:highlight>
              </a:rPr>
              <a:t>strictly</a:t>
            </a:r>
            <a:r>
              <a:rPr lang="en-GB" sz="1300">
                <a:solidFill>
                  <a:schemeClr val="lt1"/>
                </a:solidFill>
                <a:highlight>
                  <a:schemeClr val="dk1"/>
                </a:highlight>
              </a:rPr>
              <a:t> smaller than our val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	</a:t>
            </a:r>
            <a:endParaRPr sz="15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All of these operations have a complexity of </a:t>
            </a: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log(N)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53acd33b_0_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g10b53acd33b_0_10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Ordered Set (PBDS)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g10b53acd33b_0_10"/>
          <p:cNvSpPr txBox="1"/>
          <p:nvPr/>
        </p:nvSpPr>
        <p:spPr>
          <a:xfrm>
            <a:off x="1005908" y="1464225"/>
            <a:ext cx="6321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Recommended</a:t>
            </a:r>
            <a: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problem for ordered set : </a:t>
            </a:r>
            <a:endParaRPr sz="15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lang="en-GB" sz="1500" u="sng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https://www.codechef.com/IPLG2021/problems/ESCNRCB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</a:br>
            <a:endParaRPr sz="13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●"/>
            </a:pPr>
            <a:r>
              <a:rPr lang="en-GB" sz="13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Learn more about ordered set  from here:</a:t>
            </a:r>
            <a:endParaRPr sz="13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	https://www.youtube.com/watch?v=IWyIwLFucU4</a:t>
            </a:r>
            <a:endParaRPr sz="13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2179050" y="2017650"/>
            <a:ext cx="478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0" i="0" sz="6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idx="4294967295" type="title"/>
          </p:nvPr>
        </p:nvSpPr>
        <p:spPr>
          <a:xfrm>
            <a:off x="922525" y="259175"/>
            <a:ext cx="3656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Things to discuss...</a:t>
            </a:r>
            <a:endParaRPr/>
          </a:p>
        </p:txBody>
      </p:sp>
      <p:sp>
        <p:nvSpPr>
          <p:cNvPr id="187" name="Google Shape;187;p2"/>
          <p:cNvSpPr txBox="1"/>
          <p:nvPr>
            <p:ph idx="4294967295" type="body"/>
          </p:nvPr>
        </p:nvSpPr>
        <p:spPr>
          <a:xfrm>
            <a:off x="1072050" y="1412700"/>
            <a:ext cx="5335200" cy="231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>
                <a:solidFill>
                  <a:schemeClr val="lt1"/>
                </a:solidFill>
              </a:rPr>
              <a:t>Permutation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>
                <a:solidFill>
                  <a:schemeClr val="lt1"/>
                </a:solidFill>
              </a:rPr>
              <a:t>Set / Multisets / Unordered Sets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>
                <a:solidFill>
                  <a:schemeClr val="lt1"/>
                </a:solidFill>
              </a:rPr>
              <a:t>Map / Unordered Map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>
                <a:solidFill>
                  <a:schemeClr val="lt1"/>
                </a:solidFill>
              </a:rPr>
              <a:t>Priority Queue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>
                <a:solidFill>
                  <a:schemeClr val="lt1"/>
                </a:solidFill>
              </a:rPr>
              <a:t>Policy based Data Structures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8" name="Google Shape;188;p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idx="4294967295" type="title"/>
          </p:nvPr>
        </p:nvSpPr>
        <p:spPr>
          <a:xfrm>
            <a:off x="958900" y="208825"/>
            <a:ext cx="3107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Permutations!</a:t>
            </a:r>
            <a:endParaRPr/>
          </a:p>
        </p:txBody>
      </p:sp>
      <p:sp>
        <p:nvSpPr>
          <p:cNvPr id="194" name="Google Shape;194;p3"/>
          <p:cNvSpPr txBox="1"/>
          <p:nvPr>
            <p:ph idx="12" type="sldNum"/>
          </p:nvPr>
        </p:nvSpPr>
        <p:spPr>
          <a:xfrm>
            <a:off x="8556775" y="48888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958900" y="556514"/>
            <a:ext cx="6859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permutation of size 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unique numbers wh</a:t>
            </a:r>
            <a:r>
              <a:rPr lang="en-GB">
                <a:solidFill>
                  <a:schemeClr val="lt1"/>
                </a:solidFill>
              </a:rPr>
              <a:t>ich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lie between 1 and 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STL provides an inbuilt function to generate all permutations of a collection.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GB" sz="1300" u="none" cap="none" strike="noStrike">
                <a:solidFill>
                  <a:schemeClr val="lt1"/>
                </a:solidFill>
                <a:highlight>
                  <a:srgbClr val="101112"/>
                </a:highlight>
                <a:latin typeface="Arial"/>
                <a:ea typeface="Arial"/>
                <a:cs typeface="Arial"/>
                <a:sym typeface="Arial"/>
              </a:rPr>
              <a:t>prev_permutation</a:t>
            </a:r>
            <a:r>
              <a:rPr b="0" i="0" lang="en-GB" sz="1300" u="none" cap="none" strike="noStrike">
                <a:solidFill>
                  <a:schemeClr val="lt1"/>
                </a:solidFill>
                <a:highlight>
                  <a:srgbClr val="101112"/>
                </a:highlight>
                <a:latin typeface="Arial"/>
                <a:ea typeface="Arial"/>
                <a:cs typeface="Arial"/>
                <a:sym typeface="Arial"/>
              </a:rPr>
              <a:t> used to find the previous lexicographically smaller value for given list of values.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GB" sz="1300" u="none" cap="none" strike="noStrike">
                <a:solidFill>
                  <a:schemeClr val="lt1"/>
                </a:solidFill>
                <a:highlight>
                  <a:srgbClr val="101112"/>
                </a:highlight>
                <a:latin typeface="Arial"/>
                <a:ea typeface="Arial"/>
                <a:cs typeface="Arial"/>
                <a:sym typeface="Arial"/>
              </a:rPr>
              <a:t>next_permutation</a:t>
            </a:r>
            <a:r>
              <a:rPr b="0" i="0" lang="en-GB" sz="1300" u="none" cap="none" strike="noStrike">
                <a:solidFill>
                  <a:schemeClr val="lt1"/>
                </a:solidFill>
                <a:highlight>
                  <a:srgbClr val="101112"/>
                </a:highlight>
                <a:latin typeface="Arial"/>
                <a:ea typeface="Arial"/>
                <a:cs typeface="Arial"/>
                <a:sym typeface="Arial"/>
              </a:rPr>
              <a:t> used to find the next lexicographically greater value for given list of values.</a:t>
            </a:r>
            <a:endParaRPr b="0" i="0" sz="1300" u="none" cap="none" strike="noStrike">
              <a:solidFill>
                <a:schemeClr val="lt1"/>
              </a:solidFill>
              <a:highlight>
                <a:srgbClr val="10111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1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next_permutation(iterator_first, iterator_last);</a:t>
            </a:r>
            <a:endParaRPr b="1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1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prev_permutation(iterator_first, iterator_last);</a:t>
            </a:r>
            <a:endParaRPr b="1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first, last )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syntax is similar to that of sort.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function returns a boolean value: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 rearrangement was possible.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The next greater permutation is basically the lowest (i.e. sorted in ascending order) or highest (i.e. sorted in descending)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https://codeforces.com/group/c3FDl9EUi9/contest/263096/problem/C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https://www.geeksforgeeks.org/stdnext_permutation-prev_permutation-c/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Ordered Sets / Multisets 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383033" y="801175"/>
            <a:ext cx="6321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Used to store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unique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elements in a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sorted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order. 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set&lt;datatype&gt; “name”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Methods: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Insert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erase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find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Count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Lower_bound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Upper_bound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All of these operations have a complexity of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log(N)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where N is the number of elements.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Problem: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https://codeforces.com/group/c3FDl9EUi9/contest/263722/problem/A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Reference: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https://www.geeksforgeeks.org/set-in-cpp-stl/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Unordered Sets / Multisets 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383033" y="801175"/>
            <a:ext cx="6321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Used to store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unique (set) or duplicate (multiset)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elements but the order isn’t maintained. 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unordered_set&lt;datatype&gt; “name”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Methods: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Insert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erase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○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Find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All of these operations have an average complexity of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O(1)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but in worst case can jump up to </a:t>
            </a:r>
            <a:r>
              <a:rPr b="1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O(N)</a:t>
            </a: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where N is the number of elements.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ind"/>
              <a:buChar char="•"/>
            </a:pPr>
            <a:r>
              <a:rPr b="0" i="0" lang="en-GB" sz="1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Reference:</a:t>
            </a:r>
            <a:endParaRPr b="0" i="0" sz="1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https://www.geeksforgeeks.org/unordered_set-in-cpp-stl/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Ordered Maps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383033" y="801175"/>
            <a:ext cx="6321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Used to store </a:t>
            </a: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{key, value} pairs, sorted according to the key value.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map&lt;datatype, datatype&gt; “name”</a:t>
            </a: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;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 access operator </a:t>
            </a: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( [ ] ) </a:t>
            </a: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is used to access the value of a particular key. 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 case of array, you pass in the index, but in case of a map, you pass in the key.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“name”[“key”];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Methods: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Insert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erase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Find / count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All of these operations have a complexity of </a:t>
            </a: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log(N)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Problem: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https://codeforces.com/group/c3FDl9EUi9/contest/263722/problem/B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Reference: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https://www.geeksforgeeks.org/map-associative-containers-the-c-standard-template-library-stl/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Unordered Maps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83033" y="801175"/>
            <a:ext cx="6321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Used to store </a:t>
            </a: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{key, value} pairs, and no order is maintained.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unordered_map&lt;datatype, datatype&gt; “name”;</a:t>
            </a:r>
            <a:endParaRPr b="1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 access operator ( [ ] ) is used to access the value of a particular key. 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 case of array, you pass in the index, but in case of a map, you pass in the key.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“name”[“key”];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Methods: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Insert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Erase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count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Reference: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Hind"/>
              <a:buChar char="○"/>
            </a:pPr>
            <a:r>
              <a:rPr b="0" i="0" lang="en-GB" sz="13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https://www.geeksforgeeks.org/unordered_map-in-cpp-stl/</a:t>
            </a:r>
            <a:endParaRPr b="0" i="0" sz="13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2135225" y="1314575"/>
            <a:ext cx="515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https://codeforces.com/blog/entry/62393</a:t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Do give it a read.</a:t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Priority_Queue</a:t>
            </a:r>
            <a:endParaRPr b="0" i="0" sz="3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624125" y="801175"/>
            <a:ext cx="76845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Used to deal with situations where we often need to access the maximum or minimum element in a collection.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1" i="1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priority_queue&lt;datatype&gt; “name”;</a:t>
            </a:r>
            <a:endParaRPr b="1" i="1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By default, C++ always creates a max priority_queue.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 syntax for a min priority queue is:</a:t>
            </a:r>
            <a:endParaRPr b="0" i="0" sz="15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ind"/>
              <a:buChar char="○"/>
            </a:pPr>
            <a:r>
              <a:rPr b="1" i="1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priority_queue &lt;datatype, vector&lt;datatype&gt;, greater&lt;datatype&gt;&gt; “name”;</a:t>
            </a:r>
            <a:endParaRPr b="1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workaround for this, if you are dealing with integers, can be to multiply each element by -1 before inserting, and while accessing converting back to the original.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(O(</a:t>
            </a: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logN</a:t>
            </a: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   (O(</a:t>
            </a: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logN</a:t>
            </a: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   (O</a:t>
            </a: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Max:</a:t>
            </a:r>
            <a:r>
              <a:rPr b="0" i="0" lang="en-GB" sz="13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https://codeforces.com/group/c3FDl9EUi9/contest/263096/problem/G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Min: </a:t>
            </a:r>
            <a:r>
              <a:rPr b="0" i="0" lang="en-GB" sz="13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https://codeforces.com/group/c3FDl9EUi9/contest/263096/problem/H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-GB" sz="13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https://www.geeksforgeeks.org/priority-queue-in-cpp-stl/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