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tamaran"/>
      <p:regular r:id="rId23"/>
      <p:bold r:id="rId24"/>
    </p:embeddedFont>
    <p:embeddedFont>
      <p:font typeface="Montserrat Black"/>
      <p:bold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Fira Sans Extra Condensed Medium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Open Sans ExtraBold"/>
      <p:bold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4FBECF-BD64-448C-826E-BC2F551DF1CB}">
  <a:tblStyle styleId="{154FBECF-BD64-448C-826E-BC2F551DF1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ExtraBold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ExtraBold-bold.fntdata"/><Relationship Id="rId24" Type="http://schemas.openxmlformats.org/officeDocument/2006/relationships/font" Target="fonts/Catamaran-bold.fntdata"/><Relationship Id="rId46" Type="http://schemas.openxmlformats.org/officeDocument/2006/relationships/font" Target="fonts/OpenSans-bold.fntdata"/><Relationship Id="rId23" Type="http://schemas.openxmlformats.org/officeDocument/2006/relationships/font" Target="fonts/Catamaran-regular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48" Type="http://schemas.openxmlformats.org/officeDocument/2006/relationships/font" Target="fonts/OpenSans-boldItalic.fntdata"/><Relationship Id="rId25" Type="http://schemas.openxmlformats.org/officeDocument/2006/relationships/font" Target="fonts/MontserratBlack-bold.fntdata"/><Relationship Id="rId47" Type="http://schemas.openxmlformats.org/officeDocument/2006/relationships/font" Target="fonts/OpenSans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d407061a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d407061a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d407061a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d407061a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d407061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d407061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d407061a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d407061a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d407061a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d407061a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c4634428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c4634428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46eb17aa6_0_1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46eb17aa6_0_1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46eb17aa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46eb17aa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c4634428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c4634428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c4634428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c4634428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46eb17aa6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46eb17aa6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463442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463442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b3dcd4a3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b3dcd4a3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b36d79322_0_19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b36d79322_0_19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d407061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d407061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d407061a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d407061a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13225" y="1487125"/>
            <a:ext cx="771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608750" y="3228425"/>
            <a:ext cx="5926500" cy="4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494C5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 rot="10800000">
            <a:off x="-2363" y="14229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 rot="-5400000">
            <a:off x="7974582" y="3990689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10800000">
            <a:off x="-535772" y="-43568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10800000">
            <a:off x="-871929" y="3861685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hasCustomPrompt="1"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3" type="title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4" type="title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7" type="subTitle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9" type="subTitle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3"/>
          <p:cNvSpPr txBox="1"/>
          <p:nvPr>
            <p:ph idx="13" type="subTitle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4" type="subTitle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3"/>
          <p:cNvSpPr txBox="1"/>
          <p:nvPr>
            <p:ph idx="15" type="title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APTION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APTION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/>
        </p:nvSpPr>
        <p:spPr>
          <a:xfrm rot="10800000">
            <a:off x="-297734" y="-114863"/>
            <a:ext cx="1671684" cy="918013"/>
          </a:xfrm>
          <a:custGeom>
            <a:rect b="b" l="l" r="r" t="t"/>
            <a:pathLst>
              <a:path extrusionOk="0" h="28360" w="51643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7200014">
            <a:off x="8207285" y="4148923"/>
            <a:ext cx="1601609" cy="1175554"/>
          </a:xfrm>
          <a:custGeom>
            <a:rect b="b" l="l" r="r" t="t"/>
            <a:pathLst>
              <a:path extrusionOk="0" h="30944" w="42159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806938" y="3138475"/>
            <a:ext cx="674119" cy="670504"/>
          </a:xfrm>
          <a:custGeom>
            <a:rect b="b" l="l" r="r" t="t"/>
            <a:pathLst>
              <a:path extrusionOk="0" h="5564" w="5594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66175" y="297550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APTION_ONLY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6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APTION_ONLY_1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033698" y="3284644"/>
            <a:ext cx="11520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2" type="subTitle"/>
          </p:nvPr>
        </p:nvSpPr>
        <p:spPr>
          <a:xfrm>
            <a:off x="893298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3" type="subTitle"/>
          </p:nvPr>
        </p:nvSpPr>
        <p:spPr>
          <a:xfrm>
            <a:off x="3004651" y="3284644"/>
            <a:ext cx="11520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4" type="subTitle"/>
          </p:nvPr>
        </p:nvSpPr>
        <p:spPr>
          <a:xfrm>
            <a:off x="2864251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5" type="subTitle"/>
          </p:nvPr>
        </p:nvSpPr>
        <p:spPr>
          <a:xfrm>
            <a:off x="4976396" y="3284644"/>
            <a:ext cx="11544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6" type="subTitle"/>
          </p:nvPr>
        </p:nvSpPr>
        <p:spPr>
          <a:xfrm>
            <a:off x="4837196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7" type="subTitle"/>
          </p:nvPr>
        </p:nvSpPr>
        <p:spPr>
          <a:xfrm>
            <a:off x="6947353" y="3284644"/>
            <a:ext cx="11520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8" type="subTitle"/>
          </p:nvPr>
        </p:nvSpPr>
        <p:spPr>
          <a:xfrm>
            <a:off x="6806953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2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8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>
            <a:off x="1206674" y="1385744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subTitle"/>
          </p:nvPr>
        </p:nvSpPr>
        <p:spPr>
          <a:xfrm>
            <a:off x="1206674" y="1681000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3" type="subTitle"/>
          </p:nvPr>
        </p:nvSpPr>
        <p:spPr>
          <a:xfrm>
            <a:off x="1206674" y="2498632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4" type="subTitle"/>
          </p:nvPr>
        </p:nvSpPr>
        <p:spPr>
          <a:xfrm>
            <a:off x="1206674" y="2793882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5" type="subTitle"/>
          </p:nvPr>
        </p:nvSpPr>
        <p:spPr>
          <a:xfrm>
            <a:off x="1206674" y="3605581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6" type="subTitle"/>
          </p:nvPr>
        </p:nvSpPr>
        <p:spPr>
          <a:xfrm>
            <a:off x="1206674" y="3900826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7" type="subTitle"/>
          </p:nvPr>
        </p:nvSpPr>
        <p:spPr>
          <a:xfrm>
            <a:off x="5544526" y="1383225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8" type="subTitle"/>
          </p:nvPr>
        </p:nvSpPr>
        <p:spPr>
          <a:xfrm>
            <a:off x="5438926" y="1680985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9" type="subTitle"/>
          </p:nvPr>
        </p:nvSpPr>
        <p:spPr>
          <a:xfrm>
            <a:off x="5544526" y="2501133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3" type="subTitle"/>
          </p:nvPr>
        </p:nvSpPr>
        <p:spPr>
          <a:xfrm>
            <a:off x="5438926" y="2793874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4" type="subTitle"/>
          </p:nvPr>
        </p:nvSpPr>
        <p:spPr>
          <a:xfrm>
            <a:off x="5544526" y="3608083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5" type="subTitle"/>
          </p:nvPr>
        </p:nvSpPr>
        <p:spPr>
          <a:xfrm>
            <a:off x="5438926" y="3900824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APTION_ONLY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APTION_ONLY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 flipH="1">
            <a:off x="645613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flipH="1">
            <a:off x="88579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861397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89200" y="2777991"/>
            <a:ext cx="55656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264700" y="3526850"/>
            <a:ext cx="46146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APTION_ONLY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1"/>
          <p:cNvSpPr/>
          <p:nvPr/>
        </p:nvSpPr>
        <p:spPr>
          <a:xfrm rot="10800000">
            <a:off x="7229478" y="4684795"/>
            <a:ext cx="1914522" cy="458705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 rot="10800000">
            <a:off x="-254150" y="-191362"/>
            <a:ext cx="1243225" cy="933175"/>
          </a:xfrm>
          <a:custGeom>
            <a:rect b="b" l="l" r="r" t="t"/>
            <a:pathLst>
              <a:path extrusionOk="0" h="37327" w="49729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622700" y="4261675"/>
            <a:ext cx="429350" cy="429350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-605050" y="4467225"/>
            <a:ext cx="1318276" cy="1318233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9030025" y="3971325"/>
            <a:ext cx="227942" cy="227942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APTION_ONLY_1_1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2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945120" y="17357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945108" y="2439868"/>
            <a:ext cx="3325800" cy="9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0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562766" y="17357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1562754" y="2439868"/>
            <a:ext cx="3325800" cy="9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0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0" y="1757172"/>
            <a:ext cx="403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1" type="subTitle"/>
          </p:nvPr>
        </p:nvSpPr>
        <p:spPr>
          <a:xfrm>
            <a:off x="4586400" y="2441450"/>
            <a:ext cx="3231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BODY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770600" y="3566777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title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3442651" y="3566785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title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6"/>
          <p:cNvSpPr txBox="1"/>
          <p:nvPr>
            <p:ph idx="5" type="subTitle"/>
          </p:nvPr>
        </p:nvSpPr>
        <p:spPr>
          <a:xfrm>
            <a:off x="6114701" y="3566785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0" name="Google Shape;210;p26"/>
          <p:cNvSpPr txBox="1"/>
          <p:nvPr>
            <p:ph idx="6"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APTION_ONLY_1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46000" y="1042024"/>
            <a:ext cx="32025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645999" y="2926321"/>
            <a:ext cx="35967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4" name="Google Shape;214;p27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642550" y="3438525"/>
            <a:ext cx="385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2642550" y="1669883"/>
            <a:ext cx="38589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2642550" y="629275"/>
            <a:ext cx="38589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8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32032" y="1256186"/>
            <a:ext cx="7951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5355050" y="4295050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flipH="1" rot="5400000">
            <a:off x="-814628" y="814623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369749" y="4009299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912551" y="-619128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BODY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APTION_ONLY_1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470600" y="1527925"/>
            <a:ext cx="6202800" cy="23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0100" y="11695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10100" y="2739475"/>
            <a:ext cx="3837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9632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2433775" y="3815800"/>
            <a:ext cx="41634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ctrTitle"/>
          </p:nvPr>
        </p:nvSpPr>
        <p:spPr>
          <a:xfrm>
            <a:off x="2821674" y="1802289"/>
            <a:ext cx="5856900" cy="18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Collaborative</a:t>
            </a:r>
            <a:r>
              <a:rPr lang="en" sz="3800"/>
              <a:t> Filtering</a:t>
            </a:r>
            <a:endParaRPr sz="3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Recommender System</a:t>
            </a:r>
            <a:endParaRPr sz="3800"/>
          </a:p>
        </p:txBody>
      </p:sp>
      <p:sp>
        <p:nvSpPr>
          <p:cNvPr id="252" name="Google Shape;252;p33"/>
          <p:cNvSpPr txBox="1"/>
          <p:nvPr>
            <p:ph idx="1" type="subTitle"/>
          </p:nvPr>
        </p:nvSpPr>
        <p:spPr>
          <a:xfrm>
            <a:off x="3329950" y="3835460"/>
            <a:ext cx="51939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Information Retrieval: Assignment-2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12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53" name="Google Shape;253;p33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254" name="Google Shape;254;p33"/>
            <p:cNvSpPr/>
            <p:nvPr/>
          </p:nvSpPr>
          <p:spPr>
            <a:xfrm>
              <a:off x="1791950" y="676699"/>
              <a:ext cx="2870260" cy="735100"/>
            </a:xfrm>
            <a:custGeom>
              <a:rect b="b" l="l" r="r" t="t"/>
              <a:pathLst>
                <a:path extrusionOk="0" h="29404" w="125861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33"/>
            <p:cNvSpPr/>
            <p:nvPr/>
          </p:nvSpPr>
          <p:spPr>
            <a:xfrm flipH="1" rot="10800000">
              <a:off x="4266200" y="1308576"/>
              <a:ext cx="756555" cy="901033"/>
            </a:xfrm>
            <a:custGeom>
              <a:rect b="b" l="l" r="r" t="t"/>
              <a:pathLst>
                <a:path extrusionOk="0" h="11076" w="930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 flipH="1" rot="10800000">
              <a:off x="4479904" y="1179069"/>
              <a:ext cx="329142" cy="143583"/>
            </a:xfrm>
            <a:custGeom>
              <a:rect b="b" l="l" r="r" t="t"/>
              <a:pathLst>
                <a:path extrusionOk="0" h="1765" w="4046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 flipH="1" rot="10800000">
              <a:off x="4458266" y="1431578"/>
              <a:ext cx="373478" cy="452143"/>
            </a:xfrm>
            <a:custGeom>
              <a:rect b="b" l="l" r="r" t="t"/>
              <a:pathLst>
                <a:path extrusionOk="0" h="5558" w="4591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 flipH="1" rot="10800000">
              <a:off x="4458266" y="1007503"/>
              <a:ext cx="373478" cy="227780"/>
            </a:xfrm>
            <a:custGeom>
              <a:rect b="b" l="l" r="r" t="t"/>
              <a:pathLst>
                <a:path extrusionOk="0" h="2800" w="4591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3"/>
          <p:cNvSpPr/>
          <p:nvPr/>
        </p:nvSpPr>
        <p:spPr>
          <a:xfrm flipH="1" rot="10800000">
            <a:off x="4553282" y="1039880"/>
            <a:ext cx="164083" cy="81"/>
          </a:xfrm>
          <a:custGeom>
            <a:rect b="b" l="l" r="r" t="t"/>
            <a:pathLst>
              <a:path extrusionOk="0" fill="none" h="1" w="2017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cap="flat" cmpd="sng" w="1650">
            <a:solidFill>
              <a:srgbClr val="44444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261" name="Google Shape;261;p33"/>
            <p:cNvSpPr/>
            <p:nvPr/>
          </p:nvSpPr>
          <p:spPr>
            <a:xfrm>
              <a:off x="2879782" y="647181"/>
              <a:ext cx="1299241" cy="1299241"/>
            </a:xfrm>
            <a:custGeom>
              <a:rect b="b" l="l" r="r" t="t"/>
              <a:pathLst>
                <a:path extrusionOk="0" fill="none" h="15971" w="15971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EBCAB3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871429" y="645065"/>
              <a:ext cx="541710" cy="700342"/>
            </a:xfrm>
            <a:custGeom>
              <a:rect b="b" l="l" r="r" t="t"/>
              <a:pathLst>
                <a:path extrusionOk="0" h="8609" w="6659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925364" y="708681"/>
              <a:ext cx="252592" cy="51901"/>
            </a:xfrm>
            <a:custGeom>
              <a:rect b="b" l="l" r="r" t="t"/>
              <a:pathLst>
                <a:path extrusionOk="0" fill="none" h="638" w="3105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925364" y="826313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3925364" y="91051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3925364" y="995764"/>
              <a:ext cx="433840" cy="31320"/>
            </a:xfrm>
            <a:custGeom>
              <a:rect b="b" l="l" r="r" t="t"/>
              <a:pathLst>
                <a:path extrusionOk="0" fill="none" h="385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3925364" y="107988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4222126" y="1229889"/>
              <a:ext cx="119829" cy="229895"/>
            </a:xfrm>
            <a:custGeom>
              <a:rect b="b" l="l" r="r" t="t"/>
              <a:pathLst>
                <a:path extrusionOk="0" h="2826" w="1473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4220987" y="1229889"/>
              <a:ext cx="120967" cy="104779"/>
            </a:xfrm>
            <a:custGeom>
              <a:rect b="b" l="l" r="r" t="t"/>
              <a:pathLst>
                <a:path extrusionOk="0" h="1288" w="1487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4204798" y="1152200"/>
              <a:ext cx="154402" cy="155460"/>
            </a:xfrm>
            <a:custGeom>
              <a:rect b="b" l="l" r="r" t="t"/>
              <a:pathLst>
                <a:path extrusionOk="0" h="1911" w="1898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4232864" y="1181323"/>
              <a:ext cx="98271" cy="98271"/>
            </a:xfrm>
            <a:custGeom>
              <a:rect b="b" l="l" r="r" t="t"/>
              <a:pathLst>
                <a:path extrusionOk="0" fill="none" h="1208" w="1208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187282" y="3226130"/>
              <a:ext cx="323854" cy="125198"/>
            </a:xfrm>
            <a:custGeom>
              <a:rect b="b" l="l" r="r" t="t"/>
              <a:pathLst>
                <a:path extrusionOk="0" h="1539" w="3981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719306" y="3226130"/>
              <a:ext cx="328085" cy="125198"/>
            </a:xfrm>
            <a:custGeom>
              <a:rect b="b" l="l" r="r" t="t"/>
              <a:pathLst>
                <a:path extrusionOk="0" h="1539" w="4033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273593" y="1881663"/>
              <a:ext cx="621677" cy="1367168"/>
            </a:xfrm>
            <a:custGeom>
              <a:rect b="b" l="l" r="r" t="t"/>
              <a:pathLst>
                <a:path extrusionOk="0" h="16806" w="7642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713856" y="2270108"/>
              <a:ext cx="321658" cy="81025"/>
            </a:xfrm>
            <a:custGeom>
              <a:rect b="b" l="l" r="r" t="t"/>
              <a:pathLst>
                <a:path extrusionOk="0" fill="none" h="996" w="3954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cap="flat" cmpd="sng" w="4300">
              <a:solidFill>
                <a:srgbClr val="1A2263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812044" y="2154591"/>
              <a:ext cx="130648" cy="154809"/>
            </a:xfrm>
            <a:custGeom>
              <a:rect b="b" l="l" r="r" t="t"/>
              <a:pathLst>
                <a:path extrusionOk="0" h="1903" w="1606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614609" y="2342346"/>
              <a:ext cx="520152" cy="358347"/>
            </a:xfrm>
            <a:custGeom>
              <a:rect b="b" l="l" r="r" t="t"/>
              <a:pathLst>
                <a:path extrusionOk="0" h="4405" w="6394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614609" y="2342346"/>
              <a:ext cx="520152" cy="26032"/>
            </a:xfrm>
            <a:custGeom>
              <a:rect b="b" l="l" r="r" t="t"/>
              <a:pathLst>
                <a:path extrusionOk="0" h="320" w="6394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677167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665290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042995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031118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614609" y="2342346"/>
              <a:ext cx="520152" cy="143664"/>
            </a:xfrm>
            <a:custGeom>
              <a:rect b="b" l="l" r="r" t="t"/>
              <a:pathLst>
                <a:path extrusionOk="0" fill="none" h="1766" w="6394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273593" y="1881663"/>
              <a:ext cx="577422" cy="394954"/>
            </a:xfrm>
            <a:custGeom>
              <a:rect b="b" l="l" r="r" t="t"/>
              <a:pathLst>
                <a:path extrusionOk="0" h="4855" w="7098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2751413" y="1284800"/>
              <a:ext cx="186698" cy="134227"/>
            </a:xfrm>
            <a:custGeom>
              <a:rect b="b" l="l" r="r" t="t"/>
              <a:pathLst>
                <a:path extrusionOk="0" h="1650" w="2295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2653224" y="1140323"/>
              <a:ext cx="286027" cy="280658"/>
            </a:xfrm>
            <a:custGeom>
              <a:rect b="b" l="l" r="r" t="t"/>
              <a:pathLst>
                <a:path extrusionOk="0" h="3450" w="3516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2675839" y="1160823"/>
              <a:ext cx="77771" cy="43278"/>
            </a:xfrm>
            <a:custGeom>
              <a:rect b="b" l="l" r="r" t="t"/>
              <a:pathLst>
                <a:path extrusionOk="0" fill="none" h="532" w="956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cap="flat" cmpd="sng" w="100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2663962" y="1175954"/>
              <a:ext cx="82082" cy="42139"/>
            </a:xfrm>
            <a:custGeom>
              <a:rect b="b" l="l" r="r" t="t"/>
              <a:pathLst>
                <a:path extrusionOk="0" fill="none" h="518" w="1009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cap="flat" cmpd="sng" w="100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2665020" y="1201823"/>
              <a:ext cx="75656" cy="32459"/>
            </a:xfrm>
            <a:custGeom>
              <a:rect b="b" l="l" r="r" t="t"/>
              <a:pathLst>
                <a:path extrusionOk="0" fill="none" h="399" w="93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cap="flat" cmpd="sng" w="100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2755724" y="1188888"/>
              <a:ext cx="86394" cy="47590"/>
            </a:xfrm>
            <a:custGeom>
              <a:rect b="b" l="l" r="r" t="t"/>
              <a:pathLst>
                <a:path extrusionOk="0" fill="none" h="585" w="1062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cap="flat" cmpd="sng" w="100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2762151" y="1101519"/>
              <a:ext cx="1271175" cy="1088788"/>
            </a:xfrm>
            <a:custGeom>
              <a:rect b="b" l="l" r="r" t="t"/>
              <a:pathLst>
                <a:path extrusionOk="0" h="13384" w="15626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3698806" y="1308635"/>
              <a:ext cx="101443" cy="675612"/>
            </a:xfrm>
            <a:custGeom>
              <a:rect b="b" l="l" r="r" t="t"/>
              <a:pathLst>
                <a:path extrusionOk="0" h="8305" w="1247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0167" y="1128446"/>
              <a:ext cx="126337" cy="163025"/>
            </a:xfrm>
            <a:custGeom>
              <a:rect b="b" l="l" r="r" t="t"/>
              <a:pathLst>
                <a:path extrusionOk="0" fill="none" h="2004" w="1553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3936183" y="1582703"/>
              <a:ext cx="92820" cy="175960"/>
            </a:xfrm>
            <a:custGeom>
              <a:rect b="b" l="l" r="r" t="t"/>
              <a:pathLst>
                <a:path extrusionOk="0" h="2163" w="1141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024339" y="1671211"/>
              <a:ext cx="196460" cy="109660"/>
            </a:xfrm>
            <a:custGeom>
              <a:rect b="b" l="l" r="r" t="t"/>
              <a:pathLst>
                <a:path extrusionOk="0" h="1348" w="2415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091290" y="1376644"/>
              <a:ext cx="61257" cy="165710"/>
            </a:xfrm>
            <a:custGeom>
              <a:rect b="b" l="l" r="r" t="t"/>
              <a:pathLst>
                <a:path extrusionOk="0" h="2037" w="753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291978" y="1220208"/>
              <a:ext cx="81" cy="343216"/>
            </a:xfrm>
            <a:custGeom>
              <a:rect b="b" l="l" r="r" t="t"/>
              <a:pathLst>
                <a:path extrusionOk="0" fill="none" h="4219" w="1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3530413" y="1634522"/>
              <a:ext cx="8704" cy="349724"/>
            </a:xfrm>
            <a:custGeom>
              <a:rect b="b" l="l" r="r" t="t"/>
              <a:pathLst>
                <a:path extrusionOk="0" fill="none" h="4299" w="107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384798" y="1101519"/>
              <a:ext cx="355093" cy="637784"/>
            </a:xfrm>
            <a:custGeom>
              <a:rect b="b" l="l" r="r" t="t"/>
              <a:pathLst>
                <a:path extrusionOk="0" h="7840" w="4365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334036" y="1739219"/>
              <a:ext cx="125279" cy="19443"/>
            </a:xfrm>
            <a:custGeom>
              <a:rect b="b" l="l" r="r" t="t"/>
              <a:pathLst>
                <a:path extrusionOk="0" fill="none" h="239" w="154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605986" y="1739219"/>
              <a:ext cx="125198" cy="19443"/>
            </a:xfrm>
            <a:custGeom>
              <a:rect b="b" l="l" r="r" t="t"/>
              <a:pathLst>
                <a:path extrusionOk="0" fill="none" h="239" w="1539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494863" y="1061576"/>
              <a:ext cx="173764" cy="573029"/>
            </a:xfrm>
            <a:custGeom>
              <a:rect b="b" l="l" r="r" t="t"/>
              <a:pathLst>
                <a:path extrusionOk="0" h="7044" w="2136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462486" y="822001"/>
              <a:ext cx="183526" cy="155460"/>
            </a:xfrm>
            <a:custGeom>
              <a:rect b="b" l="l" r="r" t="t"/>
              <a:pathLst>
                <a:path extrusionOk="0" h="1911" w="2256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463544" y="868452"/>
              <a:ext cx="180272" cy="277322"/>
            </a:xfrm>
            <a:custGeom>
              <a:rect b="b" l="l" r="r" t="t"/>
              <a:pathLst>
                <a:path extrusionOk="0" h="3409" w="2216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516421" y="992347"/>
              <a:ext cx="83872" cy="97376"/>
            </a:xfrm>
            <a:custGeom>
              <a:rect b="b" l="l" r="r" t="t"/>
              <a:pathLst>
                <a:path extrusionOk="0" h="1197" w="1031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602732" y="924502"/>
              <a:ext cx="20582" cy="10901"/>
            </a:xfrm>
            <a:custGeom>
              <a:rect b="b" l="l" r="r" t="t"/>
              <a:pathLst>
                <a:path extrusionOk="0" fill="none" h="134" w="253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title"/>
          </p:nvPr>
        </p:nvSpPr>
        <p:spPr>
          <a:xfrm>
            <a:off x="713100" y="5925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Improvement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(Co-rated items)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6594473" y="1261607"/>
            <a:ext cx="1835401" cy="1819369"/>
          </a:xfrm>
          <a:custGeom>
            <a:rect b="b" l="l" r="r" t="t"/>
            <a:pathLst>
              <a:path extrusionOk="0" h="28808" w="29063">
                <a:moveTo>
                  <a:pt x="14531" y="1"/>
                </a:moveTo>
                <a:cubicBezTo>
                  <a:pt x="14193" y="1"/>
                  <a:pt x="13855" y="130"/>
                  <a:pt x="13596" y="389"/>
                </a:cubicBezTo>
                <a:lnTo>
                  <a:pt x="518" y="13467"/>
                </a:lnTo>
                <a:cubicBezTo>
                  <a:pt x="0" y="13985"/>
                  <a:pt x="0" y="14820"/>
                  <a:pt x="518" y="15338"/>
                </a:cubicBezTo>
                <a:lnTo>
                  <a:pt x="13596" y="28429"/>
                </a:lnTo>
                <a:cubicBezTo>
                  <a:pt x="13855" y="28681"/>
                  <a:pt x="14193" y="28807"/>
                  <a:pt x="14531" y="28807"/>
                </a:cubicBezTo>
                <a:cubicBezTo>
                  <a:pt x="14870" y="28807"/>
                  <a:pt x="15208" y="28681"/>
                  <a:pt x="15466" y="28429"/>
                </a:cubicBezTo>
                <a:lnTo>
                  <a:pt x="28558" y="15338"/>
                </a:lnTo>
                <a:cubicBezTo>
                  <a:pt x="29062" y="14820"/>
                  <a:pt x="29062" y="13985"/>
                  <a:pt x="28558" y="13467"/>
                </a:cubicBezTo>
                <a:lnTo>
                  <a:pt x="15466" y="389"/>
                </a:lnTo>
                <a:cubicBezTo>
                  <a:pt x="15208" y="130"/>
                  <a:pt x="14870" y="1"/>
                  <a:pt x="14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7042786" y="1709100"/>
            <a:ext cx="954300" cy="95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7284013" y="1966796"/>
            <a:ext cx="471844" cy="438909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3608220" y="1276467"/>
            <a:ext cx="1836222" cy="1819559"/>
          </a:xfrm>
          <a:custGeom>
            <a:rect b="b" l="l" r="r" t="t"/>
            <a:pathLst>
              <a:path extrusionOk="0" h="28811" w="29076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4094850" y="1674038"/>
            <a:ext cx="954300" cy="95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4301408" y="1866125"/>
            <a:ext cx="449871" cy="438890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706367" y="1261607"/>
            <a:ext cx="1835401" cy="181936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1146917" y="1709088"/>
            <a:ext cx="954300" cy="95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1404615" y="1959259"/>
            <a:ext cx="438905" cy="438922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2"/>
          <p:cNvSpPr/>
          <p:nvPr/>
        </p:nvSpPr>
        <p:spPr>
          <a:xfrm>
            <a:off x="2734432" y="2080379"/>
            <a:ext cx="393192" cy="274044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5822869" y="2124129"/>
            <a:ext cx="393192" cy="274044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2"/>
          <p:cNvSpPr txBox="1"/>
          <p:nvPr>
            <p:ph idx="2" type="subTitle"/>
          </p:nvPr>
        </p:nvSpPr>
        <p:spPr>
          <a:xfrm>
            <a:off x="202451" y="3508400"/>
            <a:ext cx="2442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Useful when there is</a:t>
            </a:r>
            <a:r>
              <a:rPr b="1" lang="en" sz="1200"/>
              <a:t> one co-rated</a:t>
            </a:r>
            <a:r>
              <a:rPr lang="en" sz="1200"/>
              <a:t> item and it resulted in a similar user, which is actually an </a:t>
            </a:r>
            <a:r>
              <a:rPr b="1" lang="en" sz="1200"/>
              <a:t>incorrect prediction</a:t>
            </a:r>
            <a:r>
              <a:rPr lang="en" sz="1200"/>
              <a:t> as we have only </a:t>
            </a:r>
            <a:r>
              <a:rPr b="1" lang="en" sz="1200"/>
              <a:t>one peer</a:t>
            </a:r>
            <a:r>
              <a:rPr lang="en" sz="1200"/>
              <a:t> for calculation of similarity </a:t>
            </a:r>
            <a:endParaRPr sz="1200"/>
          </a:p>
        </p:txBody>
      </p:sp>
      <p:sp>
        <p:nvSpPr>
          <p:cNvPr id="535" name="Google Shape;535;p42"/>
          <p:cNvSpPr txBox="1"/>
          <p:nvPr>
            <p:ph idx="6" type="subTitle"/>
          </p:nvPr>
        </p:nvSpPr>
        <p:spPr>
          <a:xfrm>
            <a:off x="3209450" y="3477350"/>
            <a:ext cx="2442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cases such as users </a:t>
            </a:r>
            <a:r>
              <a:rPr b="1" lang="en" sz="1200"/>
              <a:t>having high correlation</a:t>
            </a:r>
            <a:r>
              <a:rPr lang="en" sz="1200"/>
              <a:t>, the similarity has been weighted in respect of the number of co-rated items, which in turn decrease prediction error.</a:t>
            </a:r>
            <a:endParaRPr sz="1200"/>
          </a:p>
        </p:txBody>
      </p:sp>
      <p:sp>
        <p:nvSpPr>
          <p:cNvPr id="536" name="Google Shape;536;p42"/>
          <p:cNvSpPr txBox="1"/>
          <p:nvPr>
            <p:ph idx="8" type="subTitle"/>
          </p:nvPr>
        </p:nvSpPr>
        <p:spPr>
          <a:xfrm>
            <a:off x="6247575" y="3562750"/>
            <a:ext cx="2442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</a:t>
            </a:r>
            <a:r>
              <a:rPr lang="en" sz="1200"/>
              <a:t>cases where the user-item rating vectors</a:t>
            </a:r>
            <a:r>
              <a:rPr b="1" lang="en" sz="1200"/>
              <a:t> vary</a:t>
            </a:r>
            <a:r>
              <a:rPr lang="en" sz="1200"/>
              <a:t> in the number of co-ratings, this number plays an important role in deciding the similarity of users. 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/>
          <p:nvPr>
            <p:ph type="title"/>
          </p:nvPr>
        </p:nvSpPr>
        <p:spPr>
          <a:xfrm>
            <a:off x="713100" y="5925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</a:t>
            </a:r>
            <a:r>
              <a:rPr lang="en"/>
              <a:t>Improvement</a:t>
            </a:r>
            <a:r>
              <a:rPr lang="en"/>
              <a:t>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(Amplification of similarity)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>
            <a:off x="6594473" y="1261607"/>
            <a:ext cx="1835401" cy="1819369"/>
          </a:xfrm>
          <a:custGeom>
            <a:rect b="b" l="l" r="r" t="t"/>
            <a:pathLst>
              <a:path extrusionOk="0" h="28808" w="29063">
                <a:moveTo>
                  <a:pt x="14531" y="1"/>
                </a:moveTo>
                <a:cubicBezTo>
                  <a:pt x="14193" y="1"/>
                  <a:pt x="13855" y="130"/>
                  <a:pt x="13596" y="389"/>
                </a:cubicBezTo>
                <a:lnTo>
                  <a:pt x="518" y="13467"/>
                </a:lnTo>
                <a:cubicBezTo>
                  <a:pt x="0" y="13985"/>
                  <a:pt x="0" y="14820"/>
                  <a:pt x="518" y="15338"/>
                </a:cubicBezTo>
                <a:lnTo>
                  <a:pt x="13596" y="28429"/>
                </a:lnTo>
                <a:cubicBezTo>
                  <a:pt x="13855" y="28681"/>
                  <a:pt x="14193" y="28807"/>
                  <a:pt x="14531" y="28807"/>
                </a:cubicBezTo>
                <a:cubicBezTo>
                  <a:pt x="14870" y="28807"/>
                  <a:pt x="15208" y="28681"/>
                  <a:pt x="15466" y="28429"/>
                </a:cubicBezTo>
                <a:lnTo>
                  <a:pt x="28558" y="15338"/>
                </a:lnTo>
                <a:cubicBezTo>
                  <a:pt x="29062" y="14820"/>
                  <a:pt x="29062" y="13985"/>
                  <a:pt x="28558" y="13467"/>
                </a:cubicBezTo>
                <a:lnTo>
                  <a:pt x="15466" y="389"/>
                </a:lnTo>
                <a:cubicBezTo>
                  <a:pt x="15208" y="130"/>
                  <a:pt x="14870" y="1"/>
                  <a:pt x="14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7042786" y="1709100"/>
            <a:ext cx="954300" cy="95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84013" y="1966796"/>
            <a:ext cx="471844" cy="438909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3608220" y="1276467"/>
            <a:ext cx="1836222" cy="1819559"/>
          </a:xfrm>
          <a:custGeom>
            <a:rect b="b" l="l" r="r" t="t"/>
            <a:pathLst>
              <a:path extrusionOk="0" h="28811" w="29076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4094850" y="1674038"/>
            <a:ext cx="954300" cy="95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301408" y="1866125"/>
            <a:ext cx="449871" cy="438890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706367" y="1261607"/>
            <a:ext cx="1835401" cy="181936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1146917" y="1709088"/>
            <a:ext cx="954300" cy="95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1404615" y="1959259"/>
            <a:ext cx="438905" cy="438922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2734432" y="2080379"/>
            <a:ext cx="393192" cy="274044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5822869" y="2124129"/>
            <a:ext cx="393192" cy="274044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3"/>
          <p:cNvSpPr txBox="1"/>
          <p:nvPr>
            <p:ph idx="2" type="subTitle"/>
          </p:nvPr>
        </p:nvSpPr>
        <p:spPr>
          <a:xfrm>
            <a:off x="194051" y="3567175"/>
            <a:ext cx="2442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Higher weightage to the highly similar users. This i</a:t>
            </a:r>
            <a:r>
              <a:rPr b="1" lang="en" sz="1200"/>
              <a:t>ncreases the likeliness</a:t>
            </a:r>
            <a:r>
              <a:rPr lang="en" sz="1200"/>
              <a:t> that the target user will like the item. </a:t>
            </a:r>
            <a:endParaRPr sz="1200"/>
          </a:p>
        </p:txBody>
      </p:sp>
      <p:sp>
        <p:nvSpPr>
          <p:cNvPr id="554" name="Google Shape;554;p43"/>
          <p:cNvSpPr txBox="1"/>
          <p:nvPr>
            <p:ph idx="6" type="subTitle"/>
          </p:nvPr>
        </p:nvSpPr>
        <p:spPr>
          <a:xfrm>
            <a:off x="3186175" y="3741275"/>
            <a:ext cx="2442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Users who have very low similarity with the target user, get a </a:t>
            </a:r>
            <a:r>
              <a:rPr b="1" lang="en" sz="1200"/>
              <a:t>significantly lower weightage</a:t>
            </a:r>
            <a:r>
              <a:rPr lang="en" sz="1200"/>
              <a:t>, thus having very </a:t>
            </a:r>
            <a:r>
              <a:rPr b="1" lang="en" sz="1200"/>
              <a:t>little impact </a:t>
            </a:r>
            <a:r>
              <a:rPr lang="en" sz="1200"/>
              <a:t>on the final predictions for the target.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5" name="Google Shape;555;p43"/>
          <p:cNvSpPr txBox="1"/>
          <p:nvPr>
            <p:ph idx="8" type="subTitle"/>
          </p:nvPr>
        </p:nvSpPr>
        <p:spPr>
          <a:xfrm>
            <a:off x="6247575" y="3803400"/>
            <a:ext cx="2442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Similarity weights considered for user-rating predictions are </a:t>
            </a:r>
            <a:r>
              <a:rPr b="1" lang="en" sz="1200"/>
              <a:t>secluded</a:t>
            </a:r>
            <a:r>
              <a:rPr lang="en" sz="1200"/>
              <a:t> into farther </a:t>
            </a:r>
            <a:r>
              <a:rPr lang="en" sz="1200"/>
              <a:t>clusters. In</a:t>
            </a:r>
            <a:r>
              <a:rPr lang="en" sz="1200"/>
              <a:t> cases, where the </a:t>
            </a:r>
            <a:r>
              <a:rPr b="1" lang="en" sz="1200"/>
              <a:t>mix is heterogeneous</a:t>
            </a:r>
            <a:r>
              <a:rPr lang="en" sz="1200"/>
              <a:t>, this helps to further decrease prediction error.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MAE scores corresponding to different 5 folds</a:t>
            </a:r>
            <a:endParaRPr sz="2300"/>
          </a:p>
        </p:txBody>
      </p:sp>
      <p:graphicFrame>
        <p:nvGraphicFramePr>
          <p:cNvPr id="561" name="Google Shape;561;p4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{154FBECF-BD64-448C-826E-BC2F551DF1CB}</a:tableStyleId>
              </a:tblPr>
              <a:tblGrid>
                <a:gridCol w="1809750"/>
                <a:gridCol w="1530775"/>
                <a:gridCol w="208872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Fold number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Vanilla approach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Significance weighing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Amplification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K=1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0.42013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0.38758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0.30862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K=2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0.42351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0.38935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0.31309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K=3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0.42060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0.39936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0.32018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K=4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0.42209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0.39749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0.30987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K=5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0.41946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0.38970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0.31378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/>
          <p:nvPr/>
        </p:nvSpPr>
        <p:spPr>
          <a:xfrm>
            <a:off x="1537650" y="980600"/>
            <a:ext cx="6068700" cy="3136200"/>
          </a:xfrm>
          <a:prstGeom prst="roundRect">
            <a:avLst>
              <a:gd fmla="val 1238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"/>
          <p:cNvSpPr txBox="1"/>
          <p:nvPr>
            <p:ph type="title"/>
          </p:nvPr>
        </p:nvSpPr>
        <p:spPr>
          <a:xfrm>
            <a:off x="1681200" y="2172175"/>
            <a:ext cx="57816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Significance of multiplying the value of rv,m by the similarity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Resnick’s prediction formula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weighs the contribution of a partner’s prediction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according to its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degree of similarity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target user so that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similar partners have a large impact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 the final ratings prediction. The notion to be satisfied while making predictions for user-items is to </a:t>
            </a: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 the rating higher if someone present in the neighborhood of the user, agreed more with the user in the past and vice versa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</a:t>
            </a:r>
            <a:r>
              <a:rPr lang="en"/>
              <a:t>dditional possible information to improve performance</a:t>
            </a:r>
            <a:endParaRPr/>
          </a:p>
        </p:txBody>
      </p:sp>
      <p:sp>
        <p:nvSpPr>
          <p:cNvPr id="573" name="Google Shape;573;p46"/>
          <p:cNvSpPr txBox="1"/>
          <p:nvPr/>
        </p:nvSpPr>
        <p:spPr>
          <a:xfrm>
            <a:off x="2198613" y="4249255"/>
            <a:ext cx="2482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using recursive, or by graphical (1,5) links traversal approach.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2198983" y="3856470"/>
            <a:ext cx="235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Transitive properties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2237850" y="2167225"/>
            <a:ext cx="2741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Analyzing the variance in the ratings of items and adding weights to the prediction model based on 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2198625" y="1580275"/>
            <a:ext cx="3660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Commonly liked items  vs Controversial items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2198619" y="3376615"/>
            <a:ext cx="2482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Rarely rated items if common to users indicate a higher level of similarity between users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2198985" y="2770880"/>
            <a:ext cx="235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 of items in intersection of rarely rated items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1888078" y="2634689"/>
            <a:ext cx="264401" cy="26208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6312578" y="1622964"/>
            <a:ext cx="264401" cy="26208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1888078" y="3886979"/>
            <a:ext cx="264401" cy="26208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46"/>
          <p:cNvGrpSpPr/>
          <p:nvPr/>
        </p:nvGrpSpPr>
        <p:grpSpPr>
          <a:xfrm flipH="1">
            <a:off x="-223085" y="1571910"/>
            <a:ext cx="1572835" cy="2964137"/>
            <a:chOff x="6766700" y="1471300"/>
            <a:chExt cx="1664200" cy="3134000"/>
          </a:xfrm>
        </p:grpSpPr>
        <p:sp>
          <p:nvSpPr>
            <p:cNvPr id="583" name="Google Shape;583;p46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rect b="b" l="l" r="r" t="t"/>
              <a:pathLst>
                <a:path extrusionOk="0" h="7790" w="10312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rect b="b" l="l" r="r" t="t"/>
              <a:pathLst>
                <a:path extrusionOk="0" h="7752" w="6627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rect b="b" l="l" r="r" t="t"/>
              <a:pathLst>
                <a:path extrusionOk="0" h="3283" w="4226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rect b="b" l="l" r="r" t="t"/>
              <a:pathLst>
                <a:path extrusionOk="0" h="6778" w="7752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rect b="b" l="l" r="r" t="t"/>
              <a:pathLst>
                <a:path extrusionOk="0" fill="none" h="5016" w="8087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cap="flat" cmpd="sng" w="19000">
              <a:solidFill>
                <a:srgbClr val="94552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rect b="b" l="l" r="r" t="t"/>
              <a:pathLst>
                <a:path extrusionOk="0" h="5624" w="14014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rect b="b" l="l" r="r" t="t"/>
              <a:pathLst>
                <a:path extrusionOk="0" h="8755" w="13953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rect b="b" l="l" r="r" t="t"/>
              <a:pathLst>
                <a:path extrusionOk="0" h="78726" w="4447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rect b="b" l="l" r="r" t="t"/>
              <a:pathLst>
                <a:path extrusionOk="0" fill="none" h="12767" w="1126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cap="flat" cmpd="sng" w="380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rect b="b" l="l" r="r" t="t"/>
              <a:pathLst>
                <a:path extrusionOk="0" fill="none" h="640" w="10731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cap="flat" cmpd="sng" w="380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rect b="b" l="l" r="r" t="t"/>
              <a:pathLst>
                <a:path extrusionOk="0" fill="none" h="9180" w="2464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cap="flat" cmpd="sng" w="380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rect b="b" l="l" r="r" t="t"/>
              <a:pathLst>
                <a:path extrusionOk="0" h="1460" w="12555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rect b="b" l="l" r="r" t="t"/>
              <a:pathLst>
                <a:path extrusionOk="0" h="5735" w="5259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rect b="b" l="l" r="r" t="t"/>
              <a:pathLst>
                <a:path extrusionOk="0" h="1764" w="5381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rect b="b" l="l" r="r" t="t"/>
              <a:pathLst>
                <a:path extrusionOk="0" h="26506" w="13011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rect b="b" l="l" r="r" t="t"/>
              <a:pathLst>
                <a:path extrusionOk="0" fill="none" h="25168" w="1369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cap="flat" cmpd="sng" w="3800">
              <a:solidFill>
                <a:srgbClr val="EBCAB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rect b="b" l="l" r="r" t="t"/>
              <a:pathLst>
                <a:path extrusionOk="0" h="7661" w="8634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444444">
                <a:alpha val="45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rect b="b" l="l" r="r" t="t"/>
              <a:pathLst>
                <a:path extrusionOk="0" h="47540" w="26719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rect b="b" l="l" r="r" t="t"/>
              <a:pathLst>
                <a:path extrusionOk="0" fill="none" h="5746" w="3406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cap="flat" cmpd="sng" w="455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rect b="b" l="l" r="r" t="t"/>
              <a:pathLst>
                <a:path extrusionOk="0" h="36537" w="6445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rect b="b" l="l" r="r" t="t"/>
              <a:pathLst>
                <a:path extrusionOk="0" h="4712" w="3193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rect b="b" l="l" r="r" t="t"/>
              <a:pathLst>
                <a:path extrusionOk="0" fill="none" h="5047" w="2098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cap="flat" cmpd="sng" w="6075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rect b="b" l="l" r="r" t="t"/>
              <a:pathLst>
                <a:path extrusionOk="0" h="37357" w="28625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rect b="b" l="l" r="r" t="t"/>
              <a:pathLst>
                <a:path extrusionOk="0" fill="none" h="6293" w="487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cap="flat" cmpd="sng" w="455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rect b="b" l="l" r="r" t="t"/>
              <a:pathLst>
                <a:path extrusionOk="0" h="14226" w="3891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rect b="b" l="l" r="r" t="t"/>
              <a:pathLst>
                <a:path extrusionOk="0" fill="none" h="8025" w="1764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cap="flat" cmpd="sng" w="380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rect b="b" l="l" r="r" t="t"/>
              <a:pathLst>
                <a:path extrusionOk="0" h="2646" w="6322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rect b="b" l="l" r="r" t="t"/>
              <a:pathLst>
                <a:path extrusionOk="0" h="17783" w="14439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rect b="b" l="l" r="r" t="t"/>
              <a:pathLst>
                <a:path extrusionOk="0" h="35685" w="7326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 flipH="1">
              <a:off x="7360175" y="3565750"/>
              <a:ext cx="82100" cy="64600"/>
            </a:xfrm>
            <a:custGeom>
              <a:rect b="b" l="l" r="r" t="t"/>
              <a:pathLst>
                <a:path extrusionOk="0" fill="none" h="2584" w="3284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cap="flat" cmpd="sng" w="455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 flipH="1">
              <a:off x="7876900" y="3546750"/>
              <a:ext cx="80575" cy="72975"/>
            </a:xfrm>
            <a:custGeom>
              <a:rect b="b" l="l" r="r" t="t"/>
              <a:pathLst>
                <a:path extrusionOk="0" fill="none" h="2919" w="3223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cap="flat" cmpd="sng" w="4550">
              <a:solidFill>
                <a:srgbClr val="44444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rect b="b" l="l" r="r" t="t"/>
              <a:pathLst>
                <a:path extrusionOk="0" h="14439" w="20549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rect b="b" l="l" r="r" t="t"/>
              <a:pathLst>
                <a:path extrusionOk="0" h="5229" w="19363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rect b="b" l="l" r="r" t="t"/>
              <a:pathLst>
                <a:path extrusionOk="0" fill="none" h="9181" w="1552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cap="flat" cmpd="sng" w="3800">
              <a:solidFill>
                <a:srgbClr val="EBCAB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rect b="b" l="l" r="r" t="t"/>
              <a:pathLst>
                <a:path extrusionOk="0" fill="none" h="9181" w="1551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cap="flat" cmpd="sng" w="3800">
              <a:solidFill>
                <a:srgbClr val="EBCAB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rect b="b" l="l" r="r" t="t"/>
              <a:pathLst>
                <a:path extrusionOk="0" h="3436" w="20549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rect b="b" l="l" r="r" t="t"/>
              <a:pathLst>
                <a:path extrusionOk="0" h="4774" w="8846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rect b="b" l="l" r="r" t="t"/>
              <a:pathLst>
                <a:path extrusionOk="0" h="5810" w="5229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rect b="b" l="l" r="r" t="t"/>
              <a:pathLst>
                <a:path extrusionOk="0" h="4712" w="3223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46"/>
          <p:cNvSpPr txBox="1"/>
          <p:nvPr/>
        </p:nvSpPr>
        <p:spPr>
          <a:xfrm>
            <a:off x="6753026" y="413622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5791001" y="4136225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7242051" y="3237949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46"/>
          <p:cNvSpPr txBox="1"/>
          <p:nvPr/>
        </p:nvSpPr>
        <p:spPr>
          <a:xfrm>
            <a:off x="6225276" y="3249799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46"/>
          <p:cNvSpPr txBox="1"/>
          <p:nvPr/>
        </p:nvSpPr>
        <p:spPr>
          <a:xfrm>
            <a:off x="5557017" y="3822020"/>
            <a:ext cx="3000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46"/>
          <p:cNvSpPr/>
          <p:nvPr/>
        </p:nvSpPr>
        <p:spPr>
          <a:xfrm>
            <a:off x="7446812" y="2662910"/>
            <a:ext cx="1605000" cy="2988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Priority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46"/>
          <p:cNvSpPr txBox="1"/>
          <p:nvPr/>
        </p:nvSpPr>
        <p:spPr>
          <a:xfrm>
            <a:off x="7446801" y="4543517"/>
            <a:ext cx="2210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Progress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7484423" y="3941724"/>
            <a:ext cx="1605000" cy="298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46"/>
          <p:cNvSpPr/>
          <p:nvPr/>
        </p:nvSpPr>
        <p:spPr>
          <a:xfrm>
            <a:off x="7446788" y="1472836"/>
            <a:ext cx="1605000" cy="298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46"/>
          <p:cNvSpPr/>
          <p:nvPr/>
        </p:nvSpPr>
        <p:spPr>
          <a:xfrm rot="5400000">
            <a:off x="5713888" y="1188669"/>
            <a:ext cx="1605000" cy="1605000"/>
          </a:xfrm>
          <a:prstGeom prst="pie">
            <a:avLst>
              <a:gd fmla="val 5390230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5783437" y="1258239"/>
            <a:ext cx="1466100" cy="1466100"/>
          </a:xfrm>
          <a:prstGeom prst="blockArc">
            <a:avLst>
              <a:gd fmla="val 10800000" name="adj1"/>
              <a:gd fmla="val 21599040" name="adj2"/>
              <a:gd fmla="val 95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6"/>
          <p:cNvSpPr/>
          <p:nvPr/>
        </p:nvSpPr>
        <p:spPr>
          <a:xfrm rot="-5400000">
            <a:off x="6159298" y="1455362"/>
            <a:ext cx="714300" cy="92700"/>
          </a:xfrm>
          <a:prstGeom prst="homePlate">
            <a:avLst>
              <a:gd fmla="val 12288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6"/>
          <p:cNvSpPr/>
          <p:nvPr/>
        </p:nvSpPr>
        <p:spPr>
          <a:xfrm rot="5400000">
            <a:off x="6184178" y="1614309"/>
            <a:ext cx="664500" cy="664500"/>
          </a:xfrm>
          <a:prstGeom prst="pie">
            <a:avLst>
              <a:gd fmla="val 5427292" name="adj1"/>
              <a:gd fmla="val 1620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6469988" y="1771635"/>
            <a:ext cx="92700" cy="9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6"/>
          <p:cNvSpPr/>
          <p:nvPr/>
        </p:nvSpPr>
        <p:spPr>
          <a:xfrm rot="5400000">
            <a:off x="5768576" y="2298056"/>
            <a:ext cx="1605000" cy="1605000"/>
          </a:xfrm>
          <a:prstGeom prst="pie">
            <a:avLst>
              <a:gd fmla="val 5390230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37" name="Google Shape;637;p46"/>
          <p:cNvSpPr/>
          <p:nvPr/>
        </p:nvSpPr>
        <p:spPr>
          <a:xfrm>
            <a:off x="5838125" y="2367627"/>
            <a:ext cx="1466100" cy="1466100"/>
          </a:xfrm>
          <a:prstGeom prst="blockArc">
            <a:avLst>
              <a:gd fmla="val 10800000" name="adj1"/>
              <a:gd fmla="val 21599040" name="adj2"/>
              <a:gd fmla="val 9579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6"/>
          <p:cNvSpPr/>
          <p:nvPr/>
        </p:nvSpPr>
        <p:spPr>
          <a:xfrm rot="-3600621">
            <a:off x="6363401" y="2628443"/>
            <a:ext cx="714223" cy="92619"/>
          </a:xfrm>
          <a:prstGeom prst="homePlate">
            <a:avLst>
              <a:gd fmla="val 12288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/>
          <p:nvPr/>
        </p:nvSpPr>
        <p:spPr>
          <a:xfrm rot="5400000">
            <a:off x="6238866" y="2770270"/>
            <a:ext cx="664500" cy="664500"/>
          </a:xfrm>
          <a:prstGeom prst="pie">
            <a:avLst>
              <a:gd fmla="val 5427292" name="adj1"/>
              <a:gd fmla="val 1620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6524676" y="2927597"/>
            <a:ext cx="92700" cy="9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 rot="5400000">
            <a:off x="5768465" y="3561533"/>
            <a:ext cx="1605000" cy="1605000"/>
          </a:xfrm>
          <a:prstGeom prst="pie">
            <a:avLst>
              <a:gd fmla="val 5390230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42" name="Google Shape;642;p46"/>
          <p:cNvSpPr/>
          <p:nvPr/>
        </p:nvSpPr>
        <p:spPr>
          <a:xfrm>
            <a:off x="5838013" y="3631103"/>
            <a:ext cx="1466100" cy="1466100"/>
          </a:xfrm>
          <a:prstGeom prst="blockArc">
            <a:avLst>
              <a:gd fmla="val 10800000" name="adj1"/>
              <a:gd fmla="val 21599040" name="adj2"/>
              <a:gd fmla="val 9579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6"/>
          <p:cNvSpPr/>
          <p:nvPr/>
        </p:nvSpPr>
        <p:spPr>
          <a:xfrm rot="-905928">
            <a:off x="6517216" y="4084065"/>
            <a:ext cx="800432" cy="103696"/>
          </a:xfrm>
          <a:prstGeom prst="homePlate">
            <a:avLst>
              <a:gd fmla="val 12288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6"/>
          <p:cNvSpPr/>
          <p:nvPr/>
        </p:nvSpPr>
        <p:spPr>
          <a:xfrm rot="5400000">
            <a:off x="6238754" y="4033746"/>
            <a:ext cx="664500" cy="664500"/>
          </a:xfrm>
          <a:prstGeom prst="pie">
            <a:avLst>
              <a:gd fmla="val 5427292" name="adj1"/>
              <a:gd fmla="val 1620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"/>
          <p:cNvSpPr/>
          <p:nvPr/>
        </p:nvSpPr>
        <p:spPr>
          <a:xfrm>
            <a:off x="6524564" y="4191073"/>
            <a:ext cx="92700" cy="9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6"/>
          <p:cNvSpPr/>
          <p:nvPr/>
        </p:nvSpPr>
        <p:spPr>
          <a:xfrm>
            <a:off x="1888078" y="1622964"/>
            <a:ext cx="264401" cy="26208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 txBox="1"/>
          <p:nvPr>
            <p:ph idx="4294967295" type="subTitle"/>
          </p:nvPr>
        </p:nvSpPr>
        <p:spPr>
          <a:xfrm>
            <a:off x="6539090" y="1383234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Innovation 1: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52" name="Google Shape;652;p47"/>
          <p:cNvSpPr txBox="1"/>
          <p:nvPr>
            <p:ph idx="4294967295" type="subTitle"/>
          </p:nvPr>
        </p:nvSpPr>
        <p:spPr>
          <a:xfrm>
            <a:off x="6539090" y="1680994"/>
            <a:ext cx="198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Shubham</a:t>
            </a:r>
            <a:r>
              <a:rPr lang="en" sz="1400"/>
              <a:t> and </a:t>
            </a:r>
            <a:r>
              <a:rPr b="1" lang="en" sz="1400"/>
              <a:t>Utkarsh</a:t>
            </a:r>
            <a:endParaRPr b="1" sz="1400"/>
          </a:p>
        </p:txBody>
      </p:sp>
      <p:sp>
        <p:nvSpPr>
          <p:cNvPr id="653" name="Google Shape;653;p47"/>
          <p:cNvSpPr txBox="1"/>
          <p:nvPr>
            <p:ph idx="4294967295" type="subTitle"/>
          </p:nvPr>
        </p:nvSpPr>
        <p:spPr>
          <a:xfrm>
            <a:off x="6539090" y="2501141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Innovation 2: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654" name="Google Shape;654;p47"/>
          <p:cNvSpPr txBox="1"/>
          <p:nvPr>
            <p:ph idx="4294967295" type="subTitle"/>
          </p:nvPr>
        </p:nvSpPr>
        <p:spPr>
          <a:xfrm>
            <a:off x="6539090" y="2793882"/>
            <a:ext cx="198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Egna</a:t>
            </a:r>
            <a:r>
              <a:rPr lang="en" sz="1400"/>
              <a:t> and </a:t>
            </a:r>
            <a:r>
              <a:rPr b="1" lang="en" sz="1400"/>
              <a:t>Shivansh</a:t>
            </a:r>
            <a:endParaRPr b="1" sz="1400"/>
          </a:p>
        </p:txBody>
      </p:sp>
      <p:sp>
        <p:nvSpPr>
          <p:cNvPr id="655" name="Google Shape;655;p47"/>
          <p:cNvSpPr txBox="1"/>
          <p:nvPr>
            <p:ph idx="4294967295" type="subTitle"/>
          </p:nvPr>
        </p:nvSpPr>
        <p:spPr>
          <a:xfrm>
            <a:off x="6539090" y="3608090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Report: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56" name="Google Shape;656;p47"/>
          <p:cNvSpPr txBox="1"/>
          <p:nvPr>
            <p:ph idx="4294967295" type="subTitle"/>
          </p:nvPr>
        </p:nvSpPr>
        <p:spPr>
          <a:xfrm>
            <a:off x="6539090" y="3900831"/>
            <a:ext cx="198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Aditya</a:t>
            </a:r>
            <a:r>
              <a:rPr lang="en" sz="1400"/>
              <a:t>, </a:t>
            </a:r>
            <a:r>
              <a:rPr b="1" lang="en" sz="1400"/>
              <a:t>Shivansh</a:t>
            </a:r>
            <a:r>
              <a:rPr lang="en" sz="1400"/>
              <a:t> and </a:t>
            </a:r>
            <a:r>
              <a:rPr b="1" lang="en" sz="1400"/>
              <a:t>Utkarsh</a:t>
            </a:r>
            <a:endParaRPr b="1" sz="1400"/>
          </a:p>
        </p:txBody>
      </p:sp>
      <p:sp>
        <p:nvSpPr>
          <p:cNvPr id="657" name="Google Shape;657;p47"/>
          <p:cNvSpPr txBox="1"/>
          <p:nvPr>
            <p:ph idx="4294967295" type="subTitle"/>
          </p:nvPr>
        </p:nvSpPr>
        <p:spPr>
          <a:xfrm>
            <a:off x="738125" y="3605581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MAE Evaluation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8" name="Google Shape;658;p47"/>
          <p:cNvSpPr txBox="1"/>
          <p:nvPr>
            <p:ph idx="4294967295" type="subTitle"/>
          </p:nvPr>
        </p:nvSpPr>
        <p:spPr>
          <a:xfrm>
            <a:off x="293150" y="2498625"/>
            <a:ext cx="23481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Prediction Model Designing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59" name="Google Shape;659;p47"/>
          <p:cNvSpPr txBox="1"/>
          <p:nvPr>
            <p:ph idx="4294967295" type="subTitle"/>
          </p:nvPr>
        </p:nvSpPr>
        <p:spPr>
          <a:xfrm>
            <a:off x="738125" y="1385744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Preprocessing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60" name="Google Shape;660;p47"/>
          <p:cNvSpPr txBox="1"/>
          <p:nvPr>
            <p:ph idx="4294967295" type="subTitle"/>
          </p:nvPr>
        </p:nvSpPr>
        <p:spPr>
          <a:xfrm>
            <a:off x="599775" y="2790919"/>
            <a:ext cx="1987200" cy="5727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Egna</a:t>
            </a:r>
            <a:r>
              <a:rPr lang="en" sz="1400"/>
              <a:t> and </a:t>
            </a:r>
            <a:r>
              <a:rPr b="1" lang="en" sz="1400"/>
              <a:t>Shubham</a:t>
            </a:r>
            <a:endParaRPr b="1" sz="1400"/>
          </a:p>
        </p:txBody>
      </p:sp>
      <p:sp>
        <p:nvSpPr>
          <p:cNvPr id="661" name="Google Shape;661;p47"/>
          <p:cNvSpPr txBox="1"/>
          <p:nvPr>
            <p:ph idx="4294967295" type="subTitle"/>
          </p:nvPr>
        </p:nvSpPr>
        <p:spPr>
          <a:xfrm>
            <a:off x="654125" y="1571519"/>
            <a:ext cx="198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Shubham</a:t>
            </a:r>
            <a:r>
              <a:rPr lang="en" sz="1400"/>
              <a:t> </a:t>
            </a:r>
            <a:endParaRPr sz="1400"/>
          </a:p>
        </p:txBody>
      </p:sp>
      <p:sp>
        <p:nvSpPr>
          <p:cNvPr id="662" name="Google Shape;662;p47"/>
          <p:cNvSpPr txBox="1"/>
          <p:nvPr>
            <p:ph idx="4294967295" type="subTitle"/>
          </p:nvPr>
        </p:nvSpPr>
        <p:spPr>
          <a:xfrm>
            <a:off x="654125" y="3900831"/>
            <a:ext cx="1987200" cy="5727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Aditya</a:t>
            </a:r>
            <a:r>
              <a:rPr lang="en" sz="1400"/>
              <a:t> and </a:t>
            </a:r>
            <a:r>
              <a:rPr b="1" lang="en" sz="1400"/>
              <a:t>Utkarsh</a:t>
            </a:r>
            <a:endParaRPr b="1" sz="1400"/>
          </a:p>
        </p:txBody>
      </p:sp>
      <p:sp>
        <p:nvSpPr>
          <p:cNvPr id="663" name="Google Shape;663;p47"/>
          <p:cNvSpPr txBox="1"/>
          <p:nvPr>
            <p:ph type="title"/>
          </p:nvPr>
        </p:nvSpPr>
        <p:spPr>
          <a:xfrm>
            <a:off x="713100" y="4649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division</a:t>
            </a: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5212470" y="2631452"/>
            <a:ext cx="276913" cy="264630"/>
          </a:xfrm>
          <a:custGeom>
            <a:rect b="b" l="l" r="r" t="t"/>
            <a:pathLst>
              <a:path extrusionOk="0" h="4869" w="5095">
                <a:moveTo>
                  <a:pt x="3131" y="1"/>
                </a:moveTo>
                <a:lnTo>
                  <a:pt x="1" y="4086"/>
                </a:lnTo>
                <a:lnTo>
                  <a:pt x="5094" y="4869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4848441" y="2167911"/>
            <a:ext cx="253108" cy="279794"/>
          </a:xfrm>
          <a:custGeom>
            <a:rect b="b" l="l" r="r" t="t"/>
            <a:pathLst>
              <a:path extrusionOk="0" h="5148" w="4657">
                <a:moveTo>
                  <a:pt x="1" y="1"/>
                </a:moveTo>
                <a:lnTo>
                  <a:pt x="425" y="5147"/>
                </a:lnTo>
                <a:lnTo>
                  <a:pt x="4656" y="221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7"/>
          <p:cNvSpPr/>
          <p:nvPr/>
        </p:nvSpPr>
        <p:spPr>
          <a:xfrm>
            <a:off x="4090057" y="3724352"/>
            <a:ext cx="262456" cy="276152"/>
          </a:xfrm>
          <a:custGeom>
            <a:rect b="b" l="l" r="r" t="t"/>
            <a:pathLst>
              <a:path extrusionOk="0" h="5081" w="4829">
                <a:moveTo>
                  <a:pt x="3967" y="0"/>
                </a:moveTo>
                <a:lnTo>
                  <a:pt x="1" y="3276"/>
                </a:lnTo>
                <a:lnTo>
                  <a:pt x="4829" y="5080"/>
                </a:lnTo>
                <a:lnTo>
                  <a:pt x="39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7"/>
          <p:cNvSpPr/>
          <p:nvPr/>
        </p:nvSpPr>
        <p:spPr>
          <a:xfrm>
            <a:off x="3671951" y="3328584"/>
            <a:ext cx="279033" cy="253814"/>
          </a:xfrm>
          <a:custGeom>
            <a:rect b="b" l="l" r="r" t="t"/>
            <a:pathLst>
              <a:path extrusionOk="0" h="4670" w="5134">
                <a:moveTo>
                  <a:pt x="0" y="0"/>
                </a:moveTo>
                <a:lnTo>
                  <a:pt x="2176" y="4669"/>
                </a:lnTo>
                <a:lnTo>
                  <a:pt x="5134" y="438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7"/>
          <p:cNvSpPr/>
          <p:nvPr/>
        </p:nvSpPr>
        <p:spPr>
          <a:xfrm>
            <a:off x="4092231" y="2184488"/>
            <a:ext cx="255989" cy="278326"/>
          </a:xfrm>
          <a:custGeom>
            <a:rect b="b" l="l" r="r" t="t"/>
            <a:pathLst>
              <a:path extrusionOk="0" h="5121" w="4710">
                <a:moveTo>
                  <a:pt x="4709" y="1"/>
                </a:moveTo>
                <a:lnTo>
                  <a:pt x="0" y="2097"/>
                </a:lnTo>
                <a:lnTo>
                  <a:pt x="4179" y="5121"/>
                </a:lnTo>
                <a:lnTo>
                  <a:pt x="47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3674831" y="2645855"/>
            <a:ext cx="276859" cy="262510"/>
          </a:xfrm>
          <a:custGeom>
            <a:rect b="b" l="l" r="r" t="t"/>
            <a:pathLst>
              <a:path extrusionOk="0" h="4830" w="5094">
                <a:moveTo>
                  <a:pt x="1818" y="1"/>
                </a:moveTo>
                <a:lnTo>
                  <a:pt x="1" y="4829"/>
                </a:lnTo>
                <a:lnTo>
                  <a:pt x="5094" y="3993"/>
                </a:lnTo>
                <a:lnTo>
                  <a:pt x="18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7"/>
          <p:cNvSpPr/>
          <p:nvPr/>
        </p:nvSpPr>
        <p:spPr>
          <a:xfrm>
            <a:off x="5214644" y="2058344"/>
            <a:ext cx="856502" cy="1029498"/>
          </a:xfrm>
          <a:custGeom>
            <a:rect b="b" l="l" r="r" t="t"/>
            <a:pathLst>
              <a:path extrusionOk="0" h="18942" w="15759">
                <a:moveTo>
                  <a:pt x="7906" y="1"/>
                </a:moveTo>
                <a:lnTo>
                  <a:pt x="1" y="7906"/>
                </a:lnTo>
                <a:cubicBezTo>
                  <a:pt x="2773" y="10784"/>
                  <a:pt x="4497" y="14750"/>
                  <a:pt x="4577" y="18942"/>
                </a:cubicBezTo>
                <a:lnTo>
                  <a:pt x="15759" y="18942"/>
                </a:lnTo>
                <a:cubicBezTo>
                  <a:pt x="15679" y="11620"/>
                  <a:pt x="12695" y="4895"/>
                  <a:pt x="79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3521296" y="3748863"/>
            <a:ext cx="1023030" cy="856447"/>
          </a:xfrm>
          <a:custGeom>
            <a:rect b="b" l="l" r="r" t="t"/>
            <a:pathLst>
              <a:path extrusionOk="0" h="15758" w="18823">
                <a:moveTo>
                  <a:pt x="7919" y="0"/>
                </a:moveTo>
                <a:lnTo>
                  <a:pt x="0" y="7905"/>
                </a:lnTo>
                <a:cubicBezTo>
                  <a:pt x="4868" y="12667"/>
                  <a:pt x="11487" y="15638"/>
                  <a:pt x="18822" y="15758"/>
                </a:cubicBezTo>
                <a:lnTo>
                  <a:pt x="18822" y="4576"/>
                </a:lnTo>
                <a:cubicBezTo>
                  <a:pt x="14525" y="4457"/>
                  <a:pt x="10771" y="2746"/>
                  <a:pt x="79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7"/>
          <p:cNvSpPr/>
          <p:nvPr/>
        </p:nvSpPr>
        <p:spPr>
          <a:xfrm>
            <a:off x="3521296" y="1607086"/>
            <a:ext cx="1023030" cy="856502"/>
          </a:xfrm>
          <a:custGeom>
            <a:rect b="b" l="l" r="r" t="t"/>
            <a:pathLst>
              <a:path extrusionOk="0" h="15759" w="18823">
                <a:moveTo>
                  <a:pt x="18822" y="0"/>
                </a:moveTo>
                <a:cubicBezTo>
                  <a:pt x="11487" y="106"/>
                  <a:pt x="4868" y="3078"/>
                  <a:pt x="0" y="7853"/>
                </a:cubicBezTo>
                <a:lnTo>
                  <a:pt x="7919" y="15758"/>
                </a:lnTo>
                <a:cubicBezTo>
                  <a:pt x="10771" y="13012"/>
                  <a:pt x="14525" y="11288"/>
                  <a:pt x="18822" y="11182"/>
                </a:cubicBezTo>
                <a:lnTo>
                  <a:pt x="18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7"/>
          <p:cNvSpPr/>
          <p:nvPr/>
        </p:nvSpPr>
        <p:spPr>
          <a:xfrm>
            <a:off x="4580990" y="1606325"/>
            <a:ext cx="1033139" cy="855089"/>
          </a:xfrm>
          <a:custGeom>
            <a:rect b="b" l="l" r="r" t="t"/>
            <a:pathLst>
              <a:path extrusionOk="0" h="15733" w="19009">
                <a:moveTo>
                  <a:pt x="1" y="1"/>
                </a:moveTo>
                <a:lnTo>
                  <a:pt x="1" y="11196"/>
                </a:lnTo>
                <a:cubicBezTo>
                  <a:pt x="4311" y="11262"/>
                  <a:pt x="8238" y="12973"/>
                  <a:pt x="11116" y="15732"/>
                </a:cubicBezTo>
                <a:lnTo>
                  <a:pt x="19008" y="7814"/>
                </a:lnTo>
                <a:cubicBezTo>
                  <a:pt x="14087" y="3038"/>
                  <a:pt x="7429" y="67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7"/>
          <p:cNvSpPr/>
          <p:nvPr/>
        </p:nvSpPr>
        <p:spPr>
          <a:xfrm>
            <a:off x="3072863" y="3130320"/>
            <a:ext cx="854328" cy="1024443"/>
          </a:xfrm>
          <a:custGeom>
            <a:rect b="b" l="l" r="r" t="t"/>
            <a:pathLst>
              <a:path extrusionOk="0" h="18849" w="15719">
                <a:moveTo>
                  <a:pt x="1" y="0"/>
                </a:moveTo>
                <a:cubicBezTo>
                  <a:pt x="94" y="7335"/>
                  <a:pt x="3052" y="13968"/>
                  <a:pt x="7814" y="18849"/>
                </a:cubicBezTo>
                <a:lnTo>
                  <a:pt x="15719" y="10917"/>
                </a:lnTo>
                <a:cubicBezTo>
                  <a:pt x="12987" y="8065"/>
                  <a:pt x="11275" y="4205"/>
                  <a:pt x="111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7"/>
          <p:cNvSpPr/>
          <p:nvPr/>
        </p:nvSpPr>
        <p:spPr>
          <a:xfrm>
            <a:off x="3072863" y="2060518"/>
            <a:ext cx="854328" cy="1028085"/>
          </a:xfrm>
          <a:custGeom>
            <a:rect b="b" l="l" r="r" t="t"/>
            <a:pathLst>
              <a:path extrusionOk="0" h="18916" w="15719">
                <a:moveTo>
                  <a:pt x="7800" y="0"/>
                </a:moveTo>
                <a:cubicBezTo>
                  <a:pt x="3038" y="4895"/>
                  <a:pt x="81" y="11580"/>
                  <a:pt x="1" y="18915"/>
                </a:cubicBezTo>
                <a:lnTo>
                  <a:pt x="11183" y="18915"/>
                </a:lnTo>
                <a:lnTo>
                  <a:pt x="11183" y="18902"/>
                </a:lnTo>
                <a:cubicBezTo>
                  <a:pt x="11262" y="14803"/>
                  <a:pt x="12973" y="10784"/>
                  <a:pt x="15719" y="7906"/>
                </a:cubicBezTo>
                <a:lnTo>
                  <a:pt x="78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7"/>
          <p:cNvSpPr/>
          <p:nvPr/>
        </p:nvSpPr>
        <p:spPr>
          <a:xfrm>
            <a:off x="4034567" y="2596941"/>
            <a:ext cx="1136187" cy="1033683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" name="Google Shape;677;p47"/>
          <p:cNvCxnSpPr>
            <a:endCxn id="678" idx="1"/>
          </p:cNvCxnSpPr>
          <p:nvPr/>
        </p:nvCxnSpPr>
        <p:spPr>
          <a:xfrm>
            <a:off x="5905425" y="2688865"/>
            <a:ext cx="6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9" name="Google Shape;679;p47"/>
          <p:cNvCxnSpPr>
            <a:stCxn id="680" idx="1"/>
          </p:cNvCxnSpPr>
          <p:nvPr/>
        </p:nvCxnSpPr>
        <p:spPr>
          <a:xfrm flipH="1">
            <a:off x="4779225" y="1571526"/>
            <a:ext cx="1759200" cy="13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1" name="Google Shape;681;p47"/>
          <p:cNvCxnSpPr>
            <a:stCxn id="682" idx="1"/>
          </p:cNvCxnSpPr>
          <p:nvPr/>
        </p:nvCxnSpPr>
        <p:spPr>
          <a:xfrm flipH="1">
            <a:off x="4429125" y="3793006"/>
            <a:ext cx="2109300" cy="48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3" name="Google Shape;683;p47"/>
          <p:cNvCxnSpPr>
            <a:stCxn id="684" idx="3"/>
          </p:cNvCxnSpPr>
          <p:nvPr/>
        </p:nvCxnSpPr>
        <p:spPr>
          <a:xfrm>
            <a:off x="2641225" y="1571526"/>
            <a:ext cx="1780200" cy="13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5" name="Google Shape;685;p47"/>
          <p:cNvCxnSpPr>
            <a:stCxn id="686" idx="3"/>
          </p:cNvCxnSpPr>
          <p:nvPr/>
        </p:nvCxnSpPr>
        <p:spPr>
          <a:xfrm>
            <a:off x="2944525" y="2688865"/>
            <a:ext cx="59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7" name="Google Shape;687;p47"/>
          <p:cNvCxnSpPr>
            <a:stCxn id="688" idx="3"/>
          </p:cNvCxnSpPr>
          <p:nvPr/>
        </p:nvCxnSpPr>
        <p:spPr>
          <a:xfrm>
            <a:off x="2639725" y="3793006"/>
            <a:ext cx="7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689" name="Google Shape;689;p47"/>
          <p:cNvGrpSpPr/>
          <p:nvPr/>
        </p:nvGrpSpPr>
        <p:grpSpPr>
          <a:xfrm>
            <a:off x="4374063" y="2885188"/>
            <a:ext cx="457193" cy="457188"/>
            <a:chOff x="6479471" y="2079003"/>
            <a:chExt cx="348923" cy="348706"/>
          </a:xfrm>
        </p:grpSpPr>
        <p:sp>
          <p:nvSpPr>
            <p:cNvPr id="690" name="Google Shape;690;p47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47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692" name="Google Shape;692;p47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7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7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7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7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47"/>
          <p:cNvGrpSpPr/>
          <p:nvPr/>
        </p:nvGrpSpPr>
        <p:grpSpPr>
          <a:xfrm>
            <a:off x="3350539" y="2445771"/>
            <a:ext cx="298996" cy="340204"/>
            <a:chOff x="1516475" y="238075"/>
            <a:chExt cx="424650" cy="483175"/>
          </a:xfrm>
        </p:grpSpPr>
        <p:sp>
          <p:nvSpPr>
            <p:cNvPr id="700" name="Google Shape;700;p47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2" name="Google Shape;702;p47"/>
          <p:cNvSpPr/>
          <p:nvPr/>
        </p:nvSpPr>
        <p:spPr>
          <a:xfrm>
            <a:off x="3348550" y="3408678"/>
            <a:ext cx="302974" cy="340204"/>
          </a:xfrm>
          <a:custGeom>
            <a:rect b="b" l="l" r="r" t="t"/>
            <a:pathLst>
              <a:path extrusionOk="0" h="19327" w="17212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03" name="Google Shape;703;p47"/>
          <p:cNvSpPr/>
          <p:nvPr/>
        </p:nvSpPr>
        <p:spPr>
          <a:xfrm>
            <a:off x="3927206" y="1846528"/>
            <a:ext cx="341506" cy="340204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04" name="Google Shape;704;p47"/>
          <p:cNvGrpSpPr/>
          <p:nvPr/>
        </p:nvGrpSpPr>
        <p:grpSpPr>
          <a:xfrm>
            <a:off x="4799202" y="1846537"/>
            <a:ext cx="351610" cy="340168"/>
            <a:chOff x="3270550" y="832575"/>
            <a:chExt cx="499375" cy="483125"/>
          </a:xfrm>
        </p:grpSpPr>
        <p:sp>
          <p:nvSpPr>
            <p:cNvPr id="705" name="Google Shape;705;p47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3927834" y="4007006"/>
            <a:ext cx="340221" cy="340168"/>
            <a:chOff x="5648375" y="1427025"/>
            <a:chExt cx="483200" cy="483125"/>
          </a:xfrm>
        </p:grpSpPr>
        <p:sp>
          <p:nvSpPr>
            <p:cNvPr id="709" name="Google Shape;709;p47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1" name="Google Shape;711;p47"/>
          <p:cNvGrpSpPr/>
          <p:nvPr/>
        </p:nvGrpSpPr>
        <p:grpSpPr>
          <a:xfrm>
            <a:off x="5531091" y="2518789"/>
            <a:ext cx="312955" cy="340168"/>
            <a:chOff x="2100300" y="3804850"/>
            <a:chExt cx="444475" cy="483125"/>
          </a:xfrm>
        </p:grpSpPr>
        <p:sp>
          <p:nvSpPr>
            <p:cNvPr id="712" name="Google Shape;712;p47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"/>
          <p:cNvSpPr txBox="1"/>
          <p:nvPr>
            <p:ph type="title"/>
          </p:nvPr>
        </p:nvSpPr>
        <p:spPr>
          <a:xfrm>
            <a:off x="2642550" y="629275"/>
            <a:ext cx="38589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19" name="Google Shape;719;p48"/>
          <p:cNvSpPr txBox="1"/>
          <p:nvPr>
            <p:ph idx="1" type="subTitle"/>
          </p:nvPr>
        </p:nvSpPr>
        <p:spPr>
          <a:xfrm>
            <a:off x="2441250" y="1918250"/>
            <a:ext cx="42615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</a:t>
            </a:r>
            <a:r>
              <a:rPr lang="en"/>
              <a:t>ons?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Repository: https://github.com/f20180301/CF_Recommender_System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720" name="Google Shape;720;p48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21" name="Google Shape;721;p48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rect b="b" l="l" r="r" t="t"/>
              <a:pathLst>
                <a:path extrusionOk="0" h="19040" w="678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rect b="b" l="l" r="r" t="t"/>
              <a:pathLst>
                <a:path extrusionOk="0" h="22989" w="6647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rect b="b" l="l" r="r" t="t"/>
              <a:pathLst>
                <a:path extrusionOk="0" h="2995" w="4228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rect b="b" l="l" r="r" t="t"/>
              <a:pathLst>
                <a:path extrusionOk="0" h="4020" w="3603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rect b="b" l="l" r="r" t="t"/>
              <a:pathLst>
                <a:path extrusionOk="0" h="1237" w="2979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rect b="b" l="l" r="r" t="t"/>
              <a:pathLst>
                <a:path extrusionOk="0" h="5850" w="3683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rect b="b" l="l" r="r" t="t"/>
              <a:pathLst>
                <a:path extrusionOk="0" h="16261" w="12217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rect b="b" l="l" r="r" t="t"/>
              <a:pathLst>
                <a:path extrusionOk="0" h="4762" w="9506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rect b="b" l="l" r="r" t="t"/>
              <a:pathLst>
                <a:path extrusionOk="0" h="3597" w="2658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 flipH="1">
              <a:off x="6259665" y="1290187"/>
              <a:ext cx="28386" cy="75696"/>
            </a:xfrm>
            <a:custGeom>
              <a:rect b="b" l="l" r="r" t="t"/>
              <a:pathLst>
                <a:path extrusionOk="0" fill="none" h="1064" w="399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rect b="b" l="l" r="r" t="t"/>
              <a:pathLst>
                <a:path extrusionOk="0" h="10491" w="9147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 flipH="1">
              <a:off x="6649241" y="1699612"/>
              <a:ext cx="90849" cy="70075"/>
            </a:xfrm>
            <a:custGeom>
              <a:rect b="b" l="l" r="r" t="t"/>
              <a:pathLst>
                <a:path extrusionOk="0" fill="none" h="985" w="1277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rect b="b" l="l" r="r" t="t"/>
              <a:pathLst>
                <a:path extrusionOk="0" h="7777" w="3417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rect b="b" l="l" r="r" t="t"/>
              <a:pathLst>
                <a:path extrusionOk="0" h="8668" w="4402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rect b="b" l="l" r="r" t="t"/>
              <a:pathLst>
                <a:path extrusionOk="0" h="4430" w="4175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rect b="b" l="l" r="r" t="t"/>
              <a:pathLst>
                <a:path extrusionOk="0" h="6860" w="387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 flipH="1">
              <a:off x="7046501" y="1090632"/>
              <a:ext cx="71925" cy="65309"/>
            </a:xfrm>
            <a:custGeom>
              <a:rect b="b" l="l" r="r" t="t"/>
              <a:pathLst>
                <a:path extrusionOk="0" h="918" w="1011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rect b="b" l="l" r="r" t="t"/>
              <a:pathLst>
                <a:path extrusionOk="0" h="14847" w="9639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rect b="b" l="l" r="r" t="t"/>
              <a:pathLst>
                <a:path extrusionOk="0" h="2048" w="1902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 flipH="1">
              <a:off x="6996345" y="1971092"/>
              <a:ext cx="97465" cy="90849"/>
            </a:xfrm>
            <a:custGeom>
              <a:rect b="b" l="l" r="r" t="t"/>
              <a:pathLst>
                <a:path extrusionOk="0" fill="none" h="1277" w="137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cap="flat" cmpd="sng" w="4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rect b="b" l="l" r="r" t="t"/>
              <a:pathLst>
                <a:path extrusionOk="0" fill="none" h="3032" w="254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rect b="b" l="l" r="r" t="t"/>
              <a:pathLst>
                <a:path extrusionOk="0" h="10739" w="6542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rect b="b" l="l" r="r" t="t"/>
              <a:pathLst>
                <a:path extrusionOk="0" h="1503" w="1662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rect b="b" l="l" r="r" t="t"/>
              <a:pathLst>
                <a:path extrusionOk="0" h="1274" w="3085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 flipH="1">
              <a:off x="7044580" y="973247"/>
              <a:ext cx="14229" cy="21912"/>
            </a:xfrm>
            <a:custGeom>
              <a:rect b="b" l="l" r="r" t="t"/>
              <a:pathLst>
                <a:path extrusionOk="0" h="308" w="20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 flipH="1">
              <a:off x="7006732" y="967698"/>
              <a:ext cx="14300" cy="22766"/>
            </a:xfrm>
            <a:custGeom>
              <a:rect b="b" l="l" r="r" t="t"/>
              <a:pathLst>
                <a:path extrusionOk="0" h="320" w="201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 flipH="1">
              <a:off x="7042659" y="954465"/>
              <a:ext cx="28457" cy="9462"/>
            </a:xfrm>
            <a:custGeom>
              <a:rect b="b" l="l" r="r" t="t"/>
              <a:pathLst>
                <a:path extrusionOk="0" fill="none" h="133" w="40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 flipH="1">
              <a:off x="7006732" y="945928"/>
              <a:ext cx="19920" cy="5763"/>
            </a:xfrm>
            <a:custGeom>
              <a:rect b="b" l="l" r="r" t="t"/>
              <a:pathLst>
                <a:path extrusionOk="0" fill="none" h="81" w="28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 flipH="1">
              <a:off x="7012423" y="976164"/>
              <a:ext cx="17074" cy="38844"/>
            </a:xfrm>
            <a:custGeom>
              <a:rect b="b" l="l" r="r" t="t"/>
              <a:pathLst>
                <a:path extrusionOk="0" fill="none" h="546" w="24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 flipH="1">
              <a:off x="6999191" y="1032011"/>
              <a:ext cx="70075" cy="11383"/>
            </a:xfrm>
            <a:custGeom>
              <a:rect b="b" l="l" r="r" t="t"/>
              <a:pathLst>
                <a:path extrusionOk="0" fill="none" h="160" w="985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rect b="b" l="l" r="r" t="t"/>
              <a:pathLst>
                <a:path extrusionOk="0" h="4664" w="4202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rect b="b" l="l" r="r" t="t"/>
              <a:pathLst>
                <a:path extrusionOk="0" h="8535" w="3936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rect b="b" l="l" r="r" t="t"/>
              <a:pathLst>
                <a:path extrusionOk="0" h="8655" w="2181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rect b="b" l="l" r="r" t="t"/>
              <a:pathLst>
                <a:path extrusionOk="0" h="12079" w="8112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rect b="b" l="l" r="r" t="t"/>
              <a:pathLst>
                <a:path extrusionOk="0" fill="none" h="307" w="2009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 flipH="1">
              <a:off x="7473000" y="1917166"/>
              <a:ext cx="66234" cy="23690"/>
            </a:xfrm>
            <a:custGeom>
              <a:rect b="b" l="l" r="r" t="t"/>
              <a:pathLst>
                <a:path extrusionOk="0" fill="none" h="333" w="931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 flipH="1">
              <a:off x="7005807" y="1879318"/>
              <a:ext cx="71" cy="61538"/>
            </a:xfrm>
            <a:custGeom>
              <a:rect b="b" l="l" r="r" t="t"/>
              <a:pathLst>
                <a:path extrusionOk="0" fill="none" h="865" w="1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 flipH="1">
              <a:off x="6980267" y="1879318"/>
              <a:ext cx="71" cy="61538"/>
            </a:xfrm>
            <a:custGeom>
              <a:rect b="b" l="l" r="r" t="t"/>
              <a:pathLst>
                <a:path extrusionOk="0" fill="none" h="865" w="1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 flipH="1">
              <a:off x="6953802" y="1879318"/>
              <a:ext cx="71" cy="61538"/>
            </a:xfrm>
            <a:custGeom>
              <a:rect b="b" l="l" r="r" t="t"/>
              <a:pathLst>
                <a:path extrusionOk="0" fill="none" h="865" w="1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 flipH="1">
              <a:off x="6927337" y="1879318"/>
              <a:ext cx="71" cy="61538"/>
            </a:xfrm>
            <a:custGeom>
              <a:rect b="b" l="l" r="r" t="t"/>
              <a:pathLst>
                <a:path extrusionOk="0" fill="none" h="865" w="1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316091" y="1089906"/>
            <a:ext cx="2125152" cy="3515397"/>
            <a:chOff x="1148038" y="1194838"/>
            <a:chExt cx="1579804" cy="2598800"/>
          </a:xfrm>
        </p:grpSpPr>
        <p:sp>
          <p:nvSpPr>
            <p:cNvPr id="762" name="Google Shape;762;p48"/>
            <p:cNvSpPr/>
            <p:nvPr/>
          </p:nvSpPr>
          <p:spPr>
            <a:xfrm>
              <a:off x="1215998" y="1932178"/>
              <a:ext cx="1505382" cy="1372293"/>
            </a:xfrm>
            <a:custGeom>
              <a:rect b="b" l="l" r="r" t="t"/>
              <a:pathLst>
                <a:path extrusionOk="0" h="16869" w="18505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1990734" y="3465554"/>
              <a:ext cx="350781" cy="328085"/>
            </a:xfrm>
            <a:custGeom>
              <a:rect b="b" l="l" r="r" t="t"/>
              <a:pathLst>
                <a:path extrusionOk="0" h="4033" w="4312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2010177" y="3672670"/>
              <a:ext cx="330281" cy="120967"/>
            </a:xfrm>
            <a:custGeom>
              <a:rect b="b" l="l" r="r" t="t"/>
              <a:pathLst>
                <a:path extrusionOk="0" h="1487" w="406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1245169" y="3364111"/>
              <a:ext cx="304330" cy="429528"/>
            </a:xfrm>
            <a:custGeom>
              <a:rect b="b" l="l" r="r" t="t"/>
              <a:pathLst>
                <a:path extrusionOk="0" h="5280" w="3741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1245169" y="3565858"/>
              <a:ext cx="304330" cy="227780"/>
            </a:xfrm>
            <a:custGeom>
              <a:rect b="b" l="l" r="r" t="t"/>
              <a:pathLst>
                <a:path extrusionOk="0" h="2800" w="3741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1319603" y="2163144"/>
              <a:ext cx="833105" cy="1420046"/>
            </a:xfrm>
            <a:custGeom>
              <a:rect b="b" l="l" r="r" t="t"/>
              <a:pathLst>
                <a:path extrusionOk="0" h="17456" w="10241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1538677" y="2163144"/>
              <a:ext cx="522267" cy="109009"/>
            </a:xfrm>
            <a:custGeom>
              <a:rect b="b" l="l" r="r" t="t"/>
              <a:pathLst>
                <a:path extrusionOk="0" h="1340" w="642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1843980" y="2172825"/>
              <a:ext cx="15212" cy="286027"/>
            </a:xfrm>
            <a:custGeom>
              <a:rect b="b" l="l" r="r" t="t"/>
              <a:pathLst>
                <a:path extrusionOk="0" fill="none" h="3516" w="187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cap="flat" cmpd="sng" w="1325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1850488" y="2182506"/>
              <a:ext cx="45393" cy="165222"/>
            </a:xfrm>
            <a:custGeom>
              <a:rect b="b" l="l" r="r" t="t"/>
              <a:pathLst>
                <a:path extrusionOk="0" fill="none" h="2031" w="558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cap="flat" cmpd="sng" w="1325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1742619" y="2380023"/>
              <a:ext cx="186698" cy="81"/>
            </a:xfrm>
            <a:custGeom>
              <a:rect b="b" l="l" r="r" t="t"/>
              <a:pathLst>
                <a:path extrusionOk="0" fill="none" h="1" w="2295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325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1754415" y="2413458"/>
              <a:ext cx="192149" cy="23836"/>
            </a:xfrm>
            <a:custGeom>
              <a:rect b="b" l="l" r="r" t="t"/>
              <a:pathLst>
                <a:path extrusionOk="0" fill="none" h="293" w="2362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cap="flat" cmpd="sng" w="1325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2004808" y="1858815"/>
              <a:ext cx="708965" cy="369410"/>
            </a:xfrm>
            <a:custGeom>
              <a:rect b="b" l="l" r="r" t="t"/>
              <a:pathLst>
                <a:path extrusionOk="0" h="4541" w="8715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004808" y="1858815"/>
              <a:ext cx="218018" cy="118771"/>
            </a:xfrm>
            <a:custGeom>
              <a:rect b="b" l="l" r="r" t="t"/>
              <a:pathLst>
                <a:path extrusionOk="0" h="1460" w="268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1235407" y="1431566"/>
              <a:ext cx="989623" cy="758589"/>
            </a:xfrm>
            <a:custGeom>
              <a:rect b="b" l="l" r="r" t="t"/>
              <a:pathLst>
                <a:path extrusionOk="0" h="9325" w="12165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740423" y="1467116"/>
              <a:ext cx="63778" cy="69148"/>
            </a:xfrm>
            <a:custGeom>
              <a:rect b="b" l="l" r="r" t="t"/>
              <a:pathLst>
                <a:path extrusionOk="0" fill="none" h="850" w="784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846177" y="1457435"/>
              <a:ext cx="65894" cy="125279"/>
            </a:xfrm>
            <a:custGeom>
              <a:rect b="b" l="l" r="r" t="t"/>
              <a:pathLst>
                <a:path extrusionOk="0" fill="none" h="1540" w="81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922808" y="1484443"/>
              <a:ext cx="81" cy="30262"/>
            </a:xfrm>
            <a:custGeom>
              <a:rect b="b" l="l" r="r" t="t"/>
              <a:pathLst>
                <a:path extrusionOk="0" fill="none" h="372" w="1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532169" y="1700915"/>
              <a:ext cx="115110" cy="489239"/>
            </a:xfrm>
            <a:custGeom>
              <a:rect b="b" l="l" r="r" t="t"/>
              <a:pathLst>
                <a:path extrusionOk="0" h="6014" w="1415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546161" y="1499493"/>
              <a:ext cx="119910" cy="182468"/>
            </a:xfrm>
            <a:custGeom>
              <a:rect b="b" l="l" r="r" t="t"/>
              <a:pathLst>
                <a:path extrusionOk="0" fill="none" h="2243" w="1474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235407" y="1832946"/>
              <a:ext cx="322715" cy="46451"/>
            </a:xfrm>
            <a:custGeom>
              <a:rect b="b" l="l" r="r" t="t"/>
              <a:pathLst>
                <a:path extrusionOk="0" h="571" w="3967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1846177" y="1590117"/>
              <a:ext cx="25951" cy="582791"/>
            </a:xfrm>
            <a:custGeom>
              <a:rect b="b" l="l" r="r" t="t"/>
              <a:pathLst>
                <a:path extrusionOk="0" fill="none" h="7164" w="319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2023518" y="1690096"/>
              <a:ext cx="117307" cy="186047"/>
            </a:xfrm>
            <a:custGeom>
              <a:rect b="b" l="l" r="r" t="t"/>
              <a:pathLst>
                <a:path extrusionOk="0" h="2287" w="1442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39300" y="1840511"/>
              <a:ext cx="185722" cy="35631"/>
            </a:xfrm>
            <a:custGeom>
              <a:rect b="b" l="l" r="r" t="t"/>
              <a:pathLst>
                <a:path extrusionOk="0" h="438" w="2283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07677" y="1717510"/>
              <a:ext cx="97213" cy="15131"/>
            </a:xfrm>
            <a:custGeom>
              <a:rect b="b" l="l" r="r" t="t"/>
              <a:pathLst>
                <a:path extrusionOk="0" fill="none" h="186" w="1195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802980" y="1681879"/>
              <a:ext cx="23836" cy="23836"/>
            </a:xfrm>
            <a:custGeom>
              <a:rect b="b" l="l" r="r" t="t"/>
              <a:pathLst>
                <a:path extrusionOk="0" fill="none" h="293" w="293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810546" y="1807077"/>
              <a:ext cx="23836" cy="23754"/>
            </a:xfrm>
            <a:custGeom>
              <a:rect b="b" l="l" r="r" t="t"/>
              <a:pathLst>
                <a:path extrusionOk="0" fill="none" h="292" w="293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817054" y="1932192"/>
              <a:ext cx="23836" cy="23836"/>
            </a:xfrm>
            <a:custGeom>
              <a:rect b="b" l="l" r="r" t="t"/>
              <a:pathLst>
                <a:path extrusionOk="0" fill="none" h="293" w="293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1824619" y="2057390"/>
              <a:ext cx="23754" cy="23836"/>
            </a:xfrm>
            <a:custGeom>
              <a:rect b="b" l="l" r="r" t="t"/>
              <a:pathLst>
                <a:path extrusionOk="0" fill="none" h="293" w="292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cap="flat" cmpd="sng" w="1000">
              <a:solidFill>
                <a:srgbClr val="FFF0DE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1148038" y="1879315"/>
              <a:ext cx="508275" cy="438151"/>
            </a:xfrm>
            <a:custGeom>
              <a:rect b="b" l="l" r="r" t="t"/>
              <a:pathLst>
                <a:path extrusionOk="0" h="5386" w="6248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372480" y="1977504"/>
              <a:ext cx="62640" cy="60524"/>
            </a:xfrm>
            <a:custGeom>
              <a:rect b="b" l="l" r="r" t="t"/>
              <a:pathLst>
                <a:path extrusionOk="0" fill="none" h="744" w="77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cap="flat" cmpd="sng" w="1325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11734" y="1879315"/>
              <a:ext cx="320519" cy="69473"/>
            </a:xfrm>
            <a:custGeom>
              <a:rect b="b" l="l" r="r" t="t"/>
              <a:pathLst>
                <a:path extrusionOk="0" h="854" w="394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572111" y="2190071"/>
              <a:ext cx="93959" cy="143583"/>
            </a:xfrm>
            <a:custGeom>
              <a:rect b="b" l="l" r="r" t="t"/>
              <a:pathLst>
                <a:path extrusionOk="0" fill="none" h="1765" w="1155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cap="flat" cmpd="sng" w="1325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629300" y="2941092"/>
              <a:ext cx="36770" cy="49705"/>
            </a:xfrm>
            <a:custGeom>
              <a:rect b="b" l="l" r="r" t="t"/>
              <a:pathLst>
                <a:path extrusionOk="0" h="611" w="452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946480" y="2917338"/>
              <a:ext cx="72401" cy="38967"/>
            </a:xfrm>
            <a:custGeom>
              <a:rect b="b" l="l" r="r" t="t"/>
              <a:pathLst>
                <a:path extrusionOk="0" h="479" w="89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969177" y="3551866"/>
              <a:ext cx="183526" cy="31320"/>
            </a:xfrm>
            <a:custGeom>
              <a:rect b="b" l="l" r="r" t="t"/>
              <a:pathLst>
                <a:path extrusionOk="0" h="385" w="2256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19603" y="3418045"/>
              <a:ext cx="172706" cy="113402"/>
            </a:xfrm>
            <a:custGeom>
              <a:rect b="b" l="l" r="r" t="t"/>
              <a:pathLst>
                <a:path extrusionOk="0" h="1394" w="2123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742619" y="1194838"/>
              <a:ext cx="231441" cy="127801"/>
            </a:xfrm>
            <a:custGeom>
              <a:rect b="b" l="l" r="r" t="t"/>
              <a:pathLst>
                <a:path extrusionOk="0" h="1571" w="2845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757669" y="1264311"/>
              <a:ext cx="171649" cy="312953"/>
            </a:xfrm>
            <a:custGeom>
              <a:rect b="b" l="l" r="r" t="t"/>
              <a:pathLst>
                <a:path extrusionOk="0" h="3847" w="211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795252" y="1382431"/>
              <a:ext cx="84441" cy="89078"/>
            </a:xfrm>
            <a:custGeom>
              <a:rect b="b" l="l" r="r" t="t"/>
              <a:pathLst>
                <a:path extrusionOk="0" h="1095" w="1038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770603" y="1307426"/>
              <a:ext cx="24974" cy="13016"/>
            </a:xfrm>
            <a:custGeom>
              <a:rect b="b" l="l" r="r" t="t"/>
              <a:pathLst>
                <a:path extrusionOk="0" fill="none" h="160" w="307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cap="flat" cmpd="sng" w="1650">
              <a:solidFill>
                <a:srgbClr val="444444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2582062" y="2169571"/>
              <a:ext cx="145779" cy="47590"/>
            </a:xfrm>
            <a:custGeom>
              <a:rect b="b" l="l" r="r" t="t"/>
              <a:pathLst>
                <a:path extrusionOk="0" h="585" w="1792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48"/>
          <p:cNvSpPr/>
          <p:nvPr/>
        </p:nvSpPr>
        <p:spPr>
          <a:xfrm>
            <a:off x="2846850" y="3353825"/>
            <a:ext cx="3654600" cy="11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Creators: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Aditya Bodade, Egna Praneeth Gummana, Utkarsh Srivastava, Shivansh Rustagi, and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Shubham Agarwal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Birla Institute of Technology and Science, Pilani, Rajasthan-333031, India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04" name="Google Shape;804;p48"/>
          <p:cNvSpPr txBox="1"/>
          <p:nvPr/>
        </p:nvSpPr>
        <p:spPr>
          <a:xfrm>
            <a:off x="2511750" y="4741625"/>
            <a:ext cx="4120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made by: Shubham Agarwal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49"/>
          <p:cNvGrpSpPr/>
          <p:nvPr/>
        </p:nvGrpSpPr>
        <p:grpSpPr>
          <a:xfrm>
            <a:off x="6142843" y="1757553"/>
            <a:ext cx="1313521" cy="2002111"/>
            <a:chOff x="1056975" y="2107425"/>
            <a:chExt cx="735125" cy="1127950"/>
          </a:xfrm>
        </p:grpSpPr>
        <p:sp>
          <p:nvSpPr>
            <p:cNvPr id="810" name="Google Shape;810;p49"/>
            <p:cNvSpPr/>
            <p:nvPr/>
          </p:nvSpPr>
          <p:spPr>
            <a:xfrm>
              <a:off x="1202200" y="2147025"/>
              <a:ext cx="200425" cy="207675"/>
            </a:xfrm>
            <a:custGeom>
              <a:rect b="b" l="l" r="r" t="t"/>
              <a:pathLst>
                <a:path extrusionOk="0" h="8307" w="8017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1543825" y="2565050"/>
              <a:ext cx="76475" cy="670325"/>
            </a:xfrm>
            <a:custGeom>
              <a:rect b="b" l="l" r="r" t="t"/>
              <a:pathLst>
                <a:path extrusionOk="0" fill="none" h="26813" w="3059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cap="flat" cmpd="sng" w="1295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1735250" y="2565050"/>
              <a:ext cx="56850" cy="670325"/>
            </a:xfrm>
            <a:custGeom>
              <a:rect b="b" l="l" r="r" t="t"/>
              <a:pathLst>
                <a:path extrusionOk="0" fill="none" h="26813" w="2274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cap="flat" cmpd="sng" w="1295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1473725" y="2615150"/>
              <a:ext cx="161525" cy="144325"/>
            </a:xfrm>
            <a:custGeom>
              <a:rect b="b" l="l" r="r" t="t"/>
              <a:pathLst>
                <a:path extrusionOk="0" h="5773" w="6461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1562775" y="2626900"/>
              <a:ext cx="179475" cy="604675"/>
            </a:xfrm>
            <a:custGeom>
              <a:rect b="b" l="l" r="r" t="t"/>
              <a:pathLst>
                <a:path extrusionOk="0" h="24187" w="7179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1634550" y="3136300"/>
              <a:ext cx="107700" cy="95275"/>
            </a:xfrm>
            <a:custGeom>
              <a:rect b="b" l="l" r="r" t="t"/>
              <a:pathLst>
                <a:path extrusionOk="0" h="3811" w="4308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1056975" y="2369975"/>
              <a:ext cx="424400" cy="425525"/>
            </a:xfrm>
            <a:custGeom>
              <a:rect b="b" l="l" r="r" t="t"/>
              <a:pathLst>
                <a:path extrusionOk="0" h="17021" w="16976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1149700" y="2781725"/>
              <a:ext cx="258900" cy="410775"/>
            </a:xfrm>
            <a:custGeom>
              <a:rect b="b" l="l" r="r" t="t"/>
              <a:pathLst>
                <a:path extrusionOk="0" h="16431" w="10356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1290450" y="2181875"/>
              <a:ext cx="82250" cy="115325"/>
            </a:xfrm>
            <a:custGeom>
              <a:rect b="b" l="l" r="r" t="t"/>
              <a:pathLst>
                <a:path extrusionOk="0" h="4613" w="329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1336450" y="2236375"/>
              <a:ext cx="23625" cy="10325"/>
            </a:xfrm>
            <a:custGeom>
              <a:rect b="b" l="l" r="r" t="t"/>
              <a:pathLst>
                <a:path extrusionOk="0" h="413" w="94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1349750" y="2222750"/>
              <a:ext cx="4025" cy="10000"/>
            </a:xfrm>
            <a:custGeom>
              <a:rect b="b" l="l" r="r" t="t"/>
              <a:pathLst>
                <a:path extrusionOk="0" fill="none" h="400" w="161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cap="flat" cmpd="sng" w="2000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1360050" y="2207450"/>
              <a:ext cx="10325" cy="3350"/>
            </a:xfrm>
            <a:custGeom>
              <a:rect b="b" l="l" r="r" t="t"/>
              <a:pathLst>
                <a:path extrusionOk="0" fill="none" h="134" w="413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cap="flat" cmpd="sng" w="2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1338450" y="2203800"/>
              <a:ext cx="11325" cy="1700"/>
            </a:xfrm>
            <a:custGeom>
              <a:rect b="b" l="l" r="r" t="t"/>
              <a:pathLst>
                <a:path extrusionOk="0" fill="none" h="68" w="453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cap="flat" cmpd="sng" w="2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1304225" y="2239025"/>
              <a:ext cx="40575" cy="32600"/>
            </a:xfrm>
            <a:custGeom>
              <a:rect b="b" l="l" r="r" t="t"/>
              <a:pathLst>
                <a:path extrusionOk="0" h="1304" w="1623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1278975" y="2269925"/>
              <a:ext cx="174500" cy="335675"/>
            </a:xfrm>
            <a:custGeom>
              <a:rect b="b" l="l" r="r" t="t"/>
              <a:pathLst>
                <a:path extrusionOk="0" h="13427" w="698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1320175" y="2297175"/>
              <a:ext cx="38250" cy="19300"/>
            </a:xfrm>
            <a:custGeom>
              <a:rect b="b" l="l" r="r" t="t"/>
              <a:pathLst>
                <a:path extrusionOk="0" fill="none" h="772" w="153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1174625" y="2287225"/>
              <a:ext cx="153225" cy="338000"/>
            </a:xfrm>
            <a:custGeom>
              <a:rect b="b" l="l" r="r" t="t"/>
              <a:pathLst>
                <a:path extrusionOk="0" h="13520" w="6129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1195225" y="2403525"/>
              <a:ext cx="130950" cy="186475"/>
            </a:xfrm>
            <a:custGeom>
              <a:rect b="b" l="l" r="r" t="t"/>
              <a:pathLst>
                <a:path extrusionOk="0" h="7459" w="5238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1361200" y="2294000"/>
              <a:ext cx="152425" cy="306625"/>
            </a:xfrm>
            <a:custGeom>
              <a:rect b="b" l="l" r="r" t="t"/>
              <a:pathLst>
                <a:path extrusionOk="0" h="12265" w="6097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1453450" y="2407850"/>
              <a:ext cx="9000" cy="158875"/>
            </a:xfrm>
            <a:custGeom>
              <a:rect b="b" l="l" r="r" t="t"/>
              <a:pathLst>
                <a:path extrusionOk="0" fill="none" h="6355" w="36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1370350" y="2551425"/>
              <a:ext cx="276200" cy="13650"/>
            </a:xfrm>
            <a:custGeom>
              <a:rect b="b" l="l" r="r" t="t"/>
              <a:pathLst>
                <a:path extrusionOk="0" h="546" w="11048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1456425" y="2346375"/>
              <a:ext cx="230000" cy="205075"/>
            </a:xfrm>
            <a:custGeom>
              <a:rect b="b" l="l" r="r" t="t"/>
              <a:pathLst>
                <a:path extrusionOk="0" h="8203" w="920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1447125" y="2346375"/>
              <a:ext cx="48225" cy="205075"/>
            </a:xfrm>
            <a:custGeom>
              <a:rect b="b" l="l" r="r" t="t"/>
              <a:pathLst>
                <a:path extrusionOk="0" h="8203" w="1929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1557125" y="2414175"/>
              <a:ext cx="48550" cy="54175"/>
            </a:xfrm>
            <a:custGeom>
              <a:rect b="b" l="l" r="r" t="t"/>
              <a:pathLst>
                <a:path extrusionOk="0" h="2167" w="1942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1147025" y="2589975"/>
              <a:ext cx="469275" cy="183425"/>
            </a:xfrm>
            <a:custGeom>
              <a:rect b="b" l="l" r="r" t="t"/>
              <a:pathLst>
                <a:path extrusionOk="0" h="7337" w="18771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1287950" y="2633575"/>
              <a:ext cx="260900" cy="598150"/>
            </a:xfrm>
            <a:custGeom>
              <a:rect b="b" l="l" r="r" t="t"/>
              <a:pathLst>
                <a:path extrusionOk="0" h="23926" w="10436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1287950" y="3107725"/>
              <a:ext cx="81425" cy="124000"/>
            </a:xfrm>
            <a:custGeom>
              <a:rect b="b" l="l" r="r" t="t"/>
              <a:pathLst>
                <a:path extrusionOk="0" h="4960" w="3257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270325" y="2565050"/>
              <a:ext cx="76475" cy="670325"/>
            </a:xfrm>
            <a:custGeom>
              <a:rect b="b" l="l" r="r" t="t"/>
              <a:pathLst>
                <a:path extrusionOk="0" fill="none" h="26813" w="3059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cap="flat" cmpd="sng" w="1295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1461750" y="2565050"/>
              <a:ext cx="56850" cy="670325"/>
            </a:xfrm>
            <a:custGeom>
              <a:rect b="b" l="l" r="r" t="t"/>
              <a:pathLst>
                <a:path extrusionOk="0" fill="none" h="26813" w="2274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cap="flat" cmpd="sng" w="1295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1205200" y="2107425"/>
              <a:ext cx="64500" cy="25"/>
            </a:xfrm>
            <a:custGeom>
              <a:rect b="b" l="l" r="r" t="t"/>
              <a:pathLst>
                <a:path extrusionOk="0" fill="none" h="1" w="258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cap="flat" cmpd="sng" w="3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1205200" y="2143975"/>
              <a:ext cx="53200" cy="25"/>
            </a:xfrm>
            <a:custGeom>
              <a:rect b="b" l="l" r="r" t="t"/>
              <a:pathLst>
                <a:path extrusionOk="0" fill="none" h="1" w="2128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cap="flat" cmpd="sng" w="3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1205200" y="2180875"/>
              <a:ext cx="39900" cy="25"/>
            </a:xfrm>
            <a:custGeom>
              <a:rect b="b" l="l" r="r" t="t"/>
              <a:pathLst>
                <a:path extrusionOk="0" fill="none" h="1" w="1596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cap="flat" cmpd="sng" w="3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1442475" y="2171900"/>
              <a:ext cx="152575" cy="99725"/>
            </a:xfrm>
            <a:custGeom>
              <a:rect b="b" l="l" r="r" t="t"/>
              <a:pathLst>
                <a:path extrusionOk="0" h="3989" w="6103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1442475" y="2171900"/>
              <a:ext cx="152575" cy="83425"/>
            </a:xfrm>
            <a:custGeom>
              <a:rect b="b" l="l" r="r" t="t"/>
              <a:pathLst>
                <a:path extrusionOk="0" h="3337" w="6103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1442475" y="2171900"/>
              <a:ext cx="152575" cy="60850"/>
            </a:xfrm>
            <a:custGeom>
              <a:rect b="b" l="l" r="r" t="t"/>
              <a:pathLst>
                <a:path extrusionOk="0" h="2434" w="6103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1682750" y="2492250"/>
              <a:ext cx="65150" cy="66825"/>
            </a:xfrm>
            <a:custGeom>
              <a:rect b="b" l="l" r="r" t="t"/>
              <a:pathLst>
                <a:path extrusionOk="0" h="2673" w="2606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1740575" y="2499575"/>
              <a:ext cx="20950" cy="44225"/>
            </a:xfrm>
            <a:custGeom>
              <a:rect b="b" l="l" r="r" t="t"/>
              <a:pathLst>
                <a:path extrusionOk="0" fill="none" h="1769" w="838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cap="flat" cmpd="sng" w="3000">
              <a:solidFill>
                <a:srgbClr val="DEA23C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1703350" y="2406200"/>
              <a:ext cx="51200" cy="75775"/>
            </a:xfrm>
            <a:custGeom>
              <a:rect b="b" l="l" r="r" t="t"/>
              <a:pathLst>
                <a:path extrusionOk="0" h="3031" w="2048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1321175" y="2559050"/>
              <a:ext cx="445675" cy="25950"/>
            </a:xfrm>
            <a:custGeom>
              <a:rect b="b" l="l" r="r" t="t"/>
              <a:pathLst>
                <a:path extrusionOk="0" h="1038" w="17827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1346775" y="2534475"/>
              <a:ext cx="107025" cy="30600"/>
            </a:xfrm>
            <a:custGeom>
              <a:rect b="b" l="l" r="r" t="t"/>
              <a:pathLst>
                <a:path extrusionOk="0" h="1224" w="4281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097775" y="2346375"/>
              <a:ext cx="262300" cy="327250"/>
            </a:xfrm>
            <a:custGeom>
              <a:rect b="b" l="l" r="r" t="t"/>
              <a:pathLst>
                <a:path extrusionOk="0" h="13090" w="10492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05850" y="2554400"/>
              <a:ext cx="21300" cy="35600"/>
            </a:xfrm>
            <a:custGeom>
              <a:rect b="b" l="l" r="r" t="t"/>
              <a:pathLst>
                <a:path extrusionOk="0" fill="none" h="1424" w="852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177950" y="2551425"/>
              <a:ext cx="35250" cy="15300"/>
            </a:xfrm>
            <a:custGeom>
              <a:rect b="b" l="l" r="r" t="t"/>
              <a:pathLst>
                <a:path extrusionOk="0" fill="none" h="612" w="141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1244400" y="2390225"/>
              <a:ext cx="25950" cy="124000"/>
            </a:xfrm>
            <a:custGeom>
              <a:rect b="b" l="l" r="r" t="t"/>
              <a:pathLst>
                <a:path extrusionOk="0" fill="none" h="4960" w="1038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1301900" y="2209125"/>
              <a:ext cx="30925" cy="7000"/>
            </a:xfrm>
            <a:custGeom>
              <a:rect b="b" l="l" r="r" t="t"/>
              <a:pathLst>
                <a:path extrusionOk="0" fill="none" h="280" w="1237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1331800" y="2209100"/>
              <a:ext cx="18650" cy="22325"/>
            </a:xfrm>
            <a:custGeom>
              <a:rect b="b" l="l" r="r" t="t"/>
              <a:pathLst>
                <a:path extrusionOk="0" h="893" w="746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353075" y="2212100"/>
              <a:ext cx="18975" cy="22325"/>
            </a:xfrm>
            <a:custGeom>
              <a:rect b="b" l="l" r="r" t="t"/>
              <a:pathLst>
                <a:path extrusionOk="0" h="893" w="759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349750" y="2223400"/>
              <a:ext cx="5025" cy="700"/>
            </a:xfrm>
            <a:custGeom>
              <a:rect b="b" l="l" r="r" t="t"/>
              <a:pathLst>
                <a:path extrusionOk="0" fill="none" h="28" w="201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339775" y="2216050"/>
              <a:ext cx="5675" cy="6450"/>
            </a:xfrm>
            <a:custGeom>
              <a:rect b="b" l="l" r="r" t="t"/>
              <a:pathLst>
                <a:path extrusionOk="0" h="258" w="227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60050" y="2219375"/>
              <a:ext cx="5350" cy="6450"/>
            </a:xfrm>
            <a:custGeom>
              <a:rect b="b" l="l" r="r" t="t"/>
              <a:pathLst>
                <a:path extrusionOk="0" h="258" w="214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1901334" y="1537192"/>
            <a:ext cx="1010148" cy="2222472"/>
            <a:chOff x="1724625" y="1695000"/>
            <a:chExt cx="690275" cy="1531050"/>
          </a:xfrm>
        </p:grpSpPr>
        <p:sp>
          <p:nvSpPr>
            <p:cNvPr id="861" name="Google Shape;861;p49"/>
            <p:cNvSpPr/>
            <p:nvPr/>
          </p:nvSpPr>
          <p:spPr>
            <a:xfrm>
              <a:off x="1724625" y="1695000"/>
              <a:ext cx="461300" cy="245625"/>
            </a:xfrm>
            <a:custGeom>
              <a:rect b="b" l="l" r="r" t="t"/>
              <a:pathLst>
                <a:path extrusionOk="0" h="9825" w="18452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1759850" y="1742875"/>
              <a:ext cx="390850" cy="161850"/>
            </a:xfrm>
            <a:custGeom>
              <a:rect b="b" l="l" r="r" t="t"/>
              <a:pathLst>
                <a:path extrusionOk="0" h="6474" w="15634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1759850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1837950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16050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994475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072575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50675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971875" y="3155250"/>
              <a:ext cx="133300" cy="70800"/>
            </a:xfrm>
            <a:custGeom>
              <a:rect b="b" l="l" r="r" t="t"/>
              <a:pathLst>
                <a:path extrusionOk="0" h="2832" w="5332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248050" y="3155250"/>
              <a:ext cx="133600" cy="70800"/>
            </a:xfrm>
            <a:custGeom>
              <a:rect b="b" l="l" r="r" t="t"/>
              <a:pathLst>
                <a:path extrusionOk="0" h="2832" w="5344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1945300" y="2340400"/>
              <a:ext cx="404450" cy="821850"/>
            </a:xfrm>
            <a:custGeom>
              <a:rect b="b" l="l" r="r" t="t"/>
              <a:pathLst>
                <a:path extrusionOk="0" h="32874" w="16178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104150" y="2350350"/>
              <a:ext cx="12650" cy="60850"/>
            </a:xfrm>
            <a:custGeom>
              <a:rect b="b" l="l" r="r" t="t"/>
              <a:pathLst>
                <a:path extrusionOk="0" fill="none" h="2434" w="506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2116775" y="2350350"/>
              <a:ext cx="25" cy="113025"/>
            </a:xfrm>
            <a:custGeom>
              <a:rect b="b" l="l" r="r" t="t"/>
              <a:pathLst>
                <a:path extrusionOk="0" fill="none" h="4521" w="1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049975" y="2440425"/>
              <a:ext cx="119650" cy="13650"/>
            </a:xfrm>
            <a:custGeom>
              <a:rect b="b" l="l" r="r" t="t"/>
              <a:pathLst>
                <a:path extrusionOk="0" fill="none" h="546" w="4786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968875" y="2340400"/>
              <a:ext cx="339000" cy="310075"/>
            </a:xfrm>
            <a:custGeom>
              <a:rect b="b" l="l" r="r" t="t"/>
              <a:pathLst>
                <a:path extrusionOk="0" h="12403" w="1356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060600" y="1807525"/>
              <a:ext cx="99425" cy="85575"/>
            </a:xfrm>
            <a:custGeom>
              <a:rect b="b" l="l" r="r" t="t"/>
              <a:pathLst>
                <a:path extrusionOk="0" h="3423" w="3977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2060950" y="1844550"/>
              <a:ext cx="79100" cy="120325"/>
            </a:xfrm>
            <a:custGeom>
              <a:rect b="b" l="l" r="r" t="t"/>
              <a:pathLst>
                <a:path extrusionOk="0" h="4813" w="3164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2080875" y="1904700"/>
              <a:ext cx="50200" cy="17850"/>
            </a:xfrm>
            <a:custGeom>
              <a:rect b="b" l="l" r="r" t="t"/>
              <a:pathLst>
                <a:path extrusionOk="0" h="714" w="2008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2101150" y="1863825"/>
              <a:ext cx="5350" cy="9325"/>
            </a:xfrm>
            <a:custGeom>
              <a:rect b="b" l="l" r="r" t="t"/>
              <a:pathLst>
                <a:path extrusionOk="0" h="373" w="214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2119425" y="1863825"/>
              <a:ext cx="5350" cy="9325"/>
            </a:xfrm>
            <a:custGeom>
              <a:rect b="b" l="l" r="r" t="t"/>
              <a:pathLst>
                <a:path extrusionOk="0" h="373" w="214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2098500" y="1857525"/>
              <a:ext cx="11975" cy="1025"/>
            </a:xfrm>
            <a:custGeom>
              <a:rect b="b" l="l" r="r" t="t"/>
              <a:pathLst>
                <a:path extrusionOk="0" fill="none" h="41" w="479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117100" y="1857525"/>
              <a:ext cx="12000" cy="1025"/>
            </a:xfrm>
            <a:custGeom>
              <a:rect b="b" l="l" r="r" t="t"/>
              <a:pathLst>
                <a:path extrusionOk="0" fill="none" h="41" w="48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110800" y="1868475"/>
              <a:ext cx="6325" cy="13650"/>
            </a:xfrm>
            <a:custGeom>
              <a:rect b="b" l="l" r="r" t="t"/>
              <a:pathLst>
                <a:path extrusionOk="0" fill="none" h="546" w="253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cap="flat" cmpd="sng" w="2325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099500" y="1886425"/>
              <a:ext cx="22600" cy="6000"/>
            </a:xfrm>
            <a:custGeom>
              <a:rect b="b" l="l" r="r" t="t"/>
              <a:pathLst>
                <a:path extrusionOk="0" fill="none" h="240" w="904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cap="flat" cmpd="sng" w="2325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011425" y="1931300"/>
              <a:ext cx="188125" cy="424725"/>
            </a:xfrm>
            <a:custGeom>
              <a:rect b="b" l="l" r="r" t="t"/>
              <a:pathLst>
                <a:path extrusionOk="0" h="16989" w="7525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149350" y="1946925"/>
              <a:ext cx="128625" cy="453300"/>
            </a:xfrm>
            <a:custGeom>
              <a:rect b="b" l="l" r="r" t="t"/>
              <a:pathLst>
                <a:path extrusionOk="0" h="18132" w="5145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165300" y="2340400"/>
              <a:ext cx="196100" cy="155875"/>
            </a:xfrm>
            <a:custGeom>
              <a:rect b="b" l="l" r="r" t="t"/>
              <a:pathLst>
                <a:path extrusionOk="0" h="6235" w="7844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199525" y="2379925"/>
              <a:ext cx="12325" cy="101400"/>
            </a:xfrm>
            <a:custGeom>
              <a:rect b="b" l="l" r="r" t="t"/>
              <a:pathLst>
                <a:path extrusionOk="0" fill="none" h="4056" w="493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2194200" y="2432100"/>
              <a:ext cx="21625" cy="21975"/>
            </a:xfrm>
            <a:custGeom>
              <a:rect b="b" l="l" r="r" t="t"/>
              <a:pathLst>
                <a:path extrusionOk="0" h="879" w="865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2179250" y="2340400"/>
              <a:ext cx="182150" cy="50850"/>
            </a:xfrm>
            <a:custGeom>
              <a:rect b="b" l="l" r="r" t="t"/>
              <a:pathLst>
                <a:path extrusionOk="0" h="2034" w="7286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179250" y="2379925"/>
              <a:ext cx="25" cy="104725"/>
            </a:xfrm>
            <a:custGeom>
              <a:rect b="b" l="l" r="r" t="t"/>
              <a:pathLst>
                <a:path extrusionOk="0" fill="none" h="4189" w="1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cap="flat" cmpd="sng" w="265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249375" y="2322775"/>
              <a:ext cx="41900" cy="22950"/>
            </a:xfrm>
            <a:custGeom>
              <a:rect b="b" l="l" r="r" t="t"/>
              <a:pathLst>
                <a:path extrusionOk="0" fill="none" h="918" w="1676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cap="flat" cmpd="sng" w="2650">
              <a:solidFill>
                <a:srgbClr val="DEA23C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2236400" y="2450050"/>
              <a:ext cx="92425" cy="52900"/>
            </a:xfrm>
            <a:custGeom>
              <a:rect b="b" l="l" r="r" t="t"/>
              <a:pathLst>
                <a:path extrusionOk="0" h="2116" w="3697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2239075" y="1985475"/>
              <a:ext cx="175825" cy="504825"/>
            </a:xfrm>
            <a:custGeom>
              <a:rect b="b" l="l" r="r" t="t"/>
              <a:pathLst>
                <a:path extrusionOk="0" h="20193" w="7033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328475" y="2437500"/>
              <a:ext cx="6650" cy="5975"/>
            </a:xfrm>
            <a:custGeom>
              <a:rect b="b" l="l" r="r" t="t"/>
              <a:pathLst>
                <a:path extrusionOk="0" h="239" w="266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322475" y="2457450"/>
              <a:ext cx="6675" cy="5850"/>
            </a:xfrm>
            <a:custGeom>
              <a:rect b="b" l="l" r="r" t="t"/>
              <a:pathLst>
                <a:path extrusionOk="0" h="234" w="267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2307850" y="2403200"/>
              <a:ext cx="32600" cy="78125"/>
            </a:xfrm>
            <a:custGeom>
              <a:rect b="b" l="l" r="r" t="t"/>
              <a:pathLst>
                <a:path extrusionOk="0" fill="none" h="3125" w="1304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2268300" y="2090800"/>
              <a:ext cx="13325" cy="99075"/>
            </a:xfrm>
            <a:custGeom>
              <a:rect b="b" l="l" r="r" t="t"/>
              <a:pathLst>
                <a:path extrusionOk="0" fill="none" h="3963" w="533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2142025" y="1964850"/>
              <a:ext cx="139275" cy="167525"/>
            </a:xfrm>
            <a:custGeom>
              <a:rect b="b" l="l" r="r" t="t"/>
              <a:pathLst>
                <a:path extrusionOk="0" h="6701" w="5571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2179925" y="1986800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2177575" y="2007400"/>
              <a:ext cx="84125" cy="25"/>
            </a:xfrm>
            <a:custGeom>
              <a:rect b="b" l="l" r="r" t="t"/>
              <a:pathLst>
                <a:path extrusionOk="0" fill="none" h="1" w="3365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2174925" y="2028000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2172275" y="2048275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2169950" y="2068875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2167275" y="2089475"/>
              <a:ext cx="84125" cy="25"/>
            </a:xfrm>
            <a:custGeom>
              <a:rect b="b" l="l" r="r" t="t"/>
              <a:pathLst>
                <a:path extrusionOk="0" fill="none" h="1" w="3365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2164625" y="2110075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2111775" y="2027675"/>
              <a:ext cx="82450" cy="114350"/>
            </a:xfrm>
            <a:custGeom>
              <a:rect b="b" l="l" r="r" t="t"/>
              <a:pathLst>
                <a:path extrusionOk="0" h="4574" w="3298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2164300" y="2055575"/>
              <a:ext cx="23950" cy="5350"/>
            </a:xfrm>
            <a:custGeom>
              <a:rect b="b" l="l" r="r" t="t"/>
              <a:pathLst>
                <a:path extrusionOk="0" fill="none" h="214" w="958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cap="flat" cmpd="sng" w="2325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60275" y="1950225"/>
              <a:ext cx="88425" cy="35275"/>
            </a:xfrm>
            <a:custGeom>
              <a:rect b="b" l="l" r="r" t="t"/>
              <a:pathLst>
                <a:path extrusionOk="0" fill="none" h="1411" w="3537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101150" y="1979150"/>
              <a:ext cx="12650" cy="366575"/>
            </a:xfrm>
            <a:custGeom>
              <a:rect b="b" l="l" r="r" t="t"/>
              <a:pathLst>
                <a:path extrusionOk="0" fill="none" h="14663" w="506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1954925" y="1949900"/>
              <a:ext cx="134275" cy="456325"/>
            </a:xfrm>
            <a:custGeom>
              <a:rect b="b" l="l" r="r" t="t"/>
              <a:pathLst>
                <a:path extrusionOk="0" h="18253" w="5371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013075" y="1956550"/>
              <a:ext cx="56525" cy="246950"/>
            </a:xfrm>
            <a:custGeom>
              <a:rect b="b" l="l" r="r" t="t"/>
              <a:pathLst>
                <a:path extrusionOk="0" fill="none" h="9878" w="2261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954925" y="2057250"/>
              <a:ext cx="134275" cy="348975"/>
            </a:xfrm>
            <a:custGeom>
              <a:rect b="b" l="l" r="r" t="t"/>
              <a:pathLst>
                <a:path extrusionOk="0" h="13959" w="5371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864050" y="2002075"/>
              <a:ext cx="285650" cy="370875"/>
            </a:xfrm>
            <a:custGeom>
              <a:rect b="b" l="l" r="r" t="t"/>
              <a:pathLst>
                <a:path extrusionOk="0" h="14835" w="11426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933000" y="2186200"/>
              <a:ext cx="60175" cy="45550"/>
            </a:xfrm>
            <a:custGeom>
              <a:rect b="b" l="l" r="r" t="t"/>
              <a:pathLst>
                <a:path extrusionOk="0" fill="none" h="1822" w="2407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2072575" y="2150300"/>
              <a:ext cx="62175" cy="55850"/>
            </a:xfrm>
            <a:custGeom>
              <a:rect b="b" l="l" r="r" t="t"/>
              <a:pathLst>
                <a:path extrusionOk="0" fill="none" h="2234" w="2487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114775" y="2148975"/>
              <a:ext cx="6000" cy="6000"/>
            </a:xfrm>
            <a:custGeom>
              <a:rect b="b" l="l" r="r" t="t"/>
              <a:pathLst>
                <a:path extrusionOk="0" h="240" w="24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098500" y="2161600"/>
              <a:ext cx="5675" cy="6000"/>
            </a:xfrm>
            <a:custGeom>
              <a:rect b="b" l="l" r="r" t="t"/>
              <a:pathLst>
                <a:path extrusionOk="0" h="240" w="227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033350" y="3140300"/>
              <a:ext cx="76475" cy="25"/>
            </a:xfrm>
            <a:custGeom>
              <a:rect b="b" l="l" r="r" t="t"/>
              <a:pathLst>
                <a:path extrusionOk="0" fill="none" h="1" w="3059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cap="flat" cmpd="sng" w="265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2237750" y="3140300"/>
              <a:ext cx="76450" cy="25"/>
            </a:xfrm>
            <a:custGeom>
              <a:rect b="b" l="l" r="r" t="t"/>
              <a:pathLst>
                <a:path extrusionOk="0" fill="none" h="1" w="3058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cap="flat" cmpd="sng" w="265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2193200" y="2297525"/>
              <a:ext cx="56200" cy="9975"/>
            </a:xfrm>
            <a:custGeom>
              <a:rect b="b" l="l" r="r" t="t"/>
              <a:pathLst>
                <a:path extrusionOk="0" fill="none" h="399" w="2248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230750" y="1828950"/>
              <a:ext cx="47225" cy="111675"/>
            </a:xfrm>
            <a:custGeom>
              <a:rect b="b" l="l" r="r" t="t"/>
              <a:pathLst>
                <a:path extrusionOk="0" fill="none" h="4467" w="1889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cap="flat" cmpd="sng" w="2650">
              <a:solidFill>
                <a:srgbClr val="3D489C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230750" y="1801675"/>
              <a:ext cx="47225" cy="25"/>
            </a:xfrm>
            <a:custGeom>
              <a:rect b="b" l="l" r="r" t="t"/>
              <a:pathLst>
                <a:path extrusionOk="0" fill="none" h="1" w="1889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cap="flat" cmpd="sng" w="2650">
              <a:solidFill>
                <a:srgbClr val="3D489C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713223" y="1536376"/>
            <a:ext cx="959183" cy="2223289"/>
            <a:chOff x="403275" y="1725925"/>
            <a:chExt cx="654375" cy="1516775"/>
          </a:xfrm>
        </p:grpSpPr>
        <p:sp>
          <p:nvSpPr>
            <p:cNvPr id="925" name="Google Shape;925;p49"/>
            <p:cNvSpPr/>
            <p:nvPr/>
          </p:nvSpPr>
          <p:spPr>
            <a:xfrm>
              <a:off x="838300" y="1725925"/>
              <a:ext cx="219350" cy="266200"/>
            </a:xfrm>
            <a:custGeom>
              <a:rect b="b" l="l" r="r" t="t"/>
              <a:pathLst>
                <a:path extrusionOk="0" h="10648" w="8774">
                  <a:moveTo>
                    <a:pt x="1024" y="0"/>
                  </a:moveTo>
                  <a:cubicBezTo>
                    <a:pt x="452" y="0"/>
                    <a:pt x="0" y="452"/>
                    <a:pt x="0" y="1024"/>
                  </a:cubicBezTo>
                  <a:lnTo>
                    <a:pt x="0" y="10648"/>
                  </a:lnTo>
                  <a:lnTo>
                    <a:pt x="1689" y="8774"/>
                  </a:lnTo>
                  <a:lnTo>
                    <a:pt x="7737" y="8774"/>
                  </a:lnTo>
                  <a:cubicBezTo>
                    <a:pt x="8309" y="8774"/>
                    <a:pt x="8774" y="8308"/>
                    <a:pt x="8774" y="7750"/>
                  </a:cubicBezTo>
                  <a:lnTo>
                    <a:pt x="8774" y="1024"/>
                  </a:lnTo>
                  <a:cubicBezTo>
                    <a:pt x="8774" y="452"/>
                    <a:pt x="8309" y="0"/>
                    <a:pt x="7737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97675" y="1886725"/>
              <a:ext cx="113725" cy="98325"/>
            </a:xfrm>
            <a:custGeom>
              <a:rect b="b" l="l" r="r" t="t"/>
              <a:pathLst>
                <a:path extrusionOk="0" h="3933" w="4549">
                  <a:moveTo>
                    <a:pt x="2442" y="1"/>
                  </a:moveTo>
                  <a:cubicBezTo>
                    <a:pt x="1688" y="1"/>
                    <a:pt x="925" y="477"/>
                    <a:pt x="574" y="1198"/>
                  </a:cubicBezTo>
                  <a:cubicBezTo>
                    <a:pt x="1" y="2370"/>
                    <a:pt x="636" y="3933"/>
                    <a:pt x="1626" y="3933"/>
                  </a:cubicBezTo>
                  <a:cubicBezTo>
                    <a:pt x="1669" y="3933"/>
                    <a:pt x="1713" y="3930"/>
                    <a:pt x="1757" y="3923"/>
                  </a:cubicBezTo>
                  <a:cubicBezTo>
                    <a:pt x="2834" y="3777"/>
                    <a:pt x="3485" y="2873"/>
                    <a:pt x="3485" y="2873"/>
                  </a:cubicBezTo>
                  <a:cubicBezTo>
                    <a:pt x="4376" y="2754"/>
                    <a:pt x="4549" y="1956"/>
                    <a:pt x="4509" y="1345"/>
                  </a:cubicBezTo>
                  <a:cubicBezTo>
                    <a:pt x="4471" y="758"/>
                    <a:pt x="3942" y="288"/>
                    <a:pt x="3481" y="288"/>
                  </a:cubicBezTo>
                  <a:cubicBezTo>
                    <a:pt x="3451" y="288"/>
                    <a:pt x="3421" y="290"/>
                    <a:pt x="3392" y="294"/>
                  </a:cubicBezTo>
                  <a:cubicBezTo>
                    <a:pt x="3101" y="92"/>
                    <a:pt x="2772" y="1"/>
                    <a:pt x="2442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88075" y="1869150"/>
              <a:ext cx="47900" cy="47875"/>
            </a:xfrm>
            <a:custGeom>
              <a:rect b="b" l="l" r="r" t="t"/>
              <a:pathLst>
                <a:path extrusionOk="0" h="1915" w="1916">
                  <a:moveTo>
                    <a:pt x="958" y="0"/>
                  </a:moveTo>
                  <a:cubicBezTo>
                    <a:pt x="426" y="0"/>
                    <a:pt x="1" y="439"/>
                    <a:pt x="1" y="958"/>
                  </a:cubicBezTo>
                  <a:cubicBezTo>
                    <a:pt x="1" y="1489"/>
                    <a:pt x="426" y="1915"/>
                    <a:pt x="958" y="1915"/>
                  </a:cubicBezTo>
                  <a:cubicBezTo>
                    <a:pt x="1490" y="1915"/>
                    <a:pt x="1915" y="1489"/>
                    <a:pt x="1915" y="958"/>
                  </a:cubicBezTo>
                  <a:cubicBezTo>
                    <a:pt x="1915" y="439"/>
                    <a:pt x="1490" y="0"/>
                    <a:pt x="958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789775" y="2634825"/>
              <a:ext cx="244025" cy="607875"/>
            </a:xfrm>
            <a:custGeom>
              <a:rect b="b" l="l" r="r" t="t"/>
              <a:pathLst>
                <a:path extrusionOk="0" h="24315" w="9761">
                  <a:moveTo>
                    <a:pt x="1" y="1"/>
                  </a:moveTo>
                  <a:lnTo>
                    <a:pt x="1795" y="4560"/>
                  </a:lnTo>
                  <a:cubicBezTo>
                    <a:pt x="1117" y="11180"/>
                    <a:pt x="5730" y="16577"/>
                    <a:pt x="6368" y="20951"/>
                  </a:cubicBezTo>
                  <a:cubicBezTo>
                    <a:pt x="5783" y="22014"/>
                    <a:pt x="5929" y="23862"/>
                    <a:pt x="5929" y="23862"/>
                  </a:cubicBezTo>
                  <a:lnTo>
                    <a:pt x="6461" y="23955"/>
                  </a:lnTo>
                  <a:cubicBezTo>
                    <a:pt x="6461" y="23277"/>
                    <a:pt x="6807" y="22546"/>
                    <a:pt x="6807" y="22546"/>
                  </a:cubicBezTo>
                  <a:cubicBezTo>
                    <a:pt x="7724" y="23715"/>
                    <a:pt x="8655" y="24061"/>
                    <a:pt x="9080" y="24247"/>
                  </a:cubicBezTo>
                  <a:cubicBezTo>
                    <a:pt x="9178" y="24292"/>
                    <a:pt x="9277" y="24315"/>
                    <a:pt x="9360" y="24315"/>
                  </a:cubicBezTo>
                  <a:cubicBezTo>
                    <a:pt x="9649" y="24315"/>
                    <a:pt x="9761" y="24043"/>
                    <a:pt x="9080" y="23476"/>
                  </a:cubicBezTo>
                  <a:cubicBezTo>
                    <a:pt x="8216" y="22745"/>
                    <a:pt x="7578" y="20273"/>
                    <a:pt x="7578" y="20273"/>
                  </a:cubicBezTo>
                  <a:cubicBezTo>
                    <a:pt x="7046" y="14969"/>
                    <a:pt x="4667" y="1"/>
                    <a:pt x="4667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403275" y="2615225"/>
              <a:ext cx="290825" cy="620375"/>
            </a:xfrm>
            <a:custGeom>
              <a:rect b="b" l="l" r="r" t="t"/>
              <a:pathLst>
                <a:path extrusionOk="0" h="24815" w="11633">
                  <a:moveTo>
                    <a:pt x="7418" y="0"/>
                  </a:moveTo>
                  <a:lnTo>
                    <a:pt x="6966" y="5225"/>
                  </a:lnTo>
                  <a:cubicBezTo>
                    <a:pt x="3018" y="10568"/>
                    <a:pt x="3537" y="16244"/>
                    <a:pt x="1862" y="20339"/>
                  </a:cubicBezTo>
                  <a:cubicBezTo>
                    <a:pt x="812" y="20964"/>
                    <a:pt x="1" y="22625"/>
                    <a:pt x="1" y="22625"/>
                  </a:cubicBezTo>
                  <a:lnTo>
                    <a:pt x="413" y="22984"/>
                  </a:lnTo>
                  <a:cubicBezTo>
                    <a:pt x="758" y="22399"/>
                    <a:pt x="1423" y="21947"/>
                    <a:pt x="1423" y="21947"/>
                  </a:cubicBezTo>
                  <a:cubicBezTo>
                    <a:pt x="1622" y="23423"/>
                    <a:pt x="2247" y="24180"/>
                    <a:pt x="2526" y="24566"/>
                  </a:cubicBezTo>
                  <a:cubicBezTo>
                    <a:pt x="2633" y="24719"/>
                    <a:pt x="2772" y="24815"/>
                    <a:pt x="2880" y="24815"/>
                  </a:cubicBezTo>
                  <a:cubicBezTo>
                    <a:pt x="3056" y="24815"/>
                    <a:pt x="3155" y="24566"/>
                    <a:pt x="2925" y="23901"/>
                  </a:cubicBezTo>
                  <a:cubicBezTo>
                    <a:pt x="2540" y="22825"/>
                    <a:pt x="3258" y="20365"/>
                    <a:pt x="3258" y="20365"/>
                  </a:cubicBezTo>
                  <a:cubicBezTo>
                    <a:pt x="4587" y="17494"/>
                    <a:pt x="7937" y="11858"/>
                    <a:pt x="9917" y="6580"/>
                  </a:cubicBezTo>
                  <a:cubicBezTo>
                    <a:pt x="11021" y="3629"/>
                    <a:pt x="11632" y="944"/>
                    <a:pt x="11632" y="944"/>
                  </a:cubicBezTo>
                  <a:lnTo>
                    <a:pt x="7418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789775" y="2634825"/>
              <a:ext cx="121000" cy="32275"/>
            </a:xfrm>
            <a:custGeom>
              <a:rect b="b" l="l" r="r" t="t"/>
              <a:pathLst>
                <a:path extrusionOk="0" h="1291" w="4840">
                  <a:moveTo>
                    <a:pt x="1" y="1"/>
                  </a:moveTo>
                  <a:lnTo>
                    <a:pt x="506" y="1290"/>
                  </a:lnTo>
                  <a:cubicBezTo>
                    <a:pt x="2407" y="1170"/>
                    <a:pt x="4015" y="1131"/>
                    <a:pt x="4839" y="1104"/>
                  </a:cubicBezTo>
                  <a:cubicBezTo>
                    <a:pt x="4733" y="399"/>
                    <a:pt x="4667" y="1"/>
                    <a:pt x="4667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581750" y="2615225"/>
              <a:ext cx="112350" cy="78775"/>
            </a:xfrm>
            <a:custGeom>
              <a:rect b="b" l="l" r="r" t="t"/>
              <a:pathLst>
                <a:path extrusionOk="0" h="3151" w="4494">
                  <a:moveTo>
                    <a:pt x="279" y="0"/>
                  </a:moveTo>
                  <a:lnTo>
                    <a:pt x="0" y="3151"/>
                  </a:lnTo>
                  <a:cubicBezTo>
                    <a:pt x="1157" y="2858"/>
                    <a:pt x="2592" y="2646"/>
                    <a:pt x="4108" y="2460"/>
                  </a:cubicBezTo>
                  <a:cubicBezTo>
                    <a:pt x="4360" y="1529"/>
                    <a:pt x="4493" y="944"/>
                    <a:pt x="4493" y="944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70775" y="2256300"/>
              <a:ext cx="346975" cy="392175"/>
            </a:xfrm>
            <a:custGeom>
              <a:rect b="b" l="l" r="r" t="t"/>
              <a:pathLst>
                <a:path extrusionOk="0" h="15687" w="13879">
                  <a:moveTo>
                    <a:pt x="4387" y="1"/>
                  </a:moveTo>
                  <a:cubicBezTo>
                    <a:pt x="2141" y="1782"/>
                    <a:pt x="652" y="10702"/>
                    <a:pt x="652" y="10702"/>
                  </a:cubicBezTo>
                  <a:lnTo>
                    <a:pt x="0" y="15687"/>
                  </a:lnTo>
                  <a:lnTo>
                    <a:pt x="13879" y="15687"/>
                  </a:lnTo>
                  <a:lnTo>
                    <a:pt x="10502" y="1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555150" y="2341050"/>
              <a:ext cx="231675" cy="153900"/>
            </a:xfrm>
            <a:custGeom>
              <a:rect b="b" l="l" r="r" t="t"/>
              <a:pathLst>
                <a:path extrusionOk="0" h="6156" w="9267">
                  <a:moveTo>
                    <a:pt x="506" y="1"/>
                  </a:moveTo>
                  <a:cubicBezTo>
                    <a:pt x="227" y="1"/>
                    <a:pt x="1" y="227"/>
                    <a:pt x="1" y="492"/>
                  </a:cubicBezTo>
                  <a:lnTo>
                    <a:pt x="1" y="5650"/>
                  </a:lnTo>
                  <a:cubicBezTo>
                    <a:pt x="1" y="5929"/>
                    <a:pt x="227" y="6155"/>
                    <a:pt x="506" y="6155"/>
                  </a:cubicBezTo>
                  <a:lnTo>
                    <a:pt x="8774" y="6155"/>
                  </a:lnTo>
                  <a:cubicBezTo>
                    <a:pt x="9053" y="6155"/>
                    <a:pt x="9266" y="5929"/>
                    <a:pt x="9266" y="5650"/>
                  </a:cubicBezTo>
                  <a:lnTo>
                    <a:pt x="9266" y="492"/>
                  </a:lnTo>
                  <a:cubicBezTo>
                    <a:pt x="9266" y="227"/>
                    <a:pt x="9053" y="1"/>
                    <a:pt x="8774" y="1"/>
                  </a:cubicBez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647550" y="2394225"/>
              <a:ext cx="47200" cy="47550"/>
            </a:xfrm>
            <a:custGeom>
              <a:rect b="b" l="l" r="r" t="t"/>
              <a:pathLst>
                <a:path extrusionOk="0" h="1902" w="1888">
                  <a:moveTo>
                    <a:pt x="944" y="0"/>
                  </a:moveTo>
                  <a:cubicBezTo>
                    <a:pt x="412" y="0"/>
                    <a:pt x="0" y="426"/>
                    <a:pt x="0" y="944"/>
                  </a:cubicBezTo>
                  <a:cubicBezTo>
                    <a:pt x="0" y="1476"/>
                    <a:pt x="412" y="1901"/>
                    <a:pt x="944" y="1901"/>
                  </a:cubicBezTo>
                  <a:cubicBezTo>
                    <a:pt x="1462" y="1901"/>
                    <a:pt x="1888" y="1476"/>
                    <a:pt x="1888" y="944"/>
                  </a:cubicBezTo>
                  <a:cubicBezTo>
                    <a:pt x="1888" y="426"/>
                    <a:pt x="1462" y="0"/>
                    <a:pt x="944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555150" y="2341050"/>
              <a:ext cx="134950" cy="151900"/>
            </a:xfrm>
            <a:custGeom>
              <a:rect b="b" l="l" r="r" t="t"/>
              <a:pathLst>
                <a:path extrusionOk="0" h="6076" w="5398">
                  <a:moveTo>
                    <a:pt x="506" y="1"/>
                  </a:moveTo>
                  <a:cubicBezTo>
                    <a:pt x="227" y="1"/>
                    <a:pt x="1" y="227"/>
                    <a:pt x="1" y="492"/>
                  </a:cubicBezTo>
                  <a:lnTo>
                    <a:pt x="1" y="1356"/>
                  </a:lnTo>
                  <a:lnTo>
                    <a:pt x="4640" y="5265"/>
                  </a:lnTo>
                  <a:lnTo>
                    <a:pt x="5132" y="6076"/>
                  </a:lnTo>
                  <a:lnTo>
                    <a:pt x="5398" y="5039"/>
                  </a:lnTo>
                  <a:lnTo>
                    <a:pt x="2540" y="944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39575" y="2256300"/>
              <a:ext cx="199750" cy="67175"/>
            </a:xfrm>
            <a:custGeom>
              <a:rect b="b" l="l" r="r" t="t"/>
              <a:pathLst>
                <a:path extrusionOk="0" h="2687" w="7990">
                  <a:moveTo>
                    <a:pt x="1635" y="1"/>
                  </a:moveTo>
                  <a:cubicBezTo>
                    <a:pt x="1024" y="479"/>
                    <a:pt x="479" y="1476"/>
                    <a:pt x="0" y="2686"/>
                  </a:cubicBezTo>
                  <a:lnTo>
                    <a:pt x="7989" y="1078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899775" y="1961875"/>
              <a:ext cx="76475" cy="100375"/>
            </a:xfrm>
            <a:custGeom>
              <a:rect b="b" l="l" r="r" t="t"/>
              <a:pathLst>
                <a:path extrusionOk="0" h="4015" w="3059">
                  <a:moveTo>
                    <a:pt x="1357" y="0"/>
                  </a:moveTo>
                  <a:cubicBezTo>
                    <a:pt x="1144" y="0"/>
                    <a:pt x="931" y="173"/>
                    <a:pt x="878" y="386"/>
                  </a:cubicBezTo>
                  <a:lnTo>
                    <a:pt x="54" y="3629"/>
                  </a:lnTo>
                  <a:cubicBezTo>
                    <a:pt x="1" y="3842"/>
                    <a:pt x="134" y="4015"/>
                    <a:pt x="346" y="4015"/>
                  </a:cubicBezTo>
                  <a:lnTo>
                    <a:pt x="1702" y="4015"/>
                  </a:lnTo>
                  <a:cubicBezTo>
                    <a:pt x="1915" y="4015"/>
                    <a:pt x="2141" y="3842"/>
                    <a:pt x="2194" y="3629"/>
                  </a:cubicBezTo>
                  <a:lnTo>
                    <a:pt x="3005" y="386"/>
                  </a:lnTo>
                  <a:cubicBezTo>
                    <a:pt x="3058" y="173"/>
                    <a:pt x="2925" y="0"/>
                    <a:pt x="2713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904425" y="1961875"/>
              <a:ext cx="71825" cy="100375"/>
            </a:xfrm>
            <a:custGeom>
              <a:rect b="b" l="l" r="r" t="t"/>
              <a:pathLst>
                <a:path extrusionOk="0" h="4015" w="2873">
                  <a:moveTo>
                    <a:pt x="1343" y="0"/>
                  </a:moveTo>
                  <a:cubicBezTo>
                    <a:pt x="1131" y="0"/>
                    <a:pt x="918" y="173"/>
                    <a:pt x="865" y="386"/>
                  </a:cubicBezTo>
                  <a:lnTo>
                    <a:pt x="54" y="3629"/>
                  </a:lnTo>
                  <a:cubicBezTo>
                    <a:pt x="1" y="3842"/>
                    <a:pt x="120" y="4015"/>
                    <a:pt x="333" y="4015"/>
                  </a:cubicBezTo>
                  <a:lnTo>
                    <a:pt x="1516" y="4015"/>
                  </a:lnTo>
                  <a:cubicBezTo>
                    <a:pt x="1729" y="4015"/>
                    <a:pt x="1955" y="3842"/>
                    <a:pt x="2008" y="3629"/>
                  </a:cubicBezTo>
                  <a:lnTo>
                    <a:pt x="2819" y="386"/>
                  </a:lnTo>
                  <a:cubicBezTo>
                    <a:pt x="2872" y="173"/>
                    <a:pt x="2739" y="0"/>
                    <a:pt x="2527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931675" y="1970500"/>
              <a:ext cx="9675" cy="8350"/>
            </a:xfrm>
            <a:custGeom>
              <a:rect b="b" l="l" r="r" t="t"/>
              <a:pathLst>
                <a:path extrusionOk="0" fill="none" h="334" w="387">
                  <a:moveTo>
                    <a:pt x="360" y="160"/>
                  </a:moveTo>
                  <a:cubicBezTo>
                    <a:pt x="333" y="253"/>
                    <a:pt x="240" y="333"/>
                    <a:pt x="147" y="333"/>
                  </a:cubicBezTo>
                  <a:cubicBezTo>
                    <a:pt x="54" y="333"/>
                    <a:pt x="1" y="253"/>
                    <a:pt x="14" y="160"/>
                  </a:cubicBezTo>
                  <a:cubicBezTo>
                    <a:pt x="41" y="67"/>
                    <a:pt x="134" y="1"/>
                    <a:pt x="227" y="1"/>
                  </a:cubicBezTo>
                  <a:cubicBezTo>
                    <a:pt x="320" y="1"/>
                    <a:pt x="386" y="67"/>
                    <a:pt x="360" y="160"/>
                  </a:cubicBezTo>
                  <a:close/>
                </a:path>
              </a:pathLst>
            </a:custGeom>
            <a:noFill/>
            <a:ln cap="flat" cmpd="sng" w="165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816025" y="1985825"/>
              <a:ext cx="164200" cy="296600"/>
            </a:xfrm>
            <a:custGeom>
              <a:rect b="b" l="l" r="r" t="t"/>
              <a:pathLst>
                <a:path extrusionOk="0" h="11864" w="6568">
                  <a:moveTo>
                    <a:pt x="5900" y="1"/>
                  </a:moveTo>
                  <a:cubicBezTo>
                    <a:pt x="5860" y="1"/>
                    <a:pt x="5806" y="117"/>
                    <a:pt x="5770" y="252"/>
                  </a:cubicBezTo>
                  <a:cubicBezTo>
                    <a:pt x="5717" y="465"/>
                    <a:pt x="5424" y="970"/>
                    <a:pt x="5424" y="970"/>
                  </a:cubicBezTo>
                  <a:cubicBezTo>
                    <a:pt x="5424" y="970"/>
                    <a:pt x="5411" y="146"/>
                    <a:pt x="5292" y="92"/>
                  </a:cubicBezTo>
                  <a:cubicBezTo>
                    <a:pt x="5288" y="91"/>
                    <a:pt x="5285" y="90"/>
                    <a:pt x="5282" y="90"/>
                  </a:cubicBezTo>
                  <a:cubicBezTo>
                    <a:pt x="5182" y="90"/>
                    <a:pt x="5132" y="917"/>
                    <a:pt x="5132" y="917"/>
                  </a:cubicBezTo>
                  <a:cubicBezTo>
                    <a:pt x="5132" y="917"/>
                    <a:pt x="5092" y="159"/>
                    <a:pt x="4919" y="92"/>
                  </a:cubicBezTo>
                  <a:cubicBezTo>
                    <a:pt x="4915" y="91"/>
                    <a:pt x="4911" y="90"/>
                    <a:pt x="4907" y="90"/>
                  </a:cubicBezTo>
                  <a:cubicBezTo>
                    <a:pt x="4768" y="90"/>
                    <a:pt x="4919" y="1209"/>
                    <a:pt x="4919" y="1209"/>
                  </a:cubicBezTo>
                  <a:cubicBezTo>
                    <a:pt x="4919" y="1209"/>
                    <a:pt x="4726" y="770"/>
                    <a:pt x="4618" y="770"/>
                  </a:cubicBezTo>
                  <a:cubicBezTo>
                    <a:pt x="4617" y="770"/>
                    <a:pt x="4615" y="770"/>
                    <a:pt x="4614" y="770"/>
                  </a:cubicBezTo>
                  <a:cubicBezTo>
                    <a:pt x="4521" y="770"/>
                    <a:pt x="4919" y="2392"/>
                    <a:pt x="4919" y="2392"/>
                  </a:cubicBezTo>
                  <a:lnTo>
                    <a:pt x="3803" y="7058"/>
                  </a:lnTo>
                  <a:cubicBezTo>
                    <a:pt x="3803" y="7058"/>
                    <a:pt x="759" y="2751"/>
                    <a:pt x="1" y="2140"/>
                  </a:cubicBezTo>
                  <a:lnTo>
                    <a:pt x="1" y="7576"/>
                  </a:lnTo>
                  <a:cubicBezTo>
                    <a:pt x="1" y="7576"/>
                    <a:pt x="1835" y="10541"/>
                    <a:pt x="2659" y="11259"/>
                  </a:cubicBezTo>
                  <a:cubicBezTo>
                    <a:pt x="3060" y="11607"/>
                    <a:pt x="3713" y="11864"/>
                    <a:pt x="4354" y="11864"/>
                  </a:cubicBezTo>
                  <a:cubicBezTo>
                    <a:pt x="5181" y="11864"/>
                    <a:pt x="5986" y="11435"/>
                    <a:pt x="6195" y="10222"/>
                  </a:cubicBezTo>
                  <a:cubicBezTo>
                    <a:pt x="6568" y="8068"/>
                    <a:pt x="5571" y="2498"/>
                    <a:pt x="5571" y="2498"/>
                  </a:cubicBezTo>
                  <a:cubicBezTo>
                    <a:pt x="5757" y="2193"/>
                    <a:pt x="5730" y="1475"/>
                    <a:pt x="5730" y="1262"/>
                  </a:cubicBezTo>
                  <a:cubicBezTo>
                    <a:pt x="5730" y="1049"/>
                    <a:pt x="5983" y="292"/>
                    <a:pt x="5943" y="92"/>
                  </a:cubicBezTo>
                  <a:cubicBezTo>
                    <a:pt x="5934" y="28"/>
                    <a:pt x="5919" y="1"/>
                    <a:pt x="5900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900775" y="2162250"/>
              <a:ext cx="10325" cy="42900"/>
            </a:xfrm>
            <a:custGeom>
              <a:rect b="b" l="l" r="r" t="t"/>
              <a:pathLst>
                <a:path extrusionOk="0" fill="none" h="1716" w="413">
                  <a:moveTo>
                    <a:pt x="413" y="1"/>
                  </a:moveTo>
                  <a:lnTo>
                    <a:pt x="1" y="1716"/>
                  </a:lnTo>
                </a:path>
              </a:pathLst>
            </a:custGeom>
            <a:noFill/>
            <a:ln cap="flat" cmpd="sng" w="2000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816025" y="2039300"/>
              <a:ext cx="75475" cy="187800"/>
            </a:xfrm>
            <a:custGeom>
              <a:rect b="b" l="l" r="r" t="t"/>
              <a:pathLst>
                <a:path extrusionOk="0" h="7512" w="3019">
                  <a:moveTo>
                    <a:pt x="1" y="1"/>
                  </a:moveTo>
                  <a:lnTo>
                    <a:pt x="1" y="5437"/>
                  </a:lnTo>
                  <a:cubicBezTo>
                    <a:pt x="1" y="5437"/>
                    <a:pt x="652" y="6501"/>
                    <a:pt x="1370" y="7511"/>
                  </a:cubicBezTo>
                  <a:cubicBezTo>
                    <a:pt x="1569" y="6195"/>
                    <a:pt x="2447" y="4693"/>
                    <a:pt x="3018" y="3829"/>
                  </a:cubicBezTo>
                  <a:cubicBezTo>
                    <a:pt x="2061" y="2500"/>
                    <a:pt x="506" y="413"/>
                    <a:pt x="1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650875" y="2011725"/>
              <a:ext cx="204400" cy="255575"/>
            </a:xfrm>
            <a:custGeom>
              <a:rect b="b" l="l" r="r" t="t"/>
              <a:pathLst>
                <a:path extrusionOk="0" h="10223" w="8176">
                  <a:moveTo>
                    <a:pt x="4945" y="0"/>
                  </a:moveTo>
                  <a:lnTo>
                    <a:pt x="2778" y="67"/>
                  </a:lnTo>
                  <a:lnTo>
                    <a:pt x="1210" y="705"/>
                  </a:lnTo>
                  <a:cubicBezTo>
                    <a:pt x="877" y="838"/>
                    <a:pt x="651" y="1143"/>
                    <a:pt x="612" y="1502"/>
                  </a:cubicBezTo>
                  <a:lnTo>
                    <a:pt x="0" y="6899"/>
                  </a:lnTo>
                  <a:cubicBezTo>
                    <a:pt x="0" y="6899"/>
                    <a:pt x="665" y="8229"/>
                    <a:pt x="572" y="8946"/>
                  </a:cubicBezTo>
                  <a:cubicBezTo>
                    <a:pt x="492" y="9651"/>
                    <a:pt x="572" y="10223"/>
                    <a:pt x="1489" y="10223"/>
                  </a:cubicBezTo>
                  <a:lnTo>
                    <a:pt x="6886" y="10223"/>
                  </a:lnTo>
                  <a:cubicBezTo>
                    <a:pt x="7684" y="10223"/>
                    <a:pt x="7737" y="10169"/>
                    <a:pt x="7777" y="9864"/>
                  </a:cubicBezTo>
                  <a:cubicBezTo>
                    <a:pt x="7817" y="9558"/>
                    <a:pt x="7431" y="6873"/>
                    <a:pt x="7431" y="6873"/>
                  </a:cubicBezTo>
                  <a:cubicBezTo>
                    <a:pt x="7431" y="6873"/>
                    <a:pt x="8175" y="5384"/>
                    <a:pt x="7883" y="4294"/>
                  </a:cubicBezTo>
                  <a:cubicBezTo>
                    <a:pt x="7591" y="3204"/>
                    <a:pt x="6607" y="1104"/>
                    <a:pt x="6607" y="1104"/>
                  </a:cubicBezTo>
                  <a:lnTo>
                    <a:pt x="4945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650875" y="2139675"/>
              <a:ext cx="73125" cy="127625"/>
            </a:xfrm>
            <a:custGeom>
              <a:rect b="b" l="l" r="r" t="t"/>
              <a:pathLst>
                <a:path extrusionOk="0" h="5105" w="2925">
                  <a:moveTo>
                    <a:pt x="811" y="0"/>
                  </a:moveTo>
                  <a:lnTo>
                    <a:pt x="173" y="239"/>
                  </a:lnTo>
                  <a:lnTo>
                    <a:pt x="0" y="1781"/>
                  </a:lnTo>
                  <a:cubicBezTo>
                    <a:pt x="0" y="1781"/>
                    <a:pt x="665" y="3111"/>
                    <a:pt x="572" y="3828"/>
                  </a:cubicBezTo>
                  <a:cubicBezTo>
                    <a:pt x="492" y="4533"/>
                    <a:pt x="572" y="5105"/>
                    <a:pt x="1489" y="5105"/>
                  </a:cubicBezTo>
                  <a:lnTo>
                    <a:pt x="2925" y="5105"/>
                  </a:lnTo>
                  <a:cubicBezTo>
                    <a:pt x="625" y="3695"/>
                    <a:pt x="811" y="0"/>
                    <a:pt x="81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15600" y="2031775"/>
              <a:ext cx="212725" cy="469300"/>
            </a:xfrm>
            <a:custGeom>
              <a:rect b="b" l="l" r="r" t="t"/>
              <a:pathLst>
                <a:path extrusionOk="0" h="18772" w="8509">
                  <a:moveTo>
                    <a:pt x="6552" y="1"/>
                  </a:moveTo>
                  <a:cubicBezTo>
                    <a:pt x="6113" y="1"/>
                    <a:pt x="5445" y="456"/>
                    <a:pt x="4986" y="1099"/>
                  </a:cubicBezTo>
                  <a:cubicBezTo>
                    <a:pt x="4441" y="1843"/>
                    <a:pt x="1928" y="5486"/>
                    <a:pt x="1237" y="6828"/>
                  </a:cubicBezTo>
                  <a:cubicBezTo>
                    <a:pt x="546" y="8171"/>
                    <a:pt x="1" y="9846"/>
                    <a:pt x="1237" y="11787"/>
                  </a:cubicBezTo>
                  <a:cubicBezTo>
                    <a:pt x="2473" y="13727"/>
                    <a:pt x="6421" y="17569"/>
                    <a:pt x="6421" y="17569"/>
                  </a:cubicBezTo>
                  <a:cubicBezTo>
                    <a:pt x="6475" y="18433"/>
                    <a:pt x="6913" y="18606"/>
                    <a:pt x="7006" y="18726"/>
                  </a:cubicBezTo>
                  <a:cubicBezTo>
                    <a:pt x="7033" y="18760"/>
                    <a:pt x="7063" y="18771"/>
                    <a:pt x="7097" y="18771"/>
                  </a:cubicBezTo>
                  <a:cubicBezTo>
                    <a:pt x="7168" y="18771"/>
                    <a:pt x="7253" y="18719"/>
                    <a:pt x="7341" y="18719"/>
                  </a:cubicBezTo>
                  <a:cubicBezTo>
                    <a:pt x="7358" y="18719"/>
                    <a:pt x="7375" y="18721"/>
                    <a:pt x="7392" y="18726"/>
                  </a:cubicBezTo>
                  <a:cubicBezTo>
                    <a:pt x="7416" y="18730"/>
                    <a:pt x="7442" y="18732"/>
                    <a:pt x="7468" y="18732"/>
                  </a:cubicBezTo>
                  <a:cubicBezTo>
                    <a:pt x="7599" y="18732"/>
                    <a:pt x="7737" y="18686"/>
                    <a:pt x="7737" y="18686"/>
                  </a:cubicBezTo>
                  <a:cubicBezTo>
                    <a:pt x="7737" y="18686"/>
                    <a:pt x="7867" y="18715"/>
                    <a:pt x="7978" y="18715"/>
                  </a:cubicBezTo>
                  <a:cubicBezTo>
                    <a:pt x="8033" y="18715"/>
                    <a:pt x="8083" y="18708"/>
                    <a:pt x="8110" y="18686"/>
                  </a:cubicBezTo>
                  <a:cubicBezTo>
                    <a:pt x="8189" y="18633"/>
                    <a:pt x="7910" y="18141"/>
                    <a:pt x="7990" y="18114"/>
                  </a:cubicBezTo>
                  <a:cubicBezTo>
                    <a:pt x="7994" y="18112"/>
                    <a:pt x="7998" y="18112"/>
                    <a:pt x="8002" y="18112"/>
                  </a:cubicBezTo>
                  <a:cubicBezTo>
                    <a:pt x="8087" y="18112"/>
                    <a:pt x="8325" y="18410"/>
                    <a:pt x="8415" y="18410"/>
                  </a:cubicBezTo>
                  <a:cubicBezTo>
                    <a:pt x="8427" y="18410"/>
                    <a:pt x="8436" y="18405"/>
                    <a:pt x="8442" y="18393"/>
                  </a:cubicBezTo>
                  <a:cubicBezTo>
                    <a:pt x="8508" y="18300"/>
                    <a:pt x="8322" y="18141"/>
                    <a:pt x="7963" y="17755"/>
                  </a:cubicBezTo>
                  <a:cubicBezTo>
                    <a:pt x="7604" y="17356"/>
                    <a:pt x="7113" y="17051"/>
                    <a:pt x="7113" y="17051"/>
                  </a:cubicBezTo>
                  <a:lnTo>
                    <a:pt x="4122" y="9421"/>
                  </a:lnTo>
                  <a:cubicBezTo>
                    <a:pt x="4122" y="9421"/>
                    <a:pt x="6209" y="4795"/>
                    <a:pt x="6740" y="3665"/>
                  </a:cubicBezTo>
                  <a:cubicBezTo>
                    <a:pt x="7285" y="2548"/>
                    <a:pt x="7724" y="448"/>
                    <a:pt x="6740" y="36"/>
                  </a:cubicBezTo>
                  <a:cubicBezTo>
                    <a:pt x="6685" y="12"/>
                    <a:pt x="6621" y="1"/>
                    <a:pt x="6552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03275" y="3128675"/>
              <a:ext cx="78875" cy="106925"/>
            </a:xfrm>
            <a:custGeom>
              <a:rect b="b" l="l" r="r" t="t"/>
              <a:pathLst>
                <a:path extrusionOk="0" h="4277" w="3155">
                  <a:moveTo>
                    <a:pt x="1583" y="0"/>
                  </a:moveTo>
                  <a:cubicBezTo>
                    <a:pt x="679" y="718"/>
                    <a:pt x="1" y="2087"/>
                    <a:pt x="1" y="2087"/>
                  </a:cubicBezTo>
                  <a:lnTo>
                    <a:pt x="413" y="2446"/>
                  </a:lnTo>
                  <a:cubicBezTo>
                    <a:pt x="758" y="1861"/>
                    <a:pt x="1423" y="1409"/>
                    <a:pt x="1423" y="1409"/>
                  </a:cubicBezTo>
                  <a:cubicBezTo>
                    <a:pt x="1622" y="2885"/>
                    <a:pt x="2247" y="3642"/>
                    <a:pt x="2526" y="4028"/>
                  </a:cubicBezTo>
                  <a:cubicBezTo>
                    <a:pt x="2633" y="4181"/>
                    <a:pt x="2772" y="4277"/>
                    <a:pt x="2880" y="4277"/>
                  </a:cubicBezTo>
                  <a:cubicBezTo>
                    <a:pt x="3056" y="4277"/>
                    <a:pt x="3155" y="4028"/>
                    <a:pt x="2925" y="3363"/>
                  </a:cubicBezTo>
                  <a:cubicBezTo>
                    <a:pt x="2819" y="3071"/>
                    <a:pt x="2792" y="2672"/>
                    <a:pt x="2819" y="2247"/>
                  </a:cubicBezTo>
                  <a:cubicBezTo>
                    <a:pt x="2487" y="2180"/>
                    <a:pt x="2181" y="2074"/>
                    <a:pt x="2167" y="1888"/>
                  </a:cubicBezTo>
                  <a:cubicBezTo>
                    <a:pt x="2141" y="1582"/>
                    <a:pt x="1782" y="545"/>
                    <a:pt x="1583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935000" y="3168225"/>
              <a:ext cx="98800" cy="74475"/>
            </a:xfrm>
            <a:custGeom>
              <a:rect b="b" l="l" r="r" t="t"/>
              <a:pathLst>
                <a:path extrusionOk="0" h="2979" w="3952">
                  <a:moveTo>
                    <a:pt x="386" y="0"/>
                  </a:moveTo>
                  <a:cubicBezTo>
                    <a:pt x="1" y="1063"/>
                    <a:pt x="120" y="2526"/>
                    <a:pt x="120" y="2526"/>
                  </a:cubicBezTo>
                  <a:lnTo>
                    <a:pt x="652" y="2619"/>
                  </a:lnTo>
                  <a:cubicBezTo>
                    <a:pt x="652" y="1941"/>
                    <a:pt x="998" y="1210"/>
                    <a:pt x="998" y="1210"/>
                  </a:cubicBezTo>
                  <a:cubicBezTo>
                    <a:pt x="1915" y="2379"/>
                    <a:pt x="2846" y="2725"/>
                    <a:pt x="3284" y="2911"/>
                  </a:cubicBezTo>
                  <a:cubicBezTo>
                    <a:pt x="3380" y="2956"/>
                    <a:pt x="3476" y="2979"/>
                    <a:pt x="3557" y="2979"/>
                  </a:cubicBezTo>
                  <a:cubicBezTo>
                    <a:pt x="3840" y="2979"/>
                    <a:pt x="3952" y="2707"/>
                    <a:pt x="3271" y="2140"/>
                  </a:cubicBezTo>
                  <a:cubicBezTo>
                    <a:pt x="3018" y="1928"/>
                    <a:pt x="2779" y="1555"/>
                    <a:pt x="2566" y="1130"/>
                  </a:cubicBezTo>
                  <a:cubicBezTo>
                    <a:pt x="2488" y="1158"/>
                    <a:pt x="2396" y="1179"/>
                    <a:pt x="2296" y="1179"/>
                  </a:cubicBezTo>
                  <a:cubicBezTo>
                    <a:pt x="2159" y="1179"/>
                    <a:pt x="2008" y="1139"/>
                    <a:pt x="1862" y="1024"/>
                  </a:cubicBezTo>
                  <a:cubicBezTo>
                    <a:pt x="1569" y="771"/>
                    <a:pt x="798" y="266"/>
                    <a:pt x="386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599025" y="2229400"/>
              <a:ext cx="19625" cy="37900"/>
            </a:xfrm>
            <a:custGeom>
              <a:rect b="b" l="l" r="r" t="t"/>
              <a:pathLst>
                <a:path extrusionOk="0" fill="none" h="1516" w="785">
                  <a:moveTo>
                    <a:pt x="785" y="1516"/>
                  </a:moveTo>
                  <a:lnTo>
                    <a:pt x="0" y="0"/>
                  </a:lnTo>
                </a:path>
              </a:pathLst>
            </a:custGeom>
            <a:noFill/>
            <a:ln cap="flat" cmpd="sng" w="2000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911400" y="1779100"/>
              <a:ext cx="72825" cy="121975"/>
            </a:xfrm>
            <a:custGeom>
              <a:rect b="b" l="l" r="r" t="t"/>
              <a:pathLst>
                <a:path extrusionOk="0" h="4879" w="2913">
                  <a:moveTo>
                    <a:pt x="1277" y="1157"/>
                  </a:moveTo>
                  <a:lnTo>
                    <a:pt x="1277" y="2074"/>
                  </a:lnTo>
                  <a:cubicBezTo>
                    <a:pt x="971" y="1994"/>
                    <a:pt x="759" y="1874"/>
                    <a:pt x="759" y="1622"/>
                  </a:cubicBezTo>
                  <a:cubicBezTo>
                    <a:pt x="759" y="1396"/>
                    <a:pt x="905" y="1210"/>
                    <a:pt x="1277" y="1157"/>
                  </a:cubicBezTo>
                  <a:close/>
                  <a:moveTo>
                    <a:pt x="1702" y="2818"/>
                  </a:moveTo>
                  <a:cubicBezTo>
                    <a:pt x="2022" y="2898"/>
                    <a:pt x="2248" y="3018"/>
                    <a:pt x="2248" y="3283"/>
                  </a:cubicBezTo>
                  <a:cubicBezTo>
                    <a:pt x="2248" y="3496"/>
                    <a:pt x="2088" y="3682"/>
                    <a:pt x="1702" y="3735"/>
                  </a:cubicBezTo>
                  <a:lnTo>
                    <a:pt x="1702" y="2818"/>
                  </a:lnTo>
                  <a:close/>
                  <a:moveTo>
                    <a:pt x="1277" y="0"/>
                  </a:moveTo>
                  <a:lnTo>
                    <a:pt x="1277" y="585"/>
                  </a:lnTo>
                  <a:cubicBezTo>
                    <a:pt x="466" y="665"/>
                    <a:pt x="81" y="1130"/>
                    <a:pt x="81" y="1662"/>
                  </a:cubicBezTo>
                  <a:cubicBezTo>
                    <a:pt x="81" y="2379"/>
                    <a:pt x="706" y="2566"/>
                    <a:pt x="1277" y="2712"/>
                  </a:cubicBezTo>
                  <a:lnTo>
                    <a:pt x="1277" y="3749"/>
                  </a:lnTo>
                  <a:cubicBezTo>
                    <a:pt x="878" y="3709"/>
                    <a:pt x="493" y="3563"/>
                    <a:pt x="240" y="3350"/>
                  </a:cubicBezTo>
                  <a:lnTo>
                    <a:pt x="1" y="3882"/>
                  </a:lnTo>
                  <a:cubicBezTo>
                    <a:pt x="280" y="4108"/>
                    <a:pt x="772" y="4280"/>
                    <a:pt x="1277" y="4307"/>
                  </a:cubicBezTo>
                  <a:lnTo>
                    <a:pt x="1277" y="4879"/>
                  </a:lnTo>
                  <a:lnTo>
                    <a:pt x="1702" y="4879"/>
                  </a:lnTo>
                  <a:lnTo>
                    <a:pt x="1702" y="4307"/>
                  </a:lnTo>
                  <a:cubicBezTo>
                    <a:pt x="2527" y="4214"/>
                    <a:pt x="2912" y="3762"/>
                    <a:pt x="2912" y="3230"/>
                  </a:cubicBezTo>
                  <a:cubicBezTo>
                    <a:pt x="2912" y="2512"/>
                    <a:pt x="2287" y="2326"/>
                    <a:pt x="1702" y="2180"/>
                  </a:cubicBezTo>
                  <a:lnTo>
                    <a:pt x="1702" y="1130"/>
                  </a:lnTo>
                  <a:cubicBezTo>
                    <a:pt x="1982" y="1170"/>
                    <a:pt x="2274" y="1250"/>
                    <a:pt x="2553" y="1422"/>
                  </a:cubicBezTo>
                  <a:lnTo>
                    <a:pt x="2766" y="891"/>
                  </a:lnTo>
                  <a:cubicBezTo>
                    <a:pt x="2473" y="705"/>
                    <a:pt x="2088" y="598"/>
                    <a:pt x="1702" y="57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720325" y="1915000"/>
              <a:ext cx="79450" cy="152175"/>
            </a:xfrm>
            <a:custGeom>
              <a:rect b="b" l="l" r="r" t="t"/>
              <a:pathLst>
                <a:path extrusionOk="0" h="6087" w="3178">
                  <a:moveTo>
                    <a:pt x="2313" y="1"/>
                  </a:moveTo>
                  <a:cubicBezTo>
                    <a:pt x="2313" y="1"/>
                    <a:pt x="2008" y="905"/>
                    <a:pt x="1303" y="1237"/>
                  </a:cubicBezTo>
                  <a:cubicBezTo>
                    <a:pt x="1303" y="1237"/>
                    <a:pt x="1189" y="1535"/>
                    <a:pt x="1172" y="1588"/>
                  </a:cubicBezTo>
                  <a:lnTo>
                    <a:pt x="1172" y="1588"/>
                  </a:lnTo>
                  <a:cubicBezTo>
                    <a:pt x="1181" y="1527"/>
                    <a:pt x="1210" y="1166"/>
                    <a:pt x="997" y="1131"/>
                  </a:cubicBezTo>
                  <a:cubicBezTo>
                    <a:pt x="991" y="1130"/>
                    <a:pt x="985" y="1129"/>
                    <a:pt x="978" y="1129"/>
                  </a:cubicBezTo>
                  <a:cubicBezTo>
                    <a:pt x="758" y="1129"/>
                    <a:pt x="531" y="1775"/>
                    <a:pt x="958" y="1982"/>
                  </a:cubicBezTo>
                  <a:lnTo>
                    <a:pt x="532" y="3617"/>
                  </a:lnTo>
                  <a:cubicBezTo>
                    <a:pt x="506" y="3723"/>
                    <a:pt x="426" y="3803"/>
                    <a:pt x="333" y="3829"/>
                  </a:cubicBezTo>
                  <a:lnTo>
                    <a:pt x="0" y="3936"/>
                  </a:lnTo>
                  <a:cubicBezTo>
                    <a:pt x="791" y="4050"/>
                    <a:pt x="1386" y="6087"/>
                    <a:pt x="2161" y="6087"/>
                  </a:cubicBezTo>
                  <a:cubicBezTo>
                    <a:pt x="2194" y="6087"/>
                    <a:pt x="2227" y="6083"/>
                    <a:pt x="2260" y="6076"/>
                  </a:cubicBezTo>
                  <a:cubicBezTo>
                    <a:pt x="2725" y="5983"/>
                    <a:pt x="2752" y="5451"/>
                    <a:pt x="2686" y="4999"/>
                  </a:cubicBezTo>
                  <a:cubicBezTo>
                    <a:pt x="2632" y="4600"/>
                    <a:pt x="2460" y="4241"/>
                    <a:pt x="2207" y="3936"/>
                  </a:cubicBezTo>
                  <a:lnTo>
                    <a:pt x="2194" y="2912"/>
                  </a:lnTo>
                  <a:cubicBezTo>
                    <a:pt x="3177" y="2620"/>
                    <a:pt x="2872" y="1397"/>
                    <a:pt x="2872" y="1397"/>
                  </a:cubicBezTo>
                  <a:cubicBezTo>
                    <a:pt x="2991" y="546"/>
                    <a:pt x="2313" y="1"/>
                    <a:pt x="2313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745925" y="1979475"/>
              <a:ext cx="29600" cy="25625"/>
            </a:xfrm>
            <a:custGeom>
              <a:rect b="b" l="l" r="r" t="t"/>
              <a:pathLst>
                <a:path extrusionOk="0" h="1025" w="1184">
                  <a:moveTo>
                    <a:pt x="133" y="1"/>
                  </a:moveTo>
                  <a:cubicBezTo>
                    <a:pt x="133" y="1"/>
                    <a:pt x="0" y="865"/>
                    <a:pt x="1183" y="1024"/>
                  </a:cubicBezTo>
                  <a:lnTo>
                    <a:pt x="1170" y="333"/>
                  </a:lnTo>
                  <a:cubicBezTo>
                    <a:pt x="1110" y="345"/>
                    <a:pt x="1044" y="351"/>
                    <a:pt x="976" y="351"/>
                  </a:cubicBezTo>
                  <a:cubicBezTo>
                    <a:pt x="669" y="351"/>
                    <a:pt x="307" y="229"/>
                    <a:pt x="133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771825" y="1944250"/>
              <a:ext cx="4675" cy="6675"/>
            </a:xfrm>
            <a:custGeom>
              <a:rect b="b" l="l" r="r" t="t"/>
              <a:pathLst>
                <a:path extrusionOk="0" h="267" w="187">
                  <a:moveTo>
                    <a:pt x="94" y="1"/>
                  </a:moveTo>
                  <a:cubicBezTo>
                    <a:pt x="41" y="1"/>
                    <a:pt x="1" y="54"/>
                    <a:pt x="1" y="120"/>
                  </a:cubicBezTo>
                  <a:cubicBezTo>
                    <a:pt x="1" y="200"/>
                    <a:pt x="41" y="253"/>
                    <a:pt x="81" y="267"/>
                  </a:cubicBezTo>
                  <a:cubicBezTo>
                    <a:pt x="134" y="267"/>
                    <a:pt x="174" y="200"/>
                    <a:pt x="174" y="134"/>
                  </a:cubicBezTo>
                  <a:cubicBezTo>
                    <a:pt x="187" y="54"/>
                    <a:pt x="147" y="1"/>
                    <a:pt x="94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784800" y="1944575"/>
              <a:ext cx="4675" cy="6675"/>
            </a:xfrm>
            <a:custGeom>
              <a:rect b="b" l="l" r="r" t="t"/>
              <a:pathLst>
                <a:path extrusionOk="0" h="267" w="187">
                  <a:moveTo>
                    <a:pt x="93" y="1"/>
                  </a:moveTo>
                  <a:cubicBezTo>
                    <a:pt x="53" y="1"/>
                    <a:pt x="14" y="54"/>
                    <a:pt x="0" y="134"/>
                  </a:cubicBezTo>
                  <a:cubicBezTo>
                    <a:pt x="0" y="200"/>
                    <a:pt x="40" y="267"/>
                    <a:pt x="93" y="267"/>
                  </a:cubicBezTo>
                  <a:cubicBezTo>
                    <a:pt x="146" y="267"/>
                    <a:pt x="186" y="214"/>
                    <a:pt x="186" y="134"/>
                  </a:cubicBezTo>
                  <a:cubicBezTo>
                    <a:pt x="186" y="67"/>
                    <a:pt x="146" y="1"/>
                    <a:pt x="93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768175" y="1937600"/>
              <a:ext cx="10325" cy="3025"/>
            </a:xfrm>
            <a:custGeom>
              <a:rect b="b" l="l" r="r" t="t"/>
              <a:pathLst>
                <a:path extrusionOk="0" fill="none" h="121" w="413">
                  <a:moveTo>
                    <a:pt x="1" y="81"/>
                  </a:moveTo>
                  <a:cubicBezTo>
                    <a:pt x="1" y="81"/>
                    <a:pt x="160" y="1"/>
                    <a:pt x="413" y="120"/>
                  </a:cubicBezTo>
                </a:path>
              </a:pathLst>
            </a:custGeom>
            <a:noFill/>
            <a:ln cap="flat" cmpd="sng" w="3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784450" y="1939600"/>
              <a:ext cx="8025" cy="2675"/>
            </a:xfrm>
            <a:custGeom>
              <a:rect b="b" l="l" r="r" t="t"/>
              <a:pathLst>
                <a:path extrusionOk="0" fill="none" h="107" w="321">
                  <a:moveTo>
                    <a:pt x="1" y="80"/>
                  </a:moveTo>
                  <a:cubicBezTo>
                    <a:pt x="1" y="80"/>
                    <a:pt x="107" y="1"/>
                    <a:pt x="320" y="107"/>
                  </a:cubicBezTo>
                </a:path>
              </a:pathLst>
            </a:custGeom>
            <a:noFill/>
            <a:ln cap="flat" cmpd="sng" w="3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79800" y="1949250"/>
              <a:ext cx="5675" cy="11975"/>
            </a:xfrm>
            <a:custGeom>
              <a:rect b="b" l="l" r="r" t="t"/>
              <a:pathLst>
                <a:path extrusionOk="0" fill="none" h="479" w="227">
                  <a:moveTo>
                    <a:pt x="81" y="0"/>
                  </a:moveTo>
                  <a:lnTo>
                    <a:pt x="81" y="253"/>
                  </a:lnTo>
                  <a:cubicBezTo>
                    <a:pt x="81" y="253"/>
                    <a:pt x="227" y="359"/>
                    <a:pt x="187" y="412"/>
                  </a:cubicBezTo>
                  <a:cubicBezTo>
                    <a:pt x="147" y="479"/>
                    <a:pt x="1" y="465"/>
                    <a:pt x="1" y="465"/>
                  </a:cubicBezTo>
                </a:path>
              </a:pathLst>
            </a:custGeom>
            <a:noFill/>
            <a:ln cap="flat" cmpd="sng" w="2000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767175" y="1965525"/>
              <a:ext cx="17650" cy="2675"/>
            </a:xfrm>
            <a:custGeom>
              <a:rect b="b" l="l" r="r" t="t"/>
              <a:pathLst>
                <a:path extrusionOk="0" fill="none" h="107" w="706">
                  <a:moveTo>
                    <a:pt x="705" y="54"/>
                  </a:moveTo>
                  <a:cubicBezTo>
                    <a:pt x="705" y="54"/>
                    <a:pt x="346" y="107"/>
                    <a:pt x="1" y="0"/>
                  </a:cubicBezTo>
                </a:path>
              </a:pathLst>
            </a:custGeom>
            <a:noFill/>
            <a:ln cap="flat" cmpd="sng" w="2000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7582391" y="1537357"/>
            <a:ext cx="848517" cy="2222307"/>
            <a:chOff x="2533500" y="1694350"/>
            <a:chExt cx="586600" cy="1531675"/>
          </a:xfrm>
        </p:grpSpPr>
        <p:sp>
          <p:nvSpPr>
            <p:cNvPr id="959" name="Google Shape;959;p49"/>
            <p:cNvSpPr/>
            <p:nvPr/>
          </p:nvSpPr>
          <p:spPr>
            <a:xfrm>
              <a:off x="2652825" y="3139975"/>
              <a:ext cx="117325" cy="76275"/>
            </a:xfrm>
            <a:custGeom>
              <a:rect b="b" l="l" r="r" t="t"/>
              <a:pathLst>
                <a:path extrusionOk="0" h="3051" w="4693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811000" y="3171875"/>
              <a:ext cx="120675" cy="54150"/>
            </a:xfrm>
            <a:custGeom>
              <a:rect b="b" l="l" r="r" t="t"/>
              <a:pathLst>
                <a:path extrusionOk="0" h="2166" w="4827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2591325" y="2356675"/>
              <a:ext cx="382875" cy="820750"/>
            </a:xfrm>
            <a:custGeom>
              <a:rect b="b" l="l" r="r" t="t"/>
              <a:pathLst>
                <a:path extrusionOk="0" h="32830" w="15315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815000" y="2356350"/>
              <a:ext cx="2025" cy="122650"/>
            </a:xfrm>
            <a:custGeom>
              <a:rect b="b" l="l" r="r" t="t"/>
              <a:pathLst>
                <a:path extrusionOk="0" fill="none" h="4906" w="81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794725" y="2359000"/>
              <a:ext cx="20950" cy="85775"/>
            </a:xfrm>
            <a:custGeom>
              <a:rect b="b" l="l" r="r" t="t"/>
              <a:pathLst>
                <a:path extrusionOk="0" fill="none" h="3431" w="838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2677075" y="2356675"/>
              <a:ext cx="295800" cy="226325"/>
            </a:xfrm>
            <a:custGeom>
              <a:rect b="b" l="l" r="r" t="t"/>
              <a:pathLst>
                <a:path extrusionOk="0" h="9053" w="11832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2676400" y="2356350"/>
              <a:ext cx="138625" cy="62150"/>
            </a:xfrm>
            <a:custGeom>
              <a:rect b="b" l="l" r="r" t="t"/>
              <a:pathLst>
                <a:path extrusionOk="0" h="2486" w="5545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2819325" y="2356675"/>
              <a:ext cx="163525" cy="71800"/>
            </a:xfrm>
            <a:custGeom>
              <a:rect b="b" l="l" r="r" t="t"/>
              <a:pathLst>
                <a:path extrusionOk="0" h="2872" w="6541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3032675" y="2279250"/>
              <a:ext cx="22275" cy="85750"/>
            </a:xfrm>
            <a:custGeom>
              <a:rect b="b" l="l" r="r" t="t"/>
              <a:pathLst>
                <a:path extrusionOk="0" h="3430" w="891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2640525" y="1944575"/>
              <a:ext cx="366575" cy="427075"/>
            </a:xfrm>
            <a:custGeom>
              <a:rect b="b" l="l" r="r" t="t"/>
              <a:pathLst>
                <a:path extrusionOk="0" h="17083" w="14663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2541150" y="1984475"/>
              <a:ext cx="186475" cy="344975"/>
            </a:xfrm>
            <a:custGeom>
              <a:rect b="b" l="l" r="r" t="t"/>
              <a:pathLst>
                <a:path extrusionOk="0" h="13799" w="7459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2689375" y="2259975"/>
              <a:ext cx="95725" cy="20175"/>
            </a:xfrm>
            <a:custGeom>
              <a:rect b="b" l="l" r="r" t="t"/>
              <a:pathLst>
                <a:path extrusionOk="0" h="807" w="3829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2858525" y="1956875"/>
              <a:ext cx="59850" cy="399825"/>
            </a:xfrm>
            <a:custGeom>
              <a:rect b="b" l="l" r="r" t="t"/>
              <a:pathLst>
                <a:path extrusionOk="0" h="15993" w="2394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2761150" y="2171525"/>
              <a:ext cx="95075" cy="36300"/>
            </a:xfrm>
            <a:custGeom>
              <a:rect b="b" l="l" r="r" t="t"/>
              <a:pathLst>
                <a:path extrusionOk="0" h="1452" w="3803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2777450" y="1887750"/>
              <a:ext cx="64150" cy="86100"/>
            </a:xfrm>
            <a:custGeom>
              <a:rect b="b" l="l" r="r" t="t"/>
              <a:pathLst>
                <a:path extrusionOk="0" h="3444" w="2566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2777450" y="1893075"/>
              <a:ext cx="48200" cy="54200"/>
            </a:xfrm>
            <a:custGeom>
              <a:rect b="b" l="l" r="r" t="t"/>
              <a:pathLst>
                <a:path extrusionOk="0" h="2168" w="1928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2533500" y="2093125"/>
              <a:ext cx="275525" cy="158550"/>
            </a:xfrm>
            <a:custGeom>
              <a:rect b="b" l="l" r="r" t="t"/>
              <a:pathLst>
                <a:path extrusionOk="0" h="6342" w="11021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2780775" y="2093125"/>
              <a:ext cx="38575" cy="158550"/>
            </a:xfrm>
            <a:custGeom>
              <a:rect b="b" l="l" r="r" t="t"/>
              <a:pathLst>
                <a:path extrusionOk="0" h="6342" w="1543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2646175" y="2149625"/>
              <a:ext cx="50200" cy="45550"/>
            </a:xfrm>
            <a:custGeom>
              <a:rect b="b" l="l" r="r" t="t"/>
              <a:pathLst>
                <a:path extrusionOk="0" h="1822" w="2008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2561425" y="2251650"/>
              <a:ext cx="342325" cy="10325"/>
            </a:xfrm>
            <a:custGeom>
              <a:rect b="b" l="l" r="r" t="t"/>
              <a:pathLst>
                <a:path extrusionOk="0" h="413" w="13693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2809000" y="2251650"/>
              <a:ext cx="94750" cy="10325"/>
            </a:xfrm>
            <a:custGeom>
              <a:rect b="b" l="l" r="r" t="t"/>
              <a:pathLst>
                <a:path extrusionOk="0" h="413" w="379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2847900" y="1967525"/>
              <a:ext cx="272200" cy="336400"/>
            </a:xfrm>
            <a:custGeom>
              <a:rect b="b" l="l" r="r" t="t"/>
              <a:pathLst>
                <a:path extrusionOk="0" h="13456" w="10888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2864175" y="2179200"/>
              <a:ext cx="25" cy="40250"/>
            </a:xfrm>
            <a:custGeom>
              <a:rect b="b" l="l" r="r" t="t"/>
              <a:pathLst>
                <a:path extrusionOk="0" fill="none" h="1610" w="1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2852550" y="2182200"/>
              <a:ext cx="7675" cy="1025"/>
            </a:xfrm>
            <a:custGeom>
              <a:rect b="b" l="l" r="r" t="t"/>
              <a:pathLst>
                <a:path extrusionOk="0" fill="none" h="41" w="307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2852550" y="2192175"/>
              <a:ext cx="7675" cy="1025"/>
            </a:xfrm>
            <a:custGeom>
              <a:rect b="b" l="l" r="r" t="t"/>
              <a:pathLst>
                <a:path extrusionOk="0" fill="none" h="41" w="307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2852550" y="2202150"/>
              <a:ext cx="7675" cy="1000"/>
            </a:xfrm>
            <a:custGeom>
              <a:rect b="b" l="l" r="r" t="t"/>
              <a:pathLst>
                <a:path extrusionOk="0" fill="none" h="40" w="307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2852550" y="2212100"/>
              <a:ext cx="7675" cy="1025"/>
            </a:xfrm>
            <a:custGeom>
              <a:rect b="b" l="l" r="r" t="t"/>
              <a:pathLst>
                <a:path extrusionOk="0" fill="none" h="41" w="307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2952900" y="2180875"/>
              <a:ext cx="71475" cy="7000"/>
            </a:xfrm>
            <a:custGeom>
              <a:rect b="b" l="l" r="r" t="t"/>
              <a:pathLst>
                <a:path extrusionOk="0" fill="none" h="280" w="2859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3048300" y="2219425"/>
              <a:ext cx="69475" cy="81775"/>
            </a:xfrm>
            <a:custGeom>
              <a:rect b="b" l="l" r="r" t="t"/>
              <a:pathLst>
                <a:path extrusionOk="0" h="3271" w="2779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2875800" y="2345700"/>
              <a:ext cx="192775" cy="165200"/>
            </a:xfrm>
            <a:custGeom>
              <a:rect b="b" l="l" r="r" t="t"/>
              <a:pathLst>
                <a:path extrusionOk="0" h="6608" w="7711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2875800" y="2345700"/>
              <a:ext cx="192775" cy="63500"/>
            </a:xfrm>
            <a:custGeom>
              <a:rect b="b" l="l" r="r" t="t"/>
              <a:pathLst>
                <a:path extrusionOk="0" h="2540" w="7711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2875800" y="2345700"/>
              <a:ext cx="200425" cy="48550"/>
            </a:xfrm>
            <a:custGeom>
              <a:rect b="b" l="l" r="r" t="t"/>
              <a:pathLst>
                <a:path extrusionOk="0" h="1942" w="8017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2922000" y="2356350"/>
              <a:ext cx="143275" cy="25"/>
            </a:xfrm>
            <a:custGeom>
              <a:rect b="b" l="l" r="r" t="t"/>
              <a:pathLst>
                <a:path extrusionOk="0" fill="none" h="1" w="5731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2912025" y="2362650"/>
              <a:ext cx="25" cy="141925"/>
            </a:xfrm>
            <a:custGeom>
              <a:rect b="b" l="l" r="r" t="t"/>
              <a:pathLst>
                <a:path extrusionOk="0" fill="none" h="5677" w="1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2935300" y="2433775"/>
              <a:ext cx="58175" cy="64150"/>
            </a:xfrm>
            <a:custGeom>
              <a:rect b="b" l="l" r="r" t="t"/>
              <a:pathLst>
                <a:path extrusionOk="0" h="2566" w="2327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946925" y="2446400"/>
              <a:ext cx="46550" cy="25"/>
            </a:xfrm>
            <a:custGeom>
              <a:rect b="b" l="l" r="r" t="t"/>
              <a:pathLst>
                <a:path extrusionOk="0" fill="none" h="1" w="1862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3018050" y="2433775"/>
              <a:ext cx="58175" cy="64150"/>
            </a:xfrm>
            <a:custGeom>
              <a:rect b="b" l="l" r="r" t="t"/>
              <a:pathLst>
                <a:path extrusionOk="0" h="2566" w="2327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3029350" y="2446400"/>
              <a:ext cx="46875" cy="25"/>
            </a:xfrm>
            <a:custGeom>
              <a:rect b="b" l="l" r="r" t="t"/>
              <a:pathLst>
                <a:path extrusionOk="0" fill="none" h="1" w="1875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cap="flat" cmpd="sng" w="2325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2858525" y="2803325"/>
              <a:ext cx="32275" cy="25950"/>
            </a:xfrm>
            <a:custGeom>
              <a:rect b="b" l="l" r="r" t="t"/>
              <a:pathLst>
                <a:path extrusionOk="0" fill="none" h="1038" w="1291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2887775" y="2803325"/>
              <a:ext cx="24950" cy="12975"/>
            </a:xfrm>
            <a:custGeom>
              <a:rect b="b" l="l" r="r" t="t"/>
              <a:pathLst>
                <a:path extrusionOk="0" fill="none" h="519" w="998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2677075" y="2848525"/>
              <a:ext cx="35925" cy="34900"/>
            </a:xfrm>
            <a:custGeom>
              <a:rect b="b" l="l" r="r" t="t"/>
              <a:pathLst>
                <a:path extrusionOk="0" fill="none" h="1396" w="1437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2700000" y="2883400"/>
              <a:ext cx="13000" cy="27625"/>
            </a:xfrm>
            <a:custGeom>
              <a:rect b="b" l="l" r="r" t="t"/>
              <a:pathLst>
                <a:path extrusionOk="0" fill="none" h="1105" w="52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2858850" y="3155250"/>
              <a:ext cx="83450" cy="7350"/>
            </a:xfrm>
            <a:custGeom>
              <a:rect b="b" l="l" r="r" t="t"/>
              <a:pathLst>
                <a:path extrusionOk="0" fill="none" h="294" w="3338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2695350" y="3125000"/>
              <a:ext cx="67500" cy="19650"/>
            </a:xfrm>
            <a:custGeom>
              <a:rect b="b" l="l" r="r" t="t"/>
              <a:pathLst>
                <a:path extrusionOk="0" fill="none" h="786" w="270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cap="flat" cmpd="sng" w="2325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2609275" y="1893075"/>
              <a:ext cx="77800" cy="25"/>
            </a:xfrm>
            <a:custGeom>
              <a:rect b="b" l="l" r="r" t="t"/>
              <a:pathLst>
                <a:path extrusionOk="0" fill="none" h="1" w="3112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cap="flat" cmpd="sng" w="3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2609275" y="1920000"/>
              <a:ext cx="102050" cy="25"/>
            </a:xfrm>
            <a:custGeom>
              <a:rect b="b" l="l" r="r" t="t"/>
              <a:pathLst>
                <a:path extrusionOk="0" fill="none" h="1" w="4082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cap="flat" cmpd="sng" w="3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2609275" y="1947250"/>
              <a:ext cx="56525" cy="25"/>
            </a:xfrm>
            <a:custGeom>
              <a:rect b="b" l="l" r="r" t="t"/>
              <a:pathLst>
                <a:path extrusionOk="0" fill="none" h="1" w="2261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cap="flat" cmpd="sng" w="3000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2930300" y="1694350"/>
              <a:ext cx="117025" cy="163850"/>
            </a:xfrm>
            <a:custGeom>
              <a:rect b="b" l="l" r="r" t="t"/>
              <a:pathLst>
                <a:path extrusionOk="0" h="6554" w="4681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2876150" y="1776100"/>
              <a:ext cx="205725" cy="132950"/>
            </a:xfrm>
            <a:custGeom>
              <a:rect b="b" l="l" r="r" t="t"/>
              <a:pathLst>
                <a:path extrusionOk="0" h="5318" w="8229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2766800" y="1927325"/>
              <a:ext cx="92425" cy="73775"/>
            </a:xfrm>
            <a:custGeom>
              <a:rect b="b" l="l" r="r" t="t"/>
              <a:pathLst>
                <a:path extrusionOk="0" h="2951" w="3697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2735225" y="1825800"/>
              <a:ext cx="93075" cy="70625"/>
            </a:xfrm>
            <a:custGeom>
              <a:rect b="b" l="l" r="r" t="t"/>
              <a:pathLst>
                <a:path extrusionOk="0" h="2825" w="3723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2749850" y="1852200"/>
              <a:ext cx="85450" cy="81925"/>
            </a:xfrm>
            <a:custGeom>
              <a:rect b="b" l="l" r="r" t="t"/>
              <a:pathLst>
                <a:path extrusionOk="0" h="3277" w="3418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2761825" y="1889600"/>
              <a:ext cx="5675" cy="7875"/>
            </a:xfrm>
            <a:custGeom>
              <a:rect b="b" l="l" r="r" t="t"/>
              <a:pathLst>
                <a:path extrusionOk="0" h="315" w="227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2779100" y="1883400"/>
              <a:ext cx="5675" cy="8100"/>
            </a:xfrm>
            <a:custGeom>
              <a:rect b="b" l="l" r="r" t="t"/>
              <a:pathLst>
                <a:path extrusionOk="0" h="324" w="227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2771450" y="1889750"/>
              <a:ext cx="9350" cy="13650"/>
            </a:xfrm>
            <a:custGeom>
              <a:rect b="b" l="l" r="r" t="t"/>
              <a:pathLst>
                <a:path extrusionOk="0" fill="none" h="546" w="374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cap="flat" cmpd="sng" w="2325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2775450" y="1900400"/>
              <a:ext cx="18625" cy="12300"/>
            </a:xfrm>
            <a:custGeom>
              <a:rect b="b" l="l" r="r" t="t"/>
              <a:pathLst>
                <a:path extrusionOk="0" fill="none" h="492" w="745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cap="flat" cmpd="sng" w="2325">
              <a:solidFill>
                <a:srgbClr val="F76868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2774125" y="1874125"/>
              <a:ext cx="13650" cy="4675"/>
            </a:xfrm>
            <a:custGeom>
              <a:rect b="b" l="l" r="r" t="t"/>
              <a:pathLst>
                <a:path extrusionOk="0" fill="none" h="187" w="546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2757500" y="1879775"/>
              <a:ext cx="10000" cy="5025"/>
            </a:xfrm>
            <a:custGeom>
              <a:rect b="b" l="l" r="r" t="t"/>
              <a:pathLst>
                <a:path extrusionOk="0" fill="none" h="201" w="40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cap="flat" cmpd="sng" w="2325">
              <a:solidFill>
                <a:srgbClr val="1A2263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2729250" y="2197150"/>
              <a:ext cx="26950" cy="20625"/>
            </a:xfrm>
            <a:custGeom>
              <a:rect b="b" l="l" r="r" t="t"/>
              <a:pathLst>
                <a:path extrusionOk="0" h="825" w="1078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4525089" y="1757498"/>
            <a:ext cx="1249826" cy="2002166"/>
            <a:chOff x="4012050" y="1879775"/>
            <a:chExt cx="776000" cy="1248000"/>
          </a:xfrm>
        </p:grpSpPr>
        <p:sp>
          <p:nvSpPr>
            <p:cNvPr id="1019" name="Google Shape;1019;p49"/>
            <p:cNvSpPr/>
            <p:nvPr/>
          </p:nvSpPr>
          <p:spPr>
            <a:xfrm>
              <a:off x="4237025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1" y="0"/>
                  </a:moveTo>
                  <a:lnTo>
                    <a:pt x="4015" y="23595"/>
                  </a:lnTo>
                  <a:lnTo>
                    <a:pt x="4813" y="23595"/>
                  </a:lnTo>
                  <a:lnTo>
                    <a:pt x="1636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4012050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4812" y="0"/>
                  </a:moveTo>
                  <a:lnTo>
                    <a:pt x="3177" y="27"/>
                  </a:lnTo>
                  <a:lnTo>
                    <a:pt x="0" y="23595"/>
                  </a:lnTo>
                  <a:lnTo>
                    <a:pt x="798" y="23595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616550" y="2674700"/>
              <a:ext cx="115000" cy="434725"/>
            </a:xfrm>
            <a:custGeom>
              <a:rect b="b" l="l" r="r" t="t"/>
              <a:pathLst>
                <a:path extrusionOk="0" h="17389" w="4600">
                  <a:moveTo>
                    <a:pt x="1" y="1"/>
                  </a:moveTo>
                  <a:lnTo>
                    <a:pt x="3789" y="17388"/>
                  </a:lnTo>
                  <a:lnTo>
                    <a:pt x="4600" y="17388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4384925" y="2674700"/>
              <a:ext cx="115000" cy="434725"/>
            </a:xfrm>
            <a:custGeom>
              <a:rect b="b" l="l" r="r" t="t"/>
              <a:pathLst>
                <a:path extrusionOk="0" h="17389" w="4600">
                  <a:moveTo>
                    <a:pt x="2393" y="1"/>
                  </a:moveTo>
                  <a:lnTo>
                    <a:pt x="0" y="17388"/>
                  </a:lnTo>
                  <a:lnTo>
                    <a:pt x="811" y="17388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4403525" y="2242350"/>
              <a:ext cx="384525" cy="444025"/>
            </a:xfrm>
            <a:custGeom>
              <a:rect b="b" l="l" r="r" t="t"/>
              <a:pathLst>
                <a:path extrusionOk="0" h="17761" w="15381">
                  <a:moveTo>
                    <a:pt x="7990" y="1"/>
                  </a:moveTo>
                  <a:lnTo>
                    <a:pt x="1" y="17760"/>
                  </a:lnTo>
                  <a:lnTo>
                    <a:pt x="10901" y="17760"/>
                  </a:lnTo>
                  <a:cubicBezTo>
                    <a:pt x="11885" y="17760"/>
                    <a:pt x="12722" y="17056"/>
                    <a:pt x="12882" y="16072"/>
                  </a:cubicBezTo>
                  <a:lnTo>
                    <a:pt x="15208" y="1968"/>
                  </a:lnTo>
                  <a:cubicBezTo>
                    <a:pt x="15381" y="944"/>
                    <a:pt x="14583" y="1"/>
                    <a:pt x="13546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4442075" y="1879775"/>
              <a:ext cx="260575" cy="233650"/>
            </a:xfrm>
            <a:custGeom>
              <a:rect b="b" l="l" r="r" t="t"/>
              <a:pathLst>
                <a:path extrusionOk="0" h="9346" w="10423">
                  <a:moveTo>
                    <a:pt x="1" y="1"/>
                  </a:moveTo>
                  <a:lnTo>
                    <a:pt x="1" y="9346"/>
                  </a:lnTo>
                  <a:lnTo>
                    <a:pt x="10422" y="9346"/>
                  </a:lnTo>
                  <a:lnTo>
                    <a:pt x="10422" y="1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4473650" y="1924975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1"/>
                  </a:moveTo>
                  <a:lnTo>
                    <a:pt x="6301" y="1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4473650" y="1960875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0"/>
                  </a:moveTo>
                  <a:lnTo>
                    <a:pt x="6301" y="0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4473650" y="1996750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1"/>
                  </a:moveTo>
                  <a:lnTo>
                    <a:pt x="6301" y="1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4473650" y="2032650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1"/>
                  </a:moveTo>
                  <a:lnTo>
                    <a:pt x="6301" y="1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4473650" y="2068550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0"/>
                  </a:moveTo>
                  <a:lnTo>
                    <a:pt x="6301" y="0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4644800" y="1912025"/>
              <a:ext cx="29275" cy="19950"/>
            </a:xfrm>
            <a:custGeom>
              <a:rect b="b" l="l" r="r" t="t"/>
              <a:pathLst>
                <a:path extrusionOk="0" fill="none" h="798" w="1171">
                  <a:moveTo>
                    <a:pt x="0" y="253"/>
                  </a:moveTo>
                  <a:lnTo>
                    <a:pt x="479" y="798"/>
                  </a:lnTo>
                  <a:lnTo>
                    <a:pt x="1170" y="0"/>
                  </a:lnTo>
                </a:path>
              </a:pathLst>
            </a:custGeom>
            <a:noFill/>
            <a:ln cap="rnd" cmpd="sng" w="4325">
              <a:solidFill>
                <a:srgbClr val="3D48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4644800" y="1947900"/>
              <a:ext cx="29275" cy="19975"/>
            </a:xfrm>
            <a:custGeom>
              <a:rect b="b" l="l" r="r" t="t"/>
              <a:pathLst>
                <a:path extrusionOk="0" fill="none" h="799" w="1171">
                  <a:moveTo>
                    <a:pt x="0" y="240"/>
                  </a:moveTo>
                  <a:lnTo>
                    <a:pt x="479" y="798"/>
                  </a:lnTo>
                  <a:lnTo>
                    <a:pt x="1170" y="1"/>
                  </a:lnTo>
                </a:path>
              </a:pathLst>
            </a:custGeom>
            <a:noFill/>
            <a:ln cap="rnd" cmpd="sng" w="4325">
              <a:solidFill>
                <a:srgbClr val="3D48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4644800" y="1983475"/>
              <a:ext cx="29275" cy="19950"/>
            </a:xfrm>
            <a:custGeom>
              <a:rect b="b" l="l" r="r" t="t"/>
              <a:pathLst>
                <a:path extrusionOk="0" fill="none" h="798" w="1171">
                  <a:moveTo>
                    <a:pt x="0" y="240"/>
                  </a:moveTo>
                  <a:lnTo>
                    <a:pt x="479" y="798"/>
                  </a:lnTo>
                  <a:lnTo>
                    <a:pt x="1170" y="0"/>
                  </a:lnTo>
                </a:path>
              </a:pathLst>
            </a:custGeom>
            <a:noFill/>
            <a:ln cap="rnd" cmpd="sng" w="4325">
              <a:solidFill>
                <a:srgbClr val="3D48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4644800" y="2019025"/>
              <a:ext cx="29275" cy="19975"/>
            </a:xfrm>
            <a:custGeom>
              <a:rect b="b" l="l" r="r" t="t"/>
              <a:pathLst>
                <a:path extrusionOk="0" fill="none" h="799" w="1171">
                  <a:moveTo>
                    <a:pt x="0" y="253"/>
                  </a:moveTo>
                  <a:lnTo>
                    <a:pt x="479" y="798"/>
                  </a:lnTo>
                  <a:lnTo>
                    <a:pt x="1170" y="1"/>
                  </a:lnTo>
                </a:path>
              </a:pathLst>
            </a:custGeom>
            <a:noFill/>
            <a:ln cap="rnd" cmpd="sng" w="4325">
              <a:solidFill>
                <a:srgbClr val="3D48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4644800" y="2054925"/>
              <a:ext cx="29275" cy="19950"/>
            </a:xfrm>
            <a:custGeom>
              <a:rect b="b" l="l" r="r" t="t"/>
              <a:pathLst>
                <a:path extrusionOk="0" fill="none" h="798" w="1171">
                  <a:moveTo>
                    <a:pt x="0" y="240"/>
                  </a:moveTo>
                  <a:lnTo>
                    <a:pt x="479" y="798"/>
                  </a:lnTo>
                  <a:lnTo>
                    <a:pt x="1170" y="0"/>
                  </a:lnTo>
                </a:path>
              </a:pathLst>
            </a:custGeom>
            <a:noFill/>
            <a:ln cap="rnd" cmpd="sng" w="4325">
              <a:solidFill>
                <a:srgbClr val="3D48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4228175" y="3030300"/>
              <a:ext cx="136175" cy="97475"/>
            </a:xfrm>
            <a:custGeom>
              <a:rect b="b" l="l" r="r" t="t"/>
              <a:pathLst>
                <a:path extrusionOk="0" h="3899" w="5447">
                  <a:moveTo>
                    <a:pt x="4555" y="0"/>
                  </a:moveTo>
                  <a:lnTo>
                    <a:pt x="2522" y="572"/>
                  </a:lnTo>
                  <a:lnTo>
                    <a:pt x="2522" y="851"/>
                  </a:lnTo>
                  <a:cubicBezTo>
                    <a:pt x="2522" y="1277"/>
                    <a:pt x="2322" y="1675"/>
                    <a:pt x="1963" y="1928"/>
                  </a:cubicBezTo>
                  <a:cubicBezTo>
                    <a:pt x="1551" y="2220"/>
                    <a:pt x="993" y="2619"/>
                    <a:pt x="581" y="2898"/>
                  </a:cubicBezTo>
                  <a:cubicBezTo>
                    <a:pt x="355" y="3058"/>
                    <a:pt x="222" y="3231"/>
                    <a:pt x="129" y="3390"/>
                  </a:cubicBezTo>
                  <a:cubicBezTo>
                    <a:pt x="0" y="3624"/>
                    <a:pt x="190" y="3898"/>
                    <a:pt x="436" y="3898"/>
                  </a:cubicBezTo>
                  <a:cubicBezTo>
                    <a:pt x="470" y="3898"/>
                    <a:pt x="505" y="3893"/>
                    <a:pt x="541" y="3882"/>
                  </a:cubicBezTo>
                  <a:lnTo>
                    <a:pt x="3957" y="2805"/>
                  </a:lnTo>
                  <a:lnTo>
                    <a:pt x="4024" y="2367"/>
                  </a:lnTo>
                  <a:lnTo>
                    <a:pt x="4223" y="2725"/>
                  </a:lnTo>
                  <a:lnTo>
                    <a:pt x="5007" y="2486"/>
                  </a:lnTo>
                  <a:cubicBezTo>
                    <a:pt x="5313" y="2380"/>
                    <a:pt x="5446" y="2034"/>
                    <a:pt x="5286" y="1755"/>
                  </a:cubicBezTo>
                  <a:lnTo>
                    <a:pt x="4914" y="1144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4244000" y="3063525"/>
              <a:ext cx="142600" cy="64175"/>
            </a:xfrm>
            <a:custGeom>
              <a:rect b="b" l="l" r="r" t="t"/>
              <a:pathLst>
                <a:path extrusionOk="0" h="2567" w="5704">
                  <a:moveTo>
                    <a:pt x="3337" y="1"/>
                  </a:moveTo>
                  <a:lnTo>
                    <a:pt x="3258" y="267"/>
                  </a:lnTo>
                  <a:cubicBezTo>
                    <a:pt x="3138" y="679"/>
                    <a:pt x="2819" y="998"/>
                    <a:pt x="2407" y="1131"/>
                  </a:cubicBezTo>
                  <a:cubicBezTo>
                    <a:pt x="1928" y="1290"/>
                    <a:pt x="1277" y="1503"/>
                    <a:pt x="798" y="1649"/>
                  </a:cubicBezTo>
                  <a:cubicBezTo>
                    <a:pt x="533" y="1729"/>
                    <a:pt x="347" y="1848"/>
                    <a:pt x="227" y="1981"/>
                  </a:cubicBezTo>
                  <a:cubicBezTo>
                    <a:pt x="1" y="2194"/>
                    <a:pt x="160" y="2566"/>
                    <a:pt x="466" y="2566"/>
                  </a:cubicBezTo>
                  <a:lnTo>
                    <a:pt x="4042" y="2566"/>
                  </a:lnTo>
                  <a:lnTo>
                    <a:pt x="4241" y="2167"/>
                  </a:lnTo>
                  <a:lnTo>
                    <a:pt x="4334" y="2566"/>
                  </a:lnTo>
                  <a:lnTo>
                    <a:pt x="5145" y="2566"/>
                  </a:lnTo>
                  <a:cubicBezTo>
                    <a:pt x="5464" y="2566"/>
                    <a:pt x="5704" y="2274"/>
                    <a:pt x="5624" y="1955"/>
                  </a:cubicBezTo>
                  <a:lnTo>
                    <a:pt x="5464" y="1264"/>
                  </a:lnTo>
                  <a:lnTo>
                    <a:pt x="5464" y="54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4184525" y="2181875"/>
              <a:ext cx="296450" cy="336675"/>
            </a:xfrm>
            <a:custGeom>
              <a:rect b="b" l="l" r="r" t="t"/>
              <a:pathLst>
                <a:path extrusionOk="0" h="13467" w="11858">
                  <a:moveTo>
                    <a:pt x="9532" y="0"/>
                  </a:moveTo>
                  <a:lnTo>
                    <a:pt x="9532" y="0"/>
                  </a:lnTo>
                  <a:cubicBezTo>
                    <a:pt x="6966" y="452"/>
                    <a:pt x="5557" y="2659"/>
                    <a:pt x="4826" y="3749"/>
                  </a:cubicBezTo>
                  <a:cubicBezTo>
                    <a:pt x="4108" y="4839"/>
                    <a:pt x="0" y="12629"/>
                    <a:pt x="0" y="12629"/>
                  </a:cubicBezTo>
                  <a:lnTo>
                    <a:pt x="5863" y="13466"/>
                  </a:lnTo>
                  <a:lnTo>
                    <a:pt x="7764" y="7404"/>
                  </a:lnTo>
                  <a:lnTo>
                    <a:pt x="9571" y="11166"/>
                  </a:lnTo>
                  <a:lnTo>
                    <a:pt x="11858" y="11166"/>
                  </a:lnTo>
                  <a:lnTo>
                    <a:pt x="9332" y="745"/>
                  </a:lnTo>
                  <a:lnTo>
                    <a:pt x="9532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4399550" y="2136675"/>
              <a:ext cx="71800" cy="66150"/>
            </a:xfrm>
            <a:custGeom>
              <a:rect b="b" l="l" r="r" t="t"/>
              <a:pathLst>
                <a:path extrusionOk="0" h="2646" w="2872">
                  <a:moveTo>
                    <a:pt x="1383" y="0"/>
                  </a:moveTo>
                  <a:lnTo>
                    <a:pt x="0" y="1330"/>
                  </a:lnTo>
                  <a:lnTo>
                    <a:pt x="1476" y="2646"/>
                  </a:lnTo>
                  <a:cubicBezTo>
                    <a:pt x="2486" y="2632"/>
                    <a:pt x="2871" y="1024"/>
                    <a:pt x="2871" y="1024"/>
                  </a:cubicBezTo>
                  <a:lnTo>
                    <a:pt x="1383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4401525" y="2146300"/>
              <a:ext cx="34250" cy="36925"/>
            </a:xfrm>
            <a:custGeom>
              <a:rect b="b" l="l" r="r" t="t"/>
              <a:pathLst>
                <a:path extrusionOk="0" h="1477" w="1370">
                  <a:moveTo>
                    <a:pt x="1131" y="1"/>
                  </a:moveTo>
                  <a:lnTo>
                    <a:pt x="1" y="1011"/>
                  </a:lnTo>
                  <a:lnTo>
                    <a:pt x="519" y="1476"/>
                  </a:lnTo>
                  <a:cubicBezTo>
                    <a:pt x="1370" y="1211"/>
                    <a:pt x="1131" y="1"/>
                    <a:pt x="1131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4362650" y="2066625"/>
              <a:ext cx="90750" cy="75050"/>
            </a:xfrm>
            <a:custGeom>
              <a:rect b="b" l="l" r="r" t="t"/>
              <a:pathLst>
                <a:path extrusionOk="0" h="3002" w="3630">
                  <a:moveTo>
                    <a:pt x="1653" y="0"/>
                  </a:moveTo>
                  <a:cubicBezTo>
                    <a:pt x="1481" y="0"/>
                    <a:pt x="1304" y="21"/>
                    <a:pt x="1130" y="64"/>
                  </a:cubicBezTo>
                  <a:cubicBezTo>
                    <a:pt x="280" y="277"/>
                    <a:pt x="1" y="1048"/>
                    <a:pt x="173" y="1420"/>
                  </a:cubicBezTo>
                  <a:cubicBezTo>
                    <a:pt x="346" y="1792"/>
                    <a:pt x="585" y="2005"/>
                    <a:pt x="585" y="2005"/>
                  </a:cubicBezTo>
                  <a:lnTo>
                    <a:pt x="2898" y="3002"/>
                  </a:lnTo>
                  <a:cubicBezTo>
                    <a:pt x="2898" y="3002"/>
                    <a:pt x="3164" y="2895"/>
                    <a:pt x="3390" y="2350"/>
                  </a:cubicBezTo>
                  <a:cubicBezTo>
                    <a:pt x="3630" y="1805"/>
                    <a:pt x="3630" y="981"/>
                    <a:pt x="2952" y="729"/>
                  </a:cubicBezTo>
                  <a:cubicBezTo>
                    <a:pt x="2909" y="306"/>
                    <a:pt x="2320" y="0"/>
                    <a:pt x="1653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4368150" y="2105100"/>
              <a:ext cx="73300" cy="69200"/>
            </a:xfrm>
            <a:custGeom>
              <a:rect b="b" l="l" r="r" t="t"/>
              <a:pathLst>
                <a:path extrusionOk="0" h="2768" w="2932">
                  <a:moveTo>
                    <a:pt x="272" y="1"/>
                  </a:moveTo>
                  <a:lnTo>
                    <a:pt x="246" y="1303"/>
                  </a:lnTo>
                  <a:cubicBezTo>
                    <a:pt x="0" y="1897"/>
                    <a:pt x="357" y="2768"/>
                    <a:pt x="1207" y="2768"/>
                  </a:cubicBezTo>
                  <a:cubicBezTo>
                    <a:pt x="1232" y="2768"/>
                    <a:pt x="1257" y="2767"/>
                    <a:pt x="1283" y="2765"/>
                  </a:cubicBezTo>
                  <a:cubicBezTo>
                    <a:pt x="2187" y="2699"/>
                    <a:pt x="2492" y="1556"/>
                    <a:pt x="2492" y="1556"/>
                  </a:cubicBezTo>
                  <a:cubicBezTo>
                    <a:pt x="2865" y="1516"/>
                    <a:pt x="2931" y="745"/>
                    <a:pt x="2652" y="612"/>
                  </a:cubicBezTo>
                  <a:cubicBezTo>
                    <a:pt x="2610" y="592"/>
                    <a:pt x="2570" y="583"/>
                    <a:pt x="2533" y="583"/>
                  </a:cubicBezTo>
                  <a:cubicBezTo>
                    <a:pt x="2328" y="583"/>
                    <a:pt x="2213" y="851"/>
                    <a:pt x="2213" y="851"/>
                  </a:cubicBezTo>
                  <a:cubicBezTo>
                    <a:pt x="1828" y="386"/>
                    <a:pt x="1828" y="67"/>
                    <a:pt x="1828" y="67"/>
                  </a:cubicBezTo>
                  <a:cubicBezTo>
                    <a:pt x="1564" y="126"/>
                    <a:pt x="1327" y="147"/>
                    <a:pt x="1123" y="147"/>
                  </a:cubicBezTo>
                  <a:cubicBezTo>
                    <a:pt x="586" y="147"/>
                    <a:pt x="272" y="1"/>
                    <a:pt x="272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4380600" y="2123700"/>
              <a:ext cx="4350" cy="8350"/>
            </a:xfrm>
            <a:custGeom>
              <a:rect b="b" l="l" r="r" t="t"/>
              <a:pathLst>
                <a:path extrusionOk="0" h="334" w="174">
                  <a:moveTo>
                    <a:pt x="93" y="1"/>
                  </a:moveTo>
                  <a:cubicBezTo>
                    <a:pt x="40" y="1"/>
                    <a:pt x="0" y="81"/>
                    <a:pt x="0" y="160"/>
                  </a:cubicBezTo>
                  <a:cubicBezTo>
                    <a:pt x="0" y="254"/>
                    <a:pt x="40" y="333"/>
                    <a:pt x="93" y="333"/>
                  </a:cubicBezTo>
                  <a:cubicBezTo>
                    <a:pt x="133" y="333"/>
                    <a:pt x="173" y="254"/>
                    <a:pt x="173" y="160"/>
                  </a:cubicBezTo>
                  <a:cubicBezTo>
                    <a:pt x="173" y="81"/>
                    <a:pt x="133" y="1"/>
                    <a:pt x="93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4398200" y="2123700"/>
              <a:ext cx="4350" cy="8350"/>
            </a:xfrm>
            <a:custGeom>
              <a:rect b="b" l="l" r="r" t="t"/>
              <a:pathLst>
                <a:path extrusionOk="0" h="334" w="174">
                  <a:moveTo>
                    <a:pt x="81" y="1"/>
                  </a:moveTo>
                  <a:cubicBezTo>
                    <a:pt x="41" y="1"/>
                    <a:pt x="1" y="81"/>
                    <a:pt x="1" y="160"/>
                  </a:cubicBezTo>
                  <a:cubicBezTo>
                    <a:pt x="1" y="254"/>
                    <a:pt x="41" y="333"/>
                    <a:pt x="81" y="333"/>
                  </a:cubicBezTo>
                  <a:cubicBezTo>
                    <a:pt x="134" y="333"/>
                    <a:pt x="174" y="254"/>
                    <a:pt x="174" y="160"/>
                  </a:cubicBezTo>
                  <a:cubicBezTo>
                    <a:pt x="174" y="81"/>
                    <a:pt x="134" y="1"/>
                    <a:pt x="8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4396225" y="2119400"/>
              <a:ext cx="10975" cy="1025"/>
            </a:xfrm>
            <a:custGeom>
              <a:rect b="b" l="l" r="r" t="t"/>
              <a:pathLst>
                <a:path extrusionOk="0" fill="none" h="41" w="439">
                  <a:moveTo>
                    <a:pt x="0" y="40"/>
                  </a:moveTo>
                  <a:lnTo>
                    <a:pt x="439" y="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4377950" y="2118400"/>
              <a:ext cx="8000" cy="1025"/>
            </a:xfrm>
            <a:custGeom>
              <a:rect b="b" l="l" r="r" t="t"/>
              <a:pathLst>
                <a:path extrusionOk="0" fill="none" h="41" w="320">
                  <a:moveTo>
                    <a:pt x="319" y="40"/>
                  </a:moveTo>
                  <a:lnTo>
                    <a:pt x="0" y="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4384250" y="2126375"/>
              <a:ext cx="5350" cy="15975"/>
            </a:xfrm>
            <a:custGeom>
              <a:rect b="b" l="l" r="r" t="t"/>
              <a:pathLst>
                <a:path extrusionOk="0" fill="none" h="639" w="214">
                  <a:moveTo>
                    <a:pt x="213" y="0"/>
                  </a:moveTo>
                  <a:lnTo>
                    <a:pt x="173" y="399"/>
                  </a:lnTo>
                  <a:cubicBezTo>
                    <a:pt x="173" y="399"/>
                    <a:pt x="14" y="439"/>
                    <a:pt x="1" y="532"/>
                  </a:cubicBezTo>
                  <a:cubicBezTo>
                    <a:pt x="1" y="625"/>
                    <a:pt x="213" y="638"/>
                    <a:pt x="213" y="638"/>
                  </a:cubicBez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4384925" y="2144975"/>
              <a:ext cx="23600" cy="3025"/>
            </a:xfrm>
            <a:custGeom>
              <a:rect b="b" l="l" r="r" t="t"/>
              <a:pathLst>
                <a:path extrusionOk="0" fill="none" h="121" w="944">
                  <a:moveTo>
                    <a:pt x="0" y="120"/>
                  </a:moveTo>
                  <a:lnTo>
                    <a:pt x="944" y="1"/>
                  </a:ln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4414825" y="2145150"/>
              <a:ext cx="228325" cy="393325"/>
            </a:xfrm>
            <a:custGeom>
              <a:rect b="b" l="l" r="r" t="t"/>
              <a:pathLst>
                <a:path extrusionOk="0" h="15733" w="9133">
                  <a:moveTo>
                    <a:pt x="1536" y="0"/>
                  </a:moveTo>
                  <a:cubicBezTo>
                    <a:pt x="1466" y="0"/>
                    <a:pt x="1401" y="14"/>
                    <a:pt x="1343" y="47"/>
                  </a:cubicBezTo>
                  <a:lnTo>
                    <a:pt x="1636" y="260"/>
                  </a:lnTo>
                  <a:cubicBezTo>
                    <a:pt x="1902" y="432"/>
                    <a:pt x="1782" y="1070"/>
                    <a:pt x="1569" y="1363"/>
                  </a:cubicBezTo>
                  <a:cubicBezTo>
                    <a:pt x="1386" y="1614"/>
                    <a:pt x="1017" y="1964"/>
                    <a:pt x="638" y="1964"/>
                  </a:cubicBezTo>
                  <a:cubicBezTo>
                    <a:pt x="576" y="1964"/>
                    <a:pt x="514" y="1955"/>
                    <a:pt x="453" y="1934"/>
                  </a:cubicBezTo>
                  <a:lnTo>
                    <a:pt x="173" y="1695"/>
                  </a:lnTo>
                  <a:cubicBezTo>
                    <a:pt x="173" y="1695"/>
                    <a:pt x="1" y="1948"/>
                    <a:pt x="120" y="2214"/>
                  </a:cubicBezTo>
                  <a:lnTo>
                    <a:pt x="2114" y="15733"/>
                  </a:lnTo>
                  <a:lnTo>
                    <a:pt x="9133" y="15733"/>
                  </a:lnTo>
                  <a:lnTo>
                    <a:pt x="5504" y="991"/>
                  </a:lnTo>
                  <a:lnTo>
                    <a:pt x="2579" y="565"/>
                  </a:lnTo>
                  <a:cubicBezTo>
                    <a:pt x="2579" y="565"/>
                    <a:pt x="1975" y="0"/>
                    <a:pt x="1536" y="0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4146975" y="2529150"/>
              <a:ext cx="404800" cy="537725"/>
            </a:xfrm>
            <a:custGeom>
              <a:rect b="b" l="l" r="r" t="t"/>
              <a:pathLst>
                <a:path extrusionOk="0" h="21509" w="16192">
                  <a:moveTo>
                    <a:pt x="16191" y="0"/>
                  </a:moveTo>
                  <a:lnTo>
                    <a:pt x="16191" y="0"/>
                  </a:lnTo>
                  <a:cubicBezTo>
                    <a:pt x="16191" y="0"/>
                    <a:pt x="8920" y="492"/>
                    <a:pt x="6846" y="678"/>
                  </a:cubicBezTo>
                  <a:cubicBezTo>
                    <a:pt x="4759" y="878"/>
                    <a:pt x="0" y="1901"/>
                    <a:pt x="559" y="5823"/>
                  </a:cubicBezTo>
                  <a:cubicBezTo>
                    <a:pt x="1050" y="9266"/>
                    <a:pt x="5211" y="21509"/>
                    <a:pt x="5211" y="21509"/>
                  </a:cubicBezTo>
                  <a:lnTo>
                    <a:pt x="8415" y="20738"/>
                  </a:lnTo>
                  <a:lnTo>
                    <a:pt x="6727" y="6195"/>
                  </a:lnTo>
                  <a:lnTo>
                    <a:pt x="15846" y="4467"/>
                  </a:lnTo>
                  <a:lnTo>
                    <a:pt x="16191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4271250" y="3025975"/>
              <a:ext cx="86100" cy="40900"/>
            </a:xfrm>
            <a:custGeom>
              <a:rect b="b" l="l" r="r" t="t"/>
              <a:pathLst>
                <a:path extrusionOk="0" h="1636" w="3444">
                  <a:moveTo>
                    <a:pt x="3338" y="1"/>
                  </a:moveTo>
                  <a:lnTo>
                    <a:pt x="1" y="931"/>
                  </a:lnTo>
                  <a:lnTo>
                    <a:pt x="240" y="1636"/>
                  </a:lnTo>
                  <a:lnTo>
                    <a:pt x="3444" y="865"/>
                  </a:lnTo>
                  <a:lnTo>
                    <a:pt x="3338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4261300" y="2628525"/>
              <a:ext cx="49200" cy="28600"/>
            </a:xfrm>
            <a:custGeom>
              <a:rect b="b" l="l" r="r" t="t"/>
              <a:pathLst>
                <a:path extrusionOk="0" fill="none" h="1144" w="1968">
                  <a:moveTo>
                    <a:pt x="0" y="0"/>
                  </a:moveTo>
                  <a:lnTo>
                    <a:pt x="1968" y="1143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4268925" y="2645475"/>
              <a:ext cx="29950" cy="29250"/>
            </a:xfrm>
            <a:custGeom>
              <a:rect b="b" l="l" r="r" t="t"/>
              <a:pathLst>
                <a:path extrusionOk="0" fill="none" h="1170" w="1198">
                  <a:moveTo>
                    <a:pt x="1" y="0"/>
                  </a:moveTo>
                  <a:lnTo>
                    <a:pt x="1197" y="117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290200" y="2513525"/>
              <a:ext cx="433725" cy="556675"/>
            </a:xfrm>
            <a:custGeom>
              <a:rect b="b" l="l" r="r" t="t"/>
              <a:pathLst>
                <a:path extrusionOk="0" h="22267" w="17349">
                  <a:moveTo>
                    <a:pt x="16258" y="1"/>
                  </a:moveTo>
                  <a:lnTo>
                    <a:pt x="12337" y="306"/>
                  </a:lnTo>
                  <a:cubicBezTo>
                    <a:pt x="12337" y="306"/>
                    <a:pt x="4640" y="1556"/>
                    <a:pt x="2872" y="2088"/>
                  </a:cubicBezTo>
                  <a:cubicBezTo>
                    <a:pt x="1091" y="2619"/>
                    <a:pt x="253" y="3989"/>
                    <a:pt x="120" y="7352"/>
                  </a:cubicBezTo>
                  <a:cubicBezTo>
                    <a:pt x="1" y="10715"/>
                    <a:pt x="532" y="22267"/>
                    <a:pt x="532" y="22267"/>
                  </a:cubicBezTo>
                  <a:lnTo>
                    <a:pt x="4055" y="22267"/>
                  </a:lnTo>
                  <a:lnTo>
                    <a:pt x="5610" y="6767"/>
                  </a:lnTo>
                  <a:cubicBezTo>
                    <a:pt x="5610" y="6767"/>
                    <a:pt x="11845" y="6169"/>
                    <a:pt x="14424" y="5517"/>
                  </a:cubicBezTo>
                  <a:cubicBezTo>
                    <a:pt x="17016" y="4866"/>
                    <a:pt x="17348" y="1117"/>
                    <a:pt x="16258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4392550" y="2645475"/>
              <a:ext cx="36600" cy="29250"/>
            </a:xfrm>
            <a:custGeom>
              <a:rect b="b" l="l" r="r" t="t"/>
              <a:pathLst>
                <a:path extrusionOk="0" fill="none" h="1170" w="1464">
                  <a:moveTo>
                    <a:pt x="1463" y="1170"/>
                  </a:moveTo>
                  <a:lnTo>
                    <a:pt x="1" y="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4403525" y="2665725"/>
              <a:ext cx="13325" cy="25950"/>
            </a:xfrm>
            <a:custGeom>
              <a:rect b="b" l="l" r="r" t="t"/>
              <a:pathLst>
                <a:path extrusionOk="0" fill="none" h="1038" w="533">
                  <a:moveTo>
                    <a:pt x="1" y="1"/>
                  </a:moveTo>
                  <a:lnTo>
                    <a:pt x="532" y="1038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255975" y="2253325"/>
              <a:ext cx="225000" cy="265225"/>
            </a:xfrm>
            <a:custGeom>
              <a:rect b="b" l="l" r="r" t="t"/>
              <a:pathLst>
                <a:path extrusionOk="0" h="10609" w="9000">
                  <a:moveTo>
                    <a:pt x="6993" y="0"/>
                  </a:moveTo>
                  <a:cubicBezTo>
                    <a:pt x="6129" y="1968"/>
                    <a:pt x="3550" y="7325"/>
                    <a:pt x="0" y="10183"/>
                  </a:cubicBezTo>
                  <a:lnTo>
                    <a:pt x="3005" y="10608"/>
                  </a:lnTo>
                  <a:lnTo>
                    <a:pt x="4906" y="4546"/>
                  </a:lnTo>
                  <a:lnTo>
                    <a:pt x="6713" y="8308"/>
                  </a:lnTo>
                  <a:lnTo>
                    <a:pt x="9000" y="8308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4380275" y="2200475"/>
              <a:ext cx="100700" cy="260575"/>
            </a:xfrm>
            <a:custGeom>
              <a:rect b="b" l="l" r="r" t="t"/>
              <a:pathLst>
                <a:path extrusionOk="0" h="10423" w="4028">
                  <a:moveTo>
                    <a:pt x="1502" y="1"/>
                  </a:moveTo>
                  <a:lnTo>
                    <a:pt x="0" y="3523"/>
                  </a:lnTo>
                  <a:lnTo>
                    <a:pt x="2207" y="4760"/>
                  </a:lnTo>
                  <a:lnTo>
                    <a:pt x="1103" y="6488"/>
                  </a:lnTo>
                  <a:lnTo>
                    <a:pt x="4028" y="1042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4355000" y="2318775"/>
              <a:ext cx="23625" cy="48225"/>
            </a:xfrm>
            <a:custGeom>
              <a:rect b="b" l="l" r="r" t="t"/>
              <a:pathLst>
                <a:path extrusionOk="0" fill="none" h="1929" w="945">
                  <a:moveTo>
                    <a:pt x="945" y="1928"/>
                  </a:moveTo>
                  <a:lnTo>
                    <a:pt x="1" y="1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4343700" y="2338050"/>
              <a:ext cx="27275" cy="23975"/>
            </a:xfrm>
            <a:custGeom>
              <a:rect b="b" l="l" r="r" t="t"/>
              <a:pathLst>
                <a:path extrusionOk="0" fill="none" h="959" w="1091">
                  <a:moveTo>
                    <a:pt x="1" y="1"/>
                  </a:moveTo>
                  <a:lnTo>
                    <a:pt x="1091" y="958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4302500" y="3046250"/>
              <a:ext cx="91425" cy="23950"/>
            </a:xfrm>
            <a:custGeom>
              <a:rect b="b" l="l" r="r" t="t"/>
              <a:pathLst>
                <a:path extrusionOk="0" h="958" w="3657">
                  <a:moveTo>
                    <a:pt x="0" y="0"/>
                  </a:moveTo>
                  <a:cubicBezTo>
                    <a:pt x="27" y="599"/>
                    <a:pt x="40" y="958"/>
                    <a:pt x="40" y="958"/>
                  </a:cubicBezTo>
                  <a:lnTo>
                    <a:pt x="3563" y="958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4305150" y="2160275"/>
              <a:ext cx="426400" cy="396150"/>
            </a:xfrm>
            <a:custGeom>
              <a:rect b="b" l="l" r="r" t="t"/>
              <a:pathLst>
                <a:path extrusionOk="0" h="15846" w="17056">
                  <a:moveTo>
                    <a:pt x="7238" y="0"/>
                  </a:moveTo>
                  <a:cubicBezTo>
                    <a:pt x="7226" y="0"/>
                    <a:pt x="7219" y="0"/>
                    <a:pt x="7219" y="0"/>
                  </a:cubicBezTo>
                  <a:cubicBezTo>
                    <a:pt x="7325" y="731"/>
                    <a:pt x="7578" y="2353"/>
                    <a:pt x="7844" y="4055"/>
                  </a:cubicBezTo>
                  <a:cubicBezTo>
                    <a:pt x="7631" y="5570"/>
                    <a:pt x="7099" y="10276"/>
                    <a:pt x="7099" y="10276"/>
                  </a:cubicBezTo>
                  <a:lnTo>
                    <a:pt x="1" y="13174"/>
                  </a:lnTo>
                  <a:lnTo>
                    <a:pt x="1" y="15021"/>
                  </a:lnTo>
                  <a:cubicBezTo>
                    <a:pt x="1" y="15021"/>
                    <a:pt x="5066" y="14729"/>
                    <a:pt x="7285" y="14623"/>
                  </a:cubicBezTo>
                  <a:cubicBezTo>
                    <a:pt x="9253" y="14529"/>
                    <a:pt x="10250" y="13612"/>
                    <a:pt x="10795" y="12948"/>
                  </a:cubicBezTo>
                  <a:lnTo>
                    <a:pt x="11313" y="15845"/>
                  </a:lnTo>
                  <a:lnTo>
                    <a:pt x="17056" y="15845"/>
                  </a:lnTo>
                  <a:lnTo>
                    <a:pt x="15195" y="12137"/>
                  </a:lnTo>
                  <a:cubicBezTo>
                    <a:pt x="15195" y="12137"/>
                    <a:pt x="14052" y="6354"/>
                    <a:pt x="13520" y="4267"/>
                  </a:cubicBezTo>
                  <a:cubicBezTo>
                    <a:pt x="12975" y="2180"/>
                    <a:pt x="11433" y="771"/>
                    <a:pt x="10170" y="386"/>
                  </a:cubicBezTo>
                  <a:cubicBezTo>
                    <a:pt x="8974" y="12"/>
                    <a:pt x="7427" y="0"/>
                    <a:pt x="7238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4575000" y="2300175"/>
              <a:ext cx="56200" cy="183800"/>
            </a:xfrm>
            <a:custGeom>
              <a:rect b="b" l="l" r="r" t="t"/>
              <a:pathLst>
                <a:path extrusionOk="0" fill="none" h="7352" w="2248">
                  <a:moveTo>
                    <a:pt x="1" y="7352"/>
                  </a:moveTo>
                  <a:cubicBezTo>
                    <a:pt x="798" y="6341"/>
                    <a:pt x="2247" y="1"/>
                    <a:pt x="2247" y="1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4499900" y="2186525"/>
              <a:ext cx="50550" cy="85750"/>
            </a:xfrm>
            <a:custGeom>
              <a:rect b="b" l="l" r="r" t="t"/>
              <a:pathLst>
                <a:path extrusionOk="0" fill="none" h="3430" w="2022">
                  <a:moveTo>
                    <a:pt x="1" y="3430"/>
                  </a:moveTo>
                  <a:cubicBezTo>
                    <a:pt x="1" y="3430"/>
                    <a:pt x="173" y="439"/>
                    <a:pt x="2021" y="0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4487275" y="2417825"/>
              <a:ext cx="37900" cy="25"/>
            </a:xfrm>
            <a:custGeom>
              <a:rect b="b" l="l" r="r" t="t"/>
              <a:pathLst>
                <a:path extrusionOk="0" fill="none" h="1" w="1516">
                  <a:moveTo>
                    <a:pt x="0" y="0"/>
                  </a:moveTo>
                  <a:lnTo>
                    <a:pt x="1516" y="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4499900" y="2402525"/>
              <a:ext cx="42900" cy="8675"/>
            </a:xfrm>
            <a:custGeom>
              <a:rect b="b" l="l" r="r" t="t"/>
              <a:pathLst>
                <a:path extrusionOk="0" fill="none" h="347" w="1716">
                  <a:moveTo>
                    <a:pt x="1" y="346"/>
                  </a:moveTo>
                  <a:lnTo>
                    <a:pt x="1715" y="1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4598600" y="2472975"/>
              <a:ext cx="73150" cy="36925"/>
            </a:xfrm>
            <a:custGeom>
              <a:rect b="b" l="l" r="r" t="t"/>
              <a:pathLst>
                <a:path extrusionOk="0" fill="none" h="1477" w="2926">
                  <a:moveTo>
                    <a:pt x="1" y="1"/>
                  </a:moveTo>
                  <a:lnTo>
                    <a:pt x="2925" y="1"/>
                  </a:lnTo>
                  <a:cubicBezTo>
                    <a:pt x="2925" y="1"/>
                    <a:pt x="2713" y="1476"/>
                    <a:pt x="1503" y="1476"/>
                  </a:cubicBezTo>
                  <a:cubicBezTo>
                    <a:pt x="280" y="1476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4575675" y="2384575"/>
              <a:ext cx="93750" cy="171850"/>
            </a:xfrm>
            <a:custGeom>
              <a:rect b="b" l="l" r="r" t="t"/>
              <a:pathLst>
                <a:path extrusionOk="0" h="6874" w="3750">
                  <a:moveTo>
                    <a:pt x="1370" y="1"/>
                  </a:moveTo>
                  <a:cubicBezTo>
                    <a:pt x="545" y="3151"/>
                    <a:pt x="94" y="3803"/>
                    <a:pt x="94" y="3803"/>
                  </a:cubicBezTo>
                  <a:lnTo>
                    <a:pt x="0" y="4069"/>
                  </a:lnTo>
                  <a:lnTo>
                    <a:pt x="492" y="6873"/>
                  </a:lnTo>
                  <a:lnTo>
                    <a:pt x="3749" y="6873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4502225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1" y="0"/>
                  </a:moveTo>
                  <a:lnTo>
                    <a:pt x="4015" y="23595"/>
                  </a:lnTo>
                  <a:lnTo>
                    <a:pt x="4813" y="23595"/>
                  </a:lnTo>
                  <a:lnTo>
                    <a:pt x="1622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4277250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4812" y="0"/>
                  </a:moveTo>
                  <a:lnTo>
                    <a:pt x="3177" y="27"/>
                  </a:lnTo>
                  <a:lnTo>
                    <a:pt x="0" y="23595"/>
                  </a:lnTo>
                  <a:lnTo>
                    <a:pt x="785" y="23595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071200" y="2524500"/>
              <a:ext cx="486875" cy="20625"/>
            </a:xfrm>
            <a:custGeom>
              <a:rect b="b" l="l" r="r" t="t"/>
              <a:pathLst>
                <a:path extrusionOk="0" h="825" w="19475">
                  <a:moveTo>
                    <a:pt x="0" y="0"/>
                  </a:moveTo>
                  <a:lnTo>
                    <a:pt x="0" y="825"/>
                  </a:lnTo>
                  <a:lnTo>
                    <a:pt x="19475" y="825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4337400" y="2524500"/>
              <a:ext cx="220675" cy="20625"/>
            </a:xfrm>
            <a:custGeom>
              <a:rect b="b" l="l" r="r" t="t"/>
              <a:pathLst>
                <a:path extrusionOk="0" h="825" w="8827">
                  <a:moveTo>
                    <a:pt x="0" y="0"/>
                  </a:moveTo>
                  <a:lnTo>
                    <a:pt x="0" y="825"/>
                  </a:lnTo>
                  <a:lnTo>
                    <a:pt x="8827" y="825"/>
                  </a:lnTo>
                  <a:lnTo>
                    <a:pt x="8827" y="0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4047600" y="2338050"/>
              <a:ext cx="278525" cy="178175"/>
            </a:xfrm>
            <a:custGeom>
              <a:rect b="b" l="l" r="r" t="t"/>
              <a:pathLst>
                <a:path extrusionOk="0" h="7127" w="11141">
                  <a:moveTo>
                    <a:pt x="1" y="1"/>
                  </a:moveTo>
                  <a:lnTo>
                    <a:pt x="1569" y="7126"/>
                  </a:lnTo>
                  <a:lnTo>
                    <a:pt x="11140" y="712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4277900" y="2338050"/>
              <a:ext cx="48225" cy="178175"/>
            </a:xfrm>
            <a:custGeom>
              <a:rect b="b" l="l" r="r" t="t"/>
              <a:pathLst>
                <a:path extrusionOk="0" h="7127" w="1929">
                  <a:moveTo>
                    <a:pt x="1" y="1"/>
                  </a:moveTo>
                  <a:lnTo>
                    <a:pt x="1583" y="7126"/>
                  </a:lnTo>
                  <a:lnTo>
                    <a:pt x="1928" y="7126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4157925" y="2409500"/>
              <a:ext cx="51550" cy="46225"/>
            </a:xfrm>
            <a:custGeom>
              <a:rect b="b" l="l" r="r" t="t"/>
              <a:pathLst>
                <a:path extrusionOk="0" h="1849" w="2062">
                  <a:moveTo>
                    <a:pt x="825" y="1"/>
                  </a:moveTo>
                  <a:cubicBezTo>
                    <a:pt x="320" y="1"/>
                    <a:pt x="1" y="413"/>
                    <a:pt x="107" y="931"/>
                  </a:cubicBezTo>
                  <a:cubicBezTo>
                    <a:pt x="227" y="1437"/>
                    <a:pt x="732" y="1849"/>
                    <a:pt x="1237" y="1849"/>
                  </a:cubicBezTo>
                  <a:cubicBezTo>
                    <a:pt x="1742" y="1849"/>
                    <a:pt x="2061" y="1437"/>
                    <a:pt x="1955" y="931"/>
                  </a:cubicBezTo>
                  <a:cubicBezTo>
                    <a:pt x="1835" y="413"/>
                    <a:pt x="1330" y="1"/>
                    <a:pt x="825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4086825" y="2516200"/>
              <a:ext cx="370900" cy="8325"/>
            </a:xfrm>
            <a:custGeom>
              <a:rect b="b" l="l" r="r" t="t"/>
              <a:pathLst>
                <a:path extrusionOk="0" h="333" w="14836">
                  <a:moveTo>
                    <a:pt x="0" y="0"/>
                  </a:moveTo>
                  <a:lnTo>
                    <a:pt x="0" y="332"/>
                  </a:lnTo>
                  <a:lnTo>
                    <a:pt x="14835" y="332"/>
                  </a:lnTo>
                  <a:lnTo>
                    <a:pt x="14835" y="0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3329423" y="1537300"/>
            <a:ext cx="777853" cy="2222365"/>
            <a:chOff x="4808300" y="1718350"/>
            <a:chExt cx="499200" cy="1409325"/>
          </a:xfrm>
        </p:grpSpPr>
        <p:sp>
          <p:nvSpPr>
            <p:cNvPr id="1077" name="Google Shape;1077;p49"/>
            <p:cNvSpPr/>
            <p:nvPr/>
          </p:nvSpPr>
          <p:spPr>
            <a:xfrm>
              <a:off x="4943575" y="2999400"/>
              <a:ext cx="88750" cy="128275"/>
            </a:xfrm>
            <a:custGeom>
              <a:rect b="b" l="l" r="r" t="t"/>
              <a:pathLst>
                <a:path extrusionOk="0" h="5131" w="3550">
                  <a:moveTo>
                    <a:pt x="3390" y="0"/>
                  </a:moveTo>
                  <a:lnTo>
                    <a:pt x="1529" y="80"/>
                  </a:lnTo>
                  <a:lnTo>
                    <a:pt x="2207" y="3416"/>
                  </a:lnTo>
                  <a:lnTo>
                    <a:pt x="1316" y="4214"/>
                  </a:lnTo>
                  <a:cubicBezTo>
                    <a:pt x="1316" y="4214"/>
                    <a:pt x="0" y="4653"/>
                    <a:pt x="13" y="4919"/>
                  </a:cubicBezTo>
                  <a:cubicBezTo>
                    <a:pt x="21" y="5075"/>
                    <a:pt x="273" y="5130"/>
                    <a:pt x="619" y="5130"/>
                  </a:cubicBezTo>
                  <a:cubicBezTo>
                    <a:pt x="862" y="5130"/>
                    <a:pt x="1151" y="5103"/>
                    <a:pt x="1436" y="5065"/>
                  </a:cubicBezTo>
                  <a:cubicBezTo>
                    <a:pt x="1975" y="4991"/>
                    <a:pt x="2330" y="4950"/>
                    <a:pt x="2626" y="4950"/>
                  </a:cubicBezTo>
                  <a:cubicBezTo>
                    <a:pt x="2702" y="4950"/>
                    <a:pt x="2774" y="4953"/>
                    <a:pt x="2845" y="4958"/>
                  </a:cubicBezTo>
                  <a:cubicBezTo>
                    <a:pt x="2874" y="4962"/>
                    <a:pt x="2904" y="4964"/>
                    <a:pt x="2933" y="4964"/>
                  </a:cubicBezTo>
                  <a:cubicBezTo>
                    <a:pt x="3249" y="4964"/>
                    <a:pt x="3549" y="4773"/>
                    <a:pt x="3549" y="4493"/>
                  </a:cubicBezTo>
                  <a:cubicBezTo>
                    <a:pt x="3549" y="4187"/>
                    <a:pt x="3323" y="3483"/>
                    <a:pt x="3323" y="3483"/>
                  </a:cubicBezTo>
                  <a:lnTo>
                    <a:pt x="3390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4943575" y="3092450"/>
              <a:ext cx="88750" cy="35225"/>
            </a:xfrm>
            <a:custGeom>
              <a:rect b="b" l="l" r="r" t="t"/>
              <a:pathLst>
                <a:path extrusionOk="0" h="1409" w="3550">
                  <a:moveTo>
                    <a:pt x="1874" y="0"/>
                  </a:moveTo>
                  <a:lnTo>
                    <a:pt x="1316" y="492"/>
                  </a:lnTo>
                  <a:cubicBezTo>
                    <a:pt x="1316" y="492"/>
                    <a:pt x="0" y="931"/>
                    <a:pt x="13" y="1197"/>
                  </a:cubicBezTo>
                  <a:cubicBezTo>
                    <a:pt x="21" y="1353"/>
                    <a:pt x="273" y="1408"/>
                    <a:pt x="619" y="1408"/>
                  </a:cubicBezTo>
                  <a:cubicBezTo>
                    <a:pt x="862" y="1408"/>
                    <a:pt x="1151" y="1381"/>
                    <a:pt x="1436" y="1343"/>
                  </a:cubicBezTo>
                  <a:cubicBezTo>
                    <a:pt x="1975" y="1269"/>
                    <a:pt x="2330" y="1228"/>
                    <a:pt x="2626" y="1228"/>
                  </a:cubicBezTo>
                  <a:cubicBezTo>
                    <a:pt x="2702" y="1228"/>
                    <a:pt x="2774" y="1231"/>
                    <a:pt x="2845" y="1236"/>
                  </a:cubicBezTo>
                  <a:cubicBezTo>
                    <a:pt x="2874" y="1240"/>
                    <a:pt x="2904" y="1242"/>
                    <a:pt x="2933" y="1242"/>
                  </a:cubicBezTo>
                  <a:cubicBezTo>
                    <a:pt x="3249" y="1242"/>
                    <a:pt x="3549" y="1051"/>
                    <a:pt x="3549" y="771"/>
                  </a:cubicBezTo>
                  <a:cubicBezTo>
                    <a:pt x="3549" y="612"/>
                    <a:pt x="3496" y="359"/>
                    <a:pt x="3430" y="146"/>
                  </a:cubicBezTo>
                  <a:cubicBezTo>
                    <a:pt x="3266" y="182"/>
                    <a:pt x="3103" y="197"/>
                    <a:pt x="2945" y="197"/>
                  </a:cubicBezTo>
                  <a:cubicBezTo>
                    <a:pt x="2516" y="197"/>
                    <a:pt x="2127" y="88"/>
                    <a:pt x="187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173200" y="2999400"/>
              <a:ext cx="110025" cy="128275"/>
            </a:xfrm>
            <a:custGeom>
              <a:rect b="b" l="l" r="r" t="t"/>
              <a:pathLst>
                <a:path extrusionOk="0" h="5131" w="4401">
                  <a:moveTo>
                    <a:pt x="1" y="0"/>
                  </a:moveTo>
                  <a:lnTo>
                    <a:pt x="1064" y="3483"/>
                  </a:lnTo>
                  <a:cubicBezTo>
                    <a:pt x="1064" y="3483"/>
                    <a:pt x="851" y="4187"/>
                    <a:pt x="851" y="4493"/>
                  </a:cubicBezTo>
                  <a:cubicBezTo>
                    <a:pt x="851" y="4773"/>
                    <a:pt x="1152" y="4964"/>
                    <a:pt x="1467" y="4964"/>
                  </a:cubicBezTo>
                  <a:cubicBezTo>
                    <a:pt x="1497" y="4964"/>
                    <a:pt x="1526" y="4962"/>
                    <a:pt x="1556" y="4958"/>
                  </a:cubicBezTo>
                  <a:cubicBezTo>
                    <a:pt x="1626" y="4953"/>
                    <a:pt x="1699" y="4950"/>
                    <a:pt x="1775" y="4950"/>
                  </a:cubicBezTo>
                  <a:cubicBezTo>
                    <a:pt x="2071" y="4950"/>
                    <a:pt x="2425" y="4991"/>
                    <a:pt x="2965" y="5065"/>
                  </a:cubicBezTo>
                  <a:cubicBezTo>
                    <a:pt x="3250" y="5103"/>
                    <a:pt x="3539" y="5130"/>
                    <a:pt x="3781" y="5130"/>
                  </a:cubicBezTo>
                  <a:cubicBezTo>
                    <a:pt x="4128" y="5130"/>
                    <a:pt x="4380" y="5075"/>
                    <a:pt x="4387" y="4919"/>
                  </a:cubicBezTo>
                  <a:cubicBezTo>
                    <a:pt x="4401" y="4653"/>
                    <a:pt x="3085" y="4214"/>
                    <a:pt x="3085" y="4214"/>
                  </a:cubicBezTo>
                  <a:lnTo>
                    <a:pt x="2194" y="3416"/>
                  </a:lnTo>
                  <a:lnTo>
                    <a:pt x="1862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194475" y="3092450"/>
              <a:ext cx="88750" cy="35225"/>
            </a:xfrm>
            <a:custGeom>
              <a:rect b="b" l="l" r="r" t="t"/>
              <a:pathLst>
                <a:path extrusionOk="0" h="1409" w="3550">
                  <a:moveTo>
                    <a:pt x="1675" y="0"/>
                  </a:moveTo>
                  <a:cubicBezTo>
                    <a:pt x="1422" y="88"/>
                    <a:pt x="1034" y="197"/>
                    <a:pt x="599" y="197"/>
                  </a:cubicBezTo>
                  <a:cubicBezTo>
                    <a:pt x="440" y="197"/>
                    <a:pt x="274" y="182"/>
                    <a:pt x="107" y="146"/>
                  </a:cubicBezTo>
                  <a:cubicBezTo>
                    <a:pt x="54" y="359"/>
                    <a:pt x="0" y="612"/>
                    <a:pt x="0" y="771"/>
                  </a:cubicBezTo>
                  <a:cubicBezTo>
                    <a:pt x="0" y="1051"/>
                    <a:pt x="301" y="1242"/>
                    <a:pt x="616" y="1242"/>
                  </a:cubicBezTo>
                  <a:cubicBezTo>
                    <a:pt x="646" y="1242"/>
                    <a:pt x="675" y="1240"/>
                    <a:pt x="705" y="1236"/>
                  </a:cubicBezTo>
                  <a:cubicBezTo>
                    <a:pt x="775" y="1231"/>
                    <a:pt x="848" y="1228"/>
                    <a:pt x="924" y="1228"/>
                  </a:cubicBezTo>
                  <a:cubicBezTo>
                    <a:pt x="1220" y="1228"/>
                    <a:pt x="1574" y="1269"/>
                    <a:pt x="2114" y="1343"/>
                  </a:cubicBezTo>
                  <a:cubicBezTo>
                    <a:pt x="2399" y="1381"/>
                    <a:pt x="2688" y="1408"/>
                    <a:pt x="2930" y="1408"/>
                  </a:cubicBezTo>
                  <a:cubicBezTo>
                    <a:pt x="3277" y="1408"/>
                    <a:pt x="3529" y="1353"/>
                    <a:pt x="3536" y="1197"/>
                  </a:cubicBezTo>
                  <a:cubicBezTo>
                    <a:pt x="3550" y="931"/>
                    <a:pt x="2234" y="492"/>
                    <a:pt x="2234" y="492"/>
                  </a:cubicBezTo>
                  <a:lnTo>
                    <a:pt x="167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4888075" y="2238700"/>
              <a:ext cx="350625" cy="770675"/>
            </a:xfrm>
            <a:custGeom>
              <a:rect b="b" l="l" r="r" t="t"/>
              <a:pathLst>
                <a:path extrusionOk="0" h="30827" w="14025">
                  <a:moveTo>
                    <a:pt x="2087" y="0"/>
                  </a:moveTo>
                  <a:cubicBezTo>
                    <a:pt x="0" y="5504"/>
                    <a:pt x="851" y="14184"/>
                    <a:pt x="1157" y="19262"/>
                  </a:cubicBezTo>
                  <a:cubicBezTo>
                    <a:pt x="1476" y="24340"/>
                    <a:pt x="3403" y="30827"/>
                    <a:pt x="3403" y="30827"/>
                  </a:cubicBezTo>
                  <a:lnTo>
                    <a:pt x="7165" y="30827"/>
                  </a:lnTo>
                  <a:lnTo>
                    <a:pt x="6354" y="20644"/>
                  </a:lnTo>
                  <a:lnTo>
                    <a:pt x="5557" y="5969"/>
                  </a:lnTo>
                  <a:lnTo>
                    <a:pt x="6022" y="5969"/>
                  </a:lnTo>
                  <a:cubicBezTo>
                    <a:pt x="6022" y="5969"/>
                    <a:pt x="7577" y="16869"/>
                    <a:pt x="7790" y="19421"/>
                  </a:cubicBezTo>
                  <a:cubicBezTo>
                    <a:pt x="8016" y="21974"/>
                    <a:pt x="10821" y="30827"/>
                    <a:pt x="10821" y="30827"/>
                  </a:cubicBezTo>
                  <a:lnTo>
                    <a:pt x="14024" y="30827"/>
                  </a:lnTo>
                  <a:cubicBezTo>
                    <a:pt x="13958" y="27025"/>
                    <a:pt x="12562" y="18983"/>
                    <a:pt x="12562" y="18983"/>
                  </a:cubicBezTo>
                  <a:cubicBezTo>
                    <a:pt x="12562" y="18983"/>
                    <a:pt x="12589" y="17707"/>
                    <a:pt x="12562" y="12137"/>
                  </a:cubicBezTo>
                  <a:cubicBezTo>
                    <a:pt x="12536" y="6554"/>
                    <a:pt x="10595" y="0"/>
                    <a:pt x="10595" y="0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5033950" y="2234375"/>
              <a:ext cx="9325" cy="153550"/>
            </a:xfrm>
            <a:custGeom>
              <a:rect b="b" l="l" r="r" t="t"/>
              <a:pathLst>
                <a:path extrusionOk="0" fill="none" h="6142" w="373">
                  <a:moveTo>
                    <a:pt x="373" y="1"/>
                  </a:moveTo>
                  <a:lnTo>
                    <a:pt x="1" y="6142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019325" y="2234375"/>
              <a:ext cx="18975" cy="80775"/>
            </a:xfrm>
            <a:custGeom>
              <a:rect b="b" l="l" r="r" t="t"/>
              <a:pathLst>
                <a:path extrusionOk="0" fill="none" h="3231" w="759">
                  <a:moveTo>
                    <a:pt x="586" y="1"/>
                  </a:moveTo>
                  <a:cubicBezTo>
                    <a:pt x="586" y="1"/>
                    <a:pt x="1" y="2141"/>
                    <a:pt x="759" y="3231"/>
                  </a:cubicBez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4983100" y="2364650"/>
              <a:ext cx="102050" cy="14650"/>
            </a:xfrm>
            <a:custGeom>
              <a:rect b="b" l="l" r="r" t="t"/>
              <a:pathLst>
                <a:path extrusionOk="0" fill="none" h="586" w="4082">
                  <a:moveTo>
                    <a:pt x="1" y="585"/>
                  </a:moveTo>
                  <a:lnTo>
                    <a:pt x="4082" y="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4914975" y="2238700"/>
              <a:ext cx="256925" cy="109450"/>
            </a:xfrm>
            <a:custGeom>
              <a:rect b="b" l="l" r="r" t="t"/>
              <a:pathLst>
                <a:path extrusionOk="0" h="4378" w="10277">
                  <a:moveTo>
                    <a:pt x="1011" y="0"/>
                  </a:moveTo>
                  <a:cubicBezTo>
                    <a:pt x="533" y="1263"/>
                    <a:pt x="200" y="2712"/>
                    <a:pt x="1" y="4241"/>
                  </a:cubicBezTo>
                  <a:cubicBezTo>
                    <a:pt x="434" y="4336"/>
                    <a:pt x="956" y="4377"/>
                    <a:pt x="1533" y="4377"/>
                  </a:cubicBezTo>
                  <a:cubicBezTo>
                    <a:pt x="4574" y="4377"/>
                    <a:pt x="9148" y="3242"/>
                    <a:pt x="10276" y="2951"/>
                  </a:cubicBezTo>
                  <a:cubicBezTo>
                    <a:pt x="9864" y="1170"/>
                    <a:pt x="9519" y="0"/>
                    <a:pt x="9519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007050" y="2184850"/>
              <a:ext cx="86075" cy="58200"/>
            </a:xfrm>
            <a:custGeom>
              <a:rect b="b" l="l" r="r" t="t"/>
              <a:pathLst>
                <a:path extrusionOk="0" h="2328" w="3443">
                  <a:moveTo>
                    <a:pt x="1728" y="1"/>
                  </a:moveTo>
                  <a:lnTo>
                    <a:pt x="0" y="2327"/>
                  </a:lnTo>
                  <a:lnTo>
                    <a:pt x="3443" y="232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4970825" y="1817925"/>
              <a:ext cx="204400" cy="207100"/>
            </a:xfrm>
            <a:custGeom>
              <a:rect b="b" l="l" r="r" t="t"/>
              <a:pathLst>
                <a:path extrusionOk="0" h="8284" w="8176">
                  <a:moveTo>
                    <a:pt x="2713" y="1"/>
                  </a:moveTo>
                  <a:cubicBezTo>
                    <a:pt x="1627" y="1"/>
                    <a:pt x="1136" y="868"/>
                    <a:pt x="1037" y="1252"/>
                  </a:cubicBezTo>
                  <a:cubicBezTo>
                    <a:pt x="931" y="1651"/>
                    <a:pt x="386" y="2036"/>
                    <a:pt x="518" y="2634"/>
                  </a:cubicBezTo>
                  <a:cubicBezTo>
                    <a:pt x="651" y="3246"/>
                    <a:pt x="984" y="3631"/>
                    <a:pt x="598" y="3964"/>
                  </a:cubicBezTo>
                  <a:cubicBezTo>
                    <a:pt x="199" y="4283"/>
                    <a:pt x="40" y="5001"/>
                    <a:pt x="13" y="5585"/>
                  </a:cubicBezTo>
                  <a:cubicBezTo>
                    <a:pt x="0" y="6170"/>
                    <a:pt x="372" y="8138"/>
                    <a:pt x="372" y="8138"/>
                  </a:cubicBezTo>
                  <a:lnTo>
                    <a:pt x="7311" y="8284"/>
                  </a:lnTo>
                  <a:cubicBezTo>
                    <a:pt x="7311" y="8284"/>
                    <a:pt x="7723" y="7819"/>
                    <a:pt x="7949" y="6808"/>
                  </a:cubicBezTo>
                  <a:cubicBezTo>
                    <a:pt x="8175" y="5811"/>
                    <a:pt x="7298" y="5346"/>
                    <a:pt x="6806" y="4987"/>
                  </a:cubicBezTo>
                  <a:cubicBezTo>
                    <a:pt x="6328" y="4615"/>
                    <a:pt x="6421" y="4456"/>
                    <a:pt x="6328" y="3485"/>
                  </a:cubicBezTo>
                  <a:cubicBezTo>
                    <a:pt x="6235" y="2515"/>
                    <a:pt x="5663" y="2249"/>
                    <a:pt x="5304" y="2089"/>
                  </a:cubicBezTo>
                  <a:cubicBezTo>
                    <a:pt x="4932" y="1943"/>
                    <a:pt x="4772" y="1890"/>
                    <a:pt x="4573" y="1106"/>
                  </a:cubicBezTo>
                  <a:cubicBezTo>
                    <a:pt x="4374" y="321"/>
                    <a:pt x="3656" y="109"/>
                    <a:pt x="2964" y="16"/>
                  </a:cubicBezTo>
                  <a:cubicBezTo>
                    <a:pt x="2877" y="6"/>
                    <a:pt x="2793" y="1"/>
                    <a:pt x="2713" y="1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5007050" y="1948900"/>
              <a:ext cx="67800" cy="179825"/>
            </a:xfrm>
            <a:custGeom>
              <a:rect b="b" l="l" r="r" t="t"/>
              <a:pathLst>
                <a:path extrusionOk="0" h="7193" w="2712">
                  <a:moveTo>
                    <a:pt x="0" y="1"/>
                  </a:moveTo>
                  <a:lnTo>
                    <a:pt x="1329" y="7192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4908675" y="1946925"/>
              <a:ext cx="368900" cy="347200"/>
            </a:xfrm>
            <a:custGeom>
              <a:rect b="b" l="l" r="r" t="t"/>
              <a:pathLst>
                <a:path extrusionOk="0" h="13888" w="14756">
                  <a:moveTo>
                    <a:pt x="3962" y="0"/>
                  </a:moveTo>
                  <a:cubicBezTo>
                    <a:pt x="2087" y="665"/>
                    <a:pt x="904" y="2140"/>
                    <a:pt x="904" y="2140"/>
                  </a:cubicBezTo>
                  <a:lnTo>
                    <a:pt x="1502" y="8880"/>
                  </a:lnTo>
                  <a:lnTo>
                    <a:pt x="0" y="13665"/>
                  </a:lnTo>
                  <a:cubicBezTo>
                    <a:pt x="510" y="13827"/>
                    <a:pt x="1021" y="13888"/>
                    <a:pt x="1502" y="13888"/>
                  </a:cubicBezTo>
                  <a:cubicBezTo>
                    <a:pt x="3002" y="13888"/>
                    <a:pt x="4214" y="13293"/>
                    <a:pt x="4214" y="13293"/>
                  </a:cubicBezTo>
                  <a:lnTo>
                    <a:pt x="5291" y="10395"/>
                  </a:lnTo>
                  <a:lnTo>
                    <a:pt x="6368" y="13293"/>
                  </a:lnTo>
                  <a:cubicBezTo>
                    <a:pt x="6368" y="13293"/>
                    <a:pt x="7580" y="13888"/>
                    <a:pt x="9080" y="13888"/>
                  </a:cubicBezTo>
                  <a:cubicBezTo>
                    <a:pt x="9561" y="13888"/>
                    <a:pt x="10072" y="13827"/>
                    <a:pt x="10582" y="13665"/>
                  </a:cubicBezTo>
                  <a:lnTo>
                    <a:pt x="9079" y="8880"/>
                  </a:lnTo>
                  <a:lnTo>
                    <a:pt x="9266" y="6726"/>
                  </a:lnTo>
                  <a:lnTo>
                    <a:pt x="11672" y="10967"/>
                  </a:lnTo>
                  <a:lnTo>
                    <a:pt x="14756" y="9837"/>
                  </a:lnTo>
                  <a:cubicBezTo>
                    <a:pt x="13559" y="6939"/>
                    <a:pt x="10927" y="3496"/>
                    <a:pt x="9678" y="2140"/>
                  </a:cubicBezTo>
                  <a:cubicBezTo>
                    <a:pt x="9678" y="2140"/>
                    <a:pt x="8495" y="665"/>
                    <a:pt x="6620" y="0"/>
                  </a:cubicBezTo>
                  <a:lnTo>
                    <a:pt x="5291" y="5849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4908675" y="2025000"/>
              <a:ext cx="98375" cy="269225"/>
            </a:xfrm>
            <a:custGeom>
              <a:rect b="b" l="l" r="r" t="t"/>
              <a:pathLst>
                <a:path extrusionOk="0" h="10769" w="3935">
                  <a:moveTo>
                    <a:pt x="3244" y="1"/>
                  </a:moveTo>
                  <a:lnTo>
                    <a:pt x="1210" y="2473"/>
                  </a:lnTo>
                  <a:lnTo>
                    <a:pt x="1502" y="5757"/>
                  </a:lnTo>
                  <a:lnTo>
                    <a:pt x="0" y="10542"/>
                  </a:lnTo>
                  <a:cubicBezTo>
                    <a:pt x="492" y="10702"/>
                    <a:pt x="971" y="10768"/>
                    <a:pt x="1436" y="10768"/>
                  </a:cubicBezTo>
                  <a:lnTo>
                    <a:pt x="3935" y="2101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5053225" y="2082175"/>
              <a:ext cx="120000" cy="211950"/>
            </a:xfrm>
            <a:custGeom>
              <a:rect b="b" l="l" r="r" t="t"/>
              <a:pathLst>
                <a:path extrusionOk="0" h="8478" w="4800">
                  <a:moveTo>
                    <a:pt x="3630" y="0"/>
                  </a:moveTo>
                  <a:lnTo>
                    <a:pt x="1078" y="3337"/>
                  </a:lnTo>
                  <a:lnTo>
                    <a:pt x="400" y="3337"/>
                  </a:lnTo>
                  <a:lnTo>
                    <a:pt x="1" y="6301"/>
                  </a:lnTo>
                  <a:lnTo>
                    <a:pt x="586" y="7883"/>
                  </a:lnTo>
                  <a:cubicBezTo>
                    <a:pt x="586" y="7883"/>
                    <a:pt x="1798" y="8478"/>
                    <a:pt x="3298" y="8478"/>
                  </a:cubicBezTo>
                  <a:cubicBezTo>
                    <a:pt x="3779" y="8478"/>
                    <a:pt x="4290" y="8417"/>
                    <a:pt x="4800" y="8255"/>
                  </a:cubicBezTo>
                  <a:lnTo>
                    <a:pt x="3297" y="3470"/>
                  </a:lnTo>
                  <a:lnTo>
                    <a:pt x="3484" y="1316"/>
                  </a:lnTo>
                  <a:lnTo>
                    <a:pt x="3989" y="2207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139625" y="2044625"/>
              <a:ext cx="10675" cy="62500"/>
            </a:xfrm>
            <a:custGeom>
              <a:rect b="b" l="l" r="r" t="t"/>
              <a:pathLst>
                <a:path extrusionOk="0" fill="none" h="2500" w="427">
                  <a:moveTo>
                    <a:pt x="426" y="0"/>
                  </a:moveTo>
                  <a:lnTo>
                    <a:pt x="1" y="2499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093100" y="2103450"/>
              <a:ext cx="120000" cy="88750"/>
            </a:xfrm>
            <a:custGeom>
              <a:rect b="b" l="l" r="r" t="t"/>
              <a:pathLst>
                <a:path extrusionOk="0" h="3550" w="4800">
                  <a:moveTo>
                    <a:pt x="1" y="0"/>
                  </a:moveTo>
                  <a:lnTo>
                    <a:pt x="1" y="3549"/>
                  </a:lnTo>
                  <a:lnTo>
                    <a:pt x="4800" y="3549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076500" y="2132350"/>
              <a:ext cx="131950" cy="88425"/>
            </a:xfrm>
            <a:custGeom>
              <a:rect b="b" l="l" r="r" t="t"/>
              <a:pathLst>
                <a:path extrusionOk="0" h="3537" w="5278">
                  <a:moveTo>
                    <a:pt x="0" y="1"/>
                  </a:moveTo>
                  <a:lnTo>
                    <a:pt x="0" y="3537"/>
                  </a:lnTo>
                  <a:lnTo>
                    <a:pt x="5278" y="3537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093100" y="2139000"/>
              <a:ext cx="25" cy="61175"/>
            </a:xfrm>
            <a:custGeom>
              <a:rect b="b" l="l" r="r" t="t"/>
              <a:pathLst>
                <a:path extrusionOk="0" fill="none" h="2447" w="1">
                  <a:moveTo>
                    <a:pt x="1" y="0"/>
                  </a:moveTo>
                  <a:lnTo>
                    <a:pt x="1" y="2446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112725" y="2139000"/>
              <a:ext cx="25" cy="61175"/>
            </a:xfrm>
            <a:custGeom>
              <a:rect b="b" l="l" r="r" t="t"/>
              <a:pathLst>
                <a:path extrusionOk="0" fill="none" h="2447" w="1">
                  <a:moveTo>
                    <a:pt x="0" y="0"/>
                  </a:moveTo>
                  <a:lnTo>
                    <a:pt x="0" y="2446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132650" y="2139000"/>
              <a:ext cx="25" cy="61175"/>
            </a:xfrm>
            <a:custGeom>
              <a:rect b="b" l="l" r="r" t="t"/>
              <a:pathLst>
                <a:path extrusionOk="0" fill="none" h="2447" w="1">
                  <a:moveTo>
                    <a:pt x="1" y="0"/>
                  </a:moveTo>
                  <a:lnTo>
                    <a:pt x="1" y="2446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152275" y="2139000"/>
              <a:ext cx="25" cy="61175"/>
            </a:xfrm>
            <a:custGeom>
              <a:rect b="b" l="l" r="r" t="t"/>
              <a:pathLst>
                <a:path extrusionOk="0" fill="none" h="2447" w="1">
                  <a:moveTo>
                    <a:pt x="0" y="0"/>
                  </a:moveTo>
                  <a:lnTo>
                    <a:pt x="0" y="2446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172200" y="2139000"/>
              <a:ext cx="25" cy="61175"/>
            </a:xfrm>
            <a:custGeom>
              <a:rect b="b" l="l" r="r" t="t"/>
              <a:pathLst>
                <a:path extrusionOk="0" fill="none" h="2447" w="1">
                  <a:moveTo>
                    <a:pt x="1" y="0"/>
                  </a:moveTo>
                  <a:lnTo>
                    <a:pt x="1" y="2446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191825" y="2139000"/>
              <a:ext cx="0" cy="61175"/>
            </a:xfrm>
            <a:custGeom>
              <a:rect b="b" l="l" r="r" t="t"/>
              <a:pathLst>
                <a:path extrusionOk="0" fill="none" h="2447" w="0">
                  <a:moveTo>
                    <a:pt x="0" y="0"/>
                  </a:moveTo>
                  <a:lnTo>
                    <a:pt x="0" y="2446"/>
                  </a:lnTo>
                </a:path>
              </a:pathLst>
            </a:custGeom>
            <a:noFill/>
            <a:ln cap="flat" cmpd="sng" w="2000">
              <a:solidFill>
                <a:srgbClr val="FFF0DE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007050" y="1919675"/>
              <a:ext cx="67800" cy="51525"/>
            </a:xfrm>
            <a:custGeom>
              <a:rect b="b" l="l" r="r" t="t"/>
              <a:pathLst>
                <a:path extrusionOk="0" h="2061" w="2712">
                  <a:moveTo>
                    <a:pt x="625" y="0"/>
                  </a:moveTo>
                  <a:lnTo>
                    <a:pt x="625" y="744"/>
                  </a:lnTo>
                  <a:cubicBezTo>
                    <a:pt x="625" y="837"/>
                    <a:pt x="572" y="931"/>
                    <a:pt x="479" y="970"/>
                  </a:cubicBezTo>
                  <a:lnTo>
                    <a:pt x="0" y="1170"/>
                  </a:lnTo>
                  <a:cubicBezTo>
                    <a:pt x="319" y="1927"/>
                    <a:pt x="1010" y="2060"/>
                    <a:pt x="1356" y="2060"/>
                  </a:cubicBezTo>
                  <a:cubicBezTo>
                    <a:pt x="1702" y="2060"/>
                    <a:pt x="2393" y="1927"/>
                    <a:pt x="2712" y="1170"/>
                  </a:cubicBezTo>
                  <a:lnTo>
                    <a:pt x="2233" y="970"/>
                  </a:lnTo>
                  <a:cubicBezTo>
                    <a:pt x="2140" y="931"/>
                    <a:pt x="2087" y="837"/>
                    <a:pt x="2087" y="744"/>
                  </a:cubicBezTo>
                  <a:lnTo>
                    <a:pt x="2087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5022650" y="1919675"/>
              <a:ext cx="36600" cy="16875"/>
            </a:xfrm>
            <a:custGeom>
              <a:rect b="b" l="l" r="r" t="t"/>
              <a:pathLst>
                <a:path extrusionOk="0" h="675" w="1464">
                  <a:moveTo>
                    <a:pt x="1" y="0"/>
                  </a:moveTo>
                  <a:lnTo>
                    <a:pt x="1" y="292"/>
                  </a:lnTo>
                  <a:cubicBezTo>
                    <a:pt x="1" y="292"/>
                    <a:pt x="315" y="674"/>
                    <a:pt x="1212" y="674"/>
                  </a:cubicBezTo>
                  <a:cubicBezTo>
                    <a:pt x="1291" y="674"/>
                    <a:pt x="1375" y="671"/>
                    <a:pt x="1463" y="665"/>
                  </a:cubicBezTo>
                  <a:lnTo>
                    <a:pt x="1463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5009700" y="1849875"/>
              <a:ext cx="62500" cy="80475"/>
            </a:xfrm>
            <a:custGeom>
              <a:rect b="b" l="l" r="r" t="t"/>
              <a:pathLst>
                <a:path extrusionOk="0" h="3219" w="2500">
                  <a:moveTo>
                    <a:pt x="1144" y="0"/>
                  </a:moveTo>
                  <a:cubicBezTo>
                    <a:pt x="612" y="718"/>
                    <a:pt x="0" y="1157"/>
                    <a:pt x="0" y="1157"/>
                  </a:cubicBezTo>
                  <a:cubicBezTo>
                    <a:pt x="0" y="1157"/>
                    <a:pt x="40" y="1835"/>
                    <a:pt x="147" y="2367"/>
                  </a:cubicBezTo>
                  <a:cubicBezTo>
                    <a:pt x="249" y="2879"/>
                    <a:pt x="685" y="3219"/>
                    <a:pt x="1169" y="3219"/>
                  </a:cubicBezTo>
                  <a:cubicBezTo>
                    <a:pt x="1187" y="3219"/>
                    <a:pt x="1205" y="3218"/>
                    <a:pt x="1223" y="3217"/>
                  </a:cubicBezTo>
                  <a:cubicBezTo>
                    <a:pt x="1728" y="3191"/>
                    <a:pt x="2207" y="2925"/>
                    <a:pt x="2327" y="2460"/>
                  </a:cubicBezTo>
                  <a:cubicBezTo>
                    <a:pt x="2446" y="1981"/>
                    <a:pt x="2499" y="1130"/>
                    <a:pt x="2499" y="1130"/>
                  </a:cubicBezTo>
                  <a:cubicBezTo>
                    <a:pt x="1649" y="798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998400" y="1880650"/>
              <a:ext cx="12975" cy="18525"/>
            </a:xfrm>
            <a:custGeom>
              <a:rect b="b" l="l" r="r" t="t"/>
              <a:pathLst>
                <a:path extrusionOk="0" h="741" w="519">
                  <a:moveTo>
                    <a:pt x="219" y="0"/>
                  </a:moveTo>
                  <a:cubicBezTo>
                    <a:pt x="204" y="0"/>
                    <a:pt x="189" y="2"/>
                    <a:pt x="173" y="6"/>
                  </a:cubicBezTo>
                  <a:cubicBezTo>
                    <a:pt x="0" y="32"/>
                    <a:pt x="40" y="484"/>
                    <a:pt x="200" y="657"/>
                  </a:cubicBezTo>
                  <a:cubicBezTo>
                    <a:pt x="269" y="721"/>
                    <a:pt x="334" y="740"/>
                    <a:pt x="387" y="740"/>
                  </a:cubicBezTo>
                  <a:cubicBezTo>
                    <a:pt x="466" y="740"/>
                    <a:pt x="519" y="697"/>
                    <a:pt x="519" y="697"/>
                  </a:cubicBezTo>
                  <a:lnTo>
                    <a:pt x="466" y="152"/>
                  </a:lnTo>
                  <a:cubicBezTo>
                    <a:pt x="466" y="152"/>
                    <a:pt x="357" y="0"/>
                    <a:pt x="219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5022000" y="1877450"/>
              <a:ext cx="14650" cy="4025"/>
            </a:xfrm>
            <a:custGeom>
              <a:rect b="b" l="l" r="r" t="t"/>
              <a:pathLst>
                <a:path extrusionOk="0" fill="none" h="161" w="586">
                  <a:moveTo>
                    <a:pt x="0" y="107"/>
                  </a:moveTo>
                  <a:cubicBezTo>
                    <a:pt x="0" y="107"/>
                    <a:pt x="346" y="1"/>
                    <a:pt x="585" y="160"/>
                  </a:cubicBezTo>
                </a:path>
              </a:pathLst>
            </a:custGeom>
            <a:noFill/>
            <a:ln cap="flat" cmpd="sng" w="4325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5046575" y="1877450"/>
              <a:ext cx="14650" cy="4025"/>
            </a:xfrm>
            <a:custGeom>
              <a:rect b="b" l="l" r="r" t="t"/>
              <a:pathLst>
                <a:path extrusionOk="0" fill="none" h="161" w="586">
                  <a:moveTo>
                    <a:pt x="586" y="107"/>
                  </a:moveTo>
                  <a:cubicBezTo>
                    <a:pt x="586" y="107"/>
                    <a:pt x="240" y="1"/>
                    <a:pt x="1" y="160"/>
                  </a:cubicBezTo>
                </a:path>
              </a:pathLst>
            </a:custGeom>
            <a:noFill/>
            <a:ln cap="flat" cmpd="sng" w="4325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5026650" y="1890075"/>
              <a:ext cx="6000" cy="9000"/>
            </a:xfrm>
            <a:custGeom>
              <a:rect b="b" l="l" r="r" t="t"/>
              <a:pathLst>
                <a:path extrusionOk="0" h="360" w="240">
                  <a:moveTo>
                    <a:pt x="120" y="1"/>
                  </a:moveTo>
                  <a:cubicBezTo>
                    <a:pt x="53" y="1"/>
                    <a:pt x="0" y="81"/>
                    <a:pt x="0" y="187"/>
                  </a:cubicBezTo>
                  <a:cubicBezTo>
                    <a:pt x="0" y="280"/>
                    <a:pt x="53" y="360"/>
                    <a:pt x="120" y="360"/>
                  </a:cubicBezTo>
                  <a:cubicBezTo>
                    <a:pt x="186" y="360"/>
                    <a:pt x="240" y="280"/>
                    <a:pt x="240" y="187"/>
                  </a:cubicBezTo>
                  <a:cubicBezTo>
                    <a:pt x="240" y="81"/>
                    <a:pt x="186" y="1"/>
                    <a:pt x="120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5050575" y="1890075"/>
              <a:ext cx="6000" cy="9000"/>
            </a:xfrm>
            <a:custGeom>
              <a:rect b="b" l="l" r="r" t="t"/>
              <a:pathLst>
                <a:path extrusionOk="0" h="360" w="240">
                  <a:moveTo>
                    <a:pt x="120" y="1"/>
                  </a:moveTo>
                  <a:cubicBezTo>
                    <a:pt x="54" y="1"/>
                    <a:pt x="0" y="81"/>
                    <a:pt x="0" y="187"/>
                  </a:cubicBezTo>
                  <a:cubicBezTo>
                    <a:pt x="0" y="280"/>
                    <a:pt x="54" y="360"/>
                    <a:pt x="120" y="360"/>
                  </a:cubicBezTo>
                  <a:cubicBezTo>
                    <a:pt x="187" y="360"/>
                    <a:pt x="240" y="280"/>
                    <a:pt x="240" y="187"/>
                  </a:cubicBezTo>
                  <a:cubicBezTo>
                    <a:pt x="240" y="81"/>
                    <a:pt x="187" y="1"/>
                    <a:pt x="120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5037950" y="1890075"/>
              <a:ext cx="6675" cy="15650"/>
            </a:xfrm>
            <a:custGeom>
              <a:rect b="b" l="l" r="r" t="t"/>
              <a:pathLst>
                <a:path extrusionOk="0" fill="none" h="626" w="267">
                  <a:moveTo>
                    <a:pt x="40" y="1"/>
                  </a:moveTo>
                  <a:lnTo>
                    <a:pt x="0" y="626"/>
                  </a:lnTo>
                  <a:lnTo>
                    <a:pt x="266" y="573"/>
                  </a:ln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5026650" y="1910350"/>
              <a:ext cx="27275" cy="7000"/>
            </a:xfrm>
            <a:custGeom>
              <a:rect b="b" l="l" r="r" t="t"/>
              <a:pathLst>
                <a:path extrusionOk="0" fill="none" h="280" w="1091">
                  <a:moveTo>
                    <a:pt x="0" y="1"/>
                  </a:moveTo>
                  <a:cubicBezTo>
                    <a:pt x="0" y="1"/>
                    <a:pt x="585" y="280"/>
                    <a:pt x="1090" y="1"/>
                  </a:cubicBezTo>
                </a:path>
              </a:pathLst>
            </a:custGeom>
            <a:noFill/>
            <a:ln cap="flat" cmpd="sng" w="2000">
              <a:solidFill>
                <a:srgbClr val="DB464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040925" y="1946925"/>
              <a:ext cx="58200" cy="146225"/>
            </a:xfrm>
            <a:custGeom>
              <a:rect b="b" l="l" r="r" t="t"/>
              <a:pathLst>
                <a:path extrusionOk="0" h="5849" w="2328">
                  <a:moveTo>
                    <a:pt x="1330" y="0"/>
                  </a:moveTo>
                  <a:lnTo>
                    <a:pt x="1" y="5849"/>
                  </a:lnTo>
                  <a:lnTo>
                    <a:pt x="985" y="5118"/>
                  </a:lnTo>
                  <a:cubicBezTo>
                    <a:pt x="1383" y="4825"/>
                    <a:pt x="1490" y="4280"/>
                    <a:pt x="1250" y="3855"/>
                  </a:cubicBezTo>
                  <a:lnTo>
                    <a:pt x="1184" y="3735"/>
                  </a:lnTo>
                  <a:lnTo>
                    <a:pt x="1756" y="3164"/>
                  </a:lnTo>
                  <a:cubicBezTo>
                    <a:pt x="2221" y="2672"/>
                    <a:pt x="2327" y="1954"/>
                    <a:pt x="2021" y="1356"/>
                  </a:cubicBezTo>
                  <a:lnTo>
                    <a:pt x="1330" y="0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982775" y="1946925"/>
              <a:ext cx="58175" cy="146225"/>
            </a:xfrm>
            <a:custGeom>
              <a:rect b="b" l="l" r="r" t="t"/>
              <a:pathLst>
                <a:path extrusionOk="0" h="5849" w="2327">
                  <a:moveTo>
                    <a:pt x="998" y="0"/>
                  </a:moveTo>
                  <a:lnTo>
                    <a:pt x="306" y="1356"/>
                  </a:lnTo>
                  <a:cubicBezTo>
                    <a:pt x="1" y="1954"/>
                    <a:pt x="107" y="2672"/>
                    <a:pt x="572" y="3164"/>
                  </a:cubicBezTo>
                  <a:lnTo>
                    <a:pt x="1144" y="3735"/>
                  </a:lnTo>
                  <a:lnTo>
                    <a:pt x="1091" y="3855"/>
                  </a:lnTo>
                  <a:cubicBezTo>
                    <a:pt x="838" y="4280"/>
                    <a:pt x="944" y="4825"/>
                    <a:pt x="1343" y="5118"/>
                  </a:cubicBezTo>
                  <a:lnTo>
                    <a:pt x="2327" y="5849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989425" y="1989125"/>
              <a:ext cx="48200" cy="88425"/>
            </a:xfrm>
            <a:custGeom>
              <a:rect b="b" l="l" r="r" t="t"/>
              <a:pathLst>
                <a:path extrusionOk="0" h="3537" w="1928">
                  <a:moveTo>
                    <a:pt x="333" y="0"/>
                  </a:moveTo>
                  <a:cubicBezTo>
                    <a:pt x="147" y="0"/>
                    <a:pt x="0" y="133"/>
                    <a:pt x="0" y="319"/>
                  </a:cubicBezTo>
                  <a:lnTo>
                    <a:pt x="0" y="3217"/>
                  </a:lnTo>
                  <a:cubicBezTo>
                    <a:pt x="0" y="3390"/>
                    <a:pt x="147" y="3536"/>
                    <a:pt x="333" y="3536"/>
                  </a:cubicBezTo>
                  <a:lnTo>
                    <a:pt x="1596" y="3536"/>
                  </a:lnTo>
                  <a:cubicBezTo>
                    <a:pt x="1782" y="3536"/>
                    <a:pt x="1928" y="3390"/>
                    <a:pt x="1928" y="3217"/>
                  </a:cubicBezTo>
                  <a:lnTo>
                    <a:pt x="1928" y="319"/>
                  </a:lnTo>
                  <a:cubicBezTo>
                    <a:pt x="1928" y="133"/>
                    <a:pt x="1782" y="0"/>
                    <a:pt x="1596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995075" y="1996100"/>
              <a:ext cx="7000" cy="7000"/>
            </a:xfrm>
            <a:custGeom>
              <a:rect b="b" l="l" r="r" t="t"/>
              <a:pathLst>
                <a:path extrusionOk="0" fill="none" h="280" w="280">
                  <a:moveTo>
                    <a:pt x="280" y="133"/>
                  </a:moveTo>
                  <a:cubicBezTo>
                    <a:pt x="280" y="213"/>
                    <a:pt x="226" y="280"/>
                    <a:pt x="147" y="280"/>
                  </a:cubicBezTo>
                  <a:cubicBezTo>
                    <a:pt x="67" y="280"/>
                    <a:pt x="0" y="213"/>
                    <a:pt x="0" y="133"/>
                  </a:cubicBezTo>
                  <a:cubicBezTo>
                    <a:pt x="0" y="67"/>
                    <a:pt x="67" y="0"/>
                    <a:pt x="147" y="0"/>
                  </a:cubicBezTo>
                  <a:cubicBezTo>
                    <a:pt x="226" y="0"/>
                    <a:pt x="280" y="67"/>
                    <a:pt x="280" y="133"/>
                  </a:cubicBezTo>
                  <a:close/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962500" y="2014300"/>
              <a:ext cx="55850" cy="87850"/>
            </a:xfrm>
            <a:custGeom>
              <a:rect b="b" l="l" r="r" t="t"/>
              <a:pathLst>
                <a:path extrusionOk="0" h="3514" w="2234">
                  <a:moveTo>
                    <a:pt x="1767" y="0"/>
                  </a:moveTo>
                  <a:cubicBezTo>
                    <a:pt x="1601" y="0"/>
                    <a:pt x="914" y="915"/>
                    <a:pt x="785" y="1133"/>
                  </a:cubicBezTo>
                  <a:cubicBezTo>
                    <a:pt x="652" y="1373"/>
                    <a:pt x="466" y="2263"/>
                    <a:pt x="466" y="2263"/>
                  </a:cubicBezTo>
                  <a:lnTo>
                    <a:pt x="1" y="2888"/>
                  </a:lnTo>
                  <a:cubicBezTo>
                    <a:pt x="1" y="2888"/>
                    <a:pt x="769" y="3513"/>
                    <a:pt x="785" y="3513"/>
                  </a:cubicBezTo>
                  <a:cubicBezTo>
                    <a:pt x="785" y="3513"/>
                    <a:pt x="785" y="3513"/>
                    <a:pt x="785" y="3513"/>
                  </a:cubicBezTo>
                  <a:cubicBezTo>
                    <a:pt x="785" y="3486"/>
                    <a:pt x="1051" y="2755"/>
                    <a:pt x="1051" y="2755"/>
                  </a:cubicBezTo>
                  <a:cubicBezTo>
                    <a:pt x="1463" y="2529"/>
                    <a:pt x="1596" y="1772"/>
                    <a:pt x="1596" y="1772"/>
                  </a:cubicBezTo>
                  <a:cubicBezTo>
                    <a:pt x="1596" y="1772"/>
                    <a:pt x="2194" y="1599"/>
                    <a:pt x="2181" y="1506"/>
                  </a:cubicBezTo>
                  <a:cubicBezTo>
                    <a:pt x="2175" y="1486"/>
                    <a:pt x="2139" y="1478"/>
                    <a:pt x="2086" y="1478"/>
                  </a:cubicBezTo>
                  <a:cubicBezTo>
                    <a:pt x="1887" y="1478"/>
                    <a:pt x="1450" y="1585"/>
                    <a:pt x="1450" y="1585"/>
                  </a:cubicBezTo>
                  <a:cubicBezTo>
                    <a:pt x="1450" y="1585"/>
                    <a:pt x="2234" y="1040"/>
                    <a:pt x="2181" y="974"/>
                  </a:cubicBezTo>
                  <a:cubicBezTo>
                    <a:pt x="2177" y="971"/>
                    <a:pt x="2171" y="969"/>
                    <a:pt x="2163" y="969"/>
                  </a:cubicBezTo>
                  <a:cubicBezTo>
                    <a:pt x="2032" y="969"/>
                    <a:pt x="1370" y="1359"/>
                    <a:pt x="1370" y="1359"/>
                  </a:cubicBezTo>
                  <a:cubicBezTo>
                    <a:pt x="1370" y="1359"/>
                    <a:pt x="2181" y="721"/>
                    <a:pt x="2088" y="588"/>
                  </a:cubicBezTo>
                  <a:cubicBezTo>
                    <a:pt x="2080" y="578"/>
                    <a:pt x="2067" y="574"/>
                    <a:pt x="2050" y="574"/>
                  </a:cubicBezTo>
                  <a:cubicBezTo>
                    <a:pt x="1868" y="574"/>
                    <a:pt x="1210" y="1120"/>
                    <a:pt x="1210" y="1120"/>
                  </a:cubicBezTo>
                  <a:cubicBezTo>
                    <a:pt x="1210" y="1120"/>
                    <a:pt x="1928" y="70"/>
                    <a:pt x="1782" y="4"/>
                  </a:cubicBezTo>
                  <a:cubicBezTo>
                    <a:pt x="1778" y="1"/>
                    <a:pt x="1773" y="0"/>
                    <a:pt x="1767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4808300" y="2000425"/>
              <a:ext cx="188450" cy="273450"/>
            </a:xfrm>
            <a:custGeom>
              <a:rect b="b" l="l" r="r" t="t"/>
              <a:pathLst>
                <a:path extrusionOk="0" h="10938" w="7538">
                  <a:moveTo>
                    <a:pt x="4919" y="0"/>
                  </a:moveTo>
                  <a:cubicBezTo>
                    <a:pt x="4241" y="691"/>
                    <a:pt x="1689" y="4839"/>
                    <a:pt x="838" y="6673"/>
                  </a:cubicBezTo>
                  <a:cubicBezTo>
                    <a:pt x="1" y="8521"/>
                    <a:pt x="453" y="10289"/>
                    <a:pt x="2088" y="10834"/>
                  </a:cubicBezTo>
                  <a:cubicBezTo>
                    <a:pt x="2302" y="10904"/>
                    <a:pt x="2513" y="10938"/>
                    <a:pt x="2720" y="10938"/>
                  </a:cubicBezTo>
                  <a:cubicBezTo>
                    <a:pt x="3929" y="10938"/>
                    <a:pt x="5014" y="9798"/>
                    <a:pt x="5876" y="8096"/>
                  </a:cubicBezTo>
                  <a:cubicBezTo>
                    <a:pt x="6887" y="6102"/>
                    <a:pt x="7538" y="4068"/>
                    <a:pt x="7538" y="4068"/>
                  </a:cubicBezTo>
                  <a:lnTo>
                    <a:pt x="6169" y="2911"/>
                  </a:lnTo>
                  <a:lnTo>
                    <a:pt x="5278" y="4068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860475" y="2073200"/>
              <a:ext cx="102050" cy="122325"/>
            </a:xfrm>
            <a:custGeom>
              <a:rect b="b" l="l" r="r" t="t"/>
              <a:pathLst>
                <a:path extrusionOk="0" fill="none" h="4893" w="4082">
                  <a:moveTo>
                    <a:pt x="4082" y="0"/>
                  </a:moveTo>
                  <a:lnTo>
                    <a:pt x="1" y="4892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860475" y="2152625"/>
              <a:ext cx="36575" cy="12975"/>
            </a:xfrm>
            <a:custGeom>
              <a:rect b="b" l="l" r="r" t="t"/>
              <a:pathLst>
                <a:path extrusionOk="0" fill="none" h="519" w="1463">
                  <a:moveTo>
                    <a:pt x="1" y="519"/>
                  </a:moveTo>
                  <a:lnTo>
                    <a:pt x="1463" y="0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933925" y="2030000"/>
              <a:ext cx="6350" cy="72125"/>
            </a:xfrm>
            <a:custGeom>
              <a:rect b="b" l="l" r="r" t="t"/>
              <a:pathLst>
                <a:path extrusionOk="0" fill="none" h="2885" w="254">
                  <a:moveTo>
                    <a:pt x="1" y="0"/>
                  </a:moveTo>
                  <a:lnTo>
                    <a:pt x="253" y="2885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5040925" y="2098125"/>
              <a:ext cx="25" cy="99375"/>
            </a:xfrm>
            <a:custGeom>
              <a:rect b="b" l="l" r="r" t="t"/>
              <a:pathLst>
                <a:path extrusionOk="0" fill="none" h="3975" w="1">
                  <a:moveTo>
                    <a:pt x="1" y="0"/>
                  </a:moveTo>
                  <a:lnTo>
                    <a:pt x="1" y="3975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071175" y="2154625"/>
              <a:ext cx="145250" cy="121975"/>
            </a:xfrm>
            <a:custGeom>
              <a:rect b="b" l="l" r="r" t="t"/>
              <a:pathLst>
                <a:path extrusionOk="0" h="4879" w="5810">
                  <a:moveTo>
                    <a:pt x="1" y="0"/>
                  </a:moveTo>
                  <a:lnTo>
                    <a:pt x="1" y="4879"/>
                  </a:lnTo>
                  <a:lnTo>
                    <a:pt x="5810" y="4879"/>
                  </a:lnTo>
                  <a:lnTo>
                    <a:pt x="5810" y="1050"/>
                  </a:lnTo>
                  <a:lnTo>
                    <a:pt x="1981" y="1050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190475" y="2184850"/>
              <a:ext cx="25" cy="87425"/>
            </a:xfrm>
            <a:custGeom>
              <a:rect b="b" l="l" r="r" t="t"/>
              <a:pathLst>
                <a:path extrusionOk="0" fill="none" h="3497" w="1">
                  <a:moveTo>
                    <a:pt x="1" y="1"/>
                  </a:moveTo>
                  <a:lnTo>
                    <a:pt x="1" y="3497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5104400" y="1718350"/>
              <a:ext cx="203100" cy="184725"/>
            </a:xfrm>
            <a:custGeom>
              <a:rect b="b" l="l" r="r" t="t"/>
              <a:pathLst>
                <a:path extrusionOk="0" h="7389" w="8124">
                  <a:moveTo>
                    <a:pt x="4057" y="1"/>
                  </a:moveTo>
                  <a:cubicBezTo>
                    <a:pt x="3112" y="1"/>
                    <a:pt x="2168" y="363"/>
                    <a:pt x="1450" y="1087"/>
                  </a:cubicBezTo>
                  <a:cubicBezTo>
                    <a:pt x="1" y="2523"/>
                    <a:pt x="1" y="4863"/>
                    <a:pt x="1450" y="6312"/>
                  </a:cubicBezTo>
                  <a:cubicBezTo>
                    <a:pt x="2168" y="7029"/>
                    <a:pt x="3112" y="7388"/>
                    <a:pt x="4057" y="7388"/>
                  </a:cubicBezTo>
                  <a:cubicBezTo>
                    <a:pt x="5002" y="7388"/>
                    <a:pt x="5950" y="7029"/>
                    <a:pt x="6674" y="6312"/>
                  </a:cubicBezTo>
                  <a:cubicBezTo>
                    <a:pt x="8123" y="4863"/>
                    <a:pt x="8123" y="2523"/>
                    <a:pt x="6674" y="1087"/>
                  </a:cubicBezTo>
                  <a:cubicBezTo>
                    <a:pt x="5950" y="363"/>
                    <a:pt x="5002" y="1"/>
                    <a:pt x="4057" y="1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5123025" y="1735300"/>
              <a:ext cx="165850" cy="151075"/>
            </a:xfrm>
            <a:custGeom>
              <a:rect b="b" l="l" r="r" t="t"/>
              <a:pathLst>
                <a:path extrusionOk="0" h="6043" w="6634">
                  <a:moveTo>
                    <a:pt x="3317" y="1"/>
                  </a:moveTo>
                  <a:cubicBezTo>
                    <a:pt x="2546" y="1"/>
                    <a:pt x="1775" y="296"/>
                    <a:pt x="1183" y="888"/>
                  </a:cubicBezTo>
                  <a:cubicBezTo>
                    <a:pt x="0" y="2058"/>
                    <a:pt x="0" y="3972"/>
                    <a:pt x="1183" y="5155"/>
                  </a:cubicBezTo>
                  <a:cubicBezTo>
                    <a:pt x="1775" y="5747"/>
                    <a:pt x="2546" y="6042"/>
                    <a:pt x="3317" y="6042"/>
                  </a:cubicBezTo>
                  <a:cubicBezTo>
                    <a:pt x="4088" y="6042"/>
                    <a:pt x="4859" y="5747"/>
                    <a:pt x="5451" y="5155"/>
                  </a:cubicBezTo>
                  <a:cubicBezTo>
                    <a:pt x="6634" y="3972"/>
                    <a:pt x="6634" y="2058"/>
                    <a:pt x="5451" y="888"/>
                  </a:cubicBezTo>
                  <a:cubicBezTo>
                    <a:pt x="4859" y="296"/>
                    <a:pt x="4088" y="1"/>
                    <a:pt x="3317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202125" y="1742525"/>
              <a:ext cx="7650" cy="7675"/>
            </a:xfrm>
            <a:custGeom>
              <a:rect b="b" l="l" r="r" t="t"/>
              <a:pathLst>
                <a:path extrusionOk="0" h="307" w="306">
                  <a:moveTo>
                    <a:pt x="146" y="1"/>
                  </a:moveTo>
                  <a:cubicBezTo>
                    <a:pt x="67" y="1"/>
                    <a:pt x="0" y="67"/>
                    <a:pt x="0" y="160"/>
                  </a:cubicBezTo>
                  <a:cubicBezTo>
                    <a:pt x="0" y="240"/>
                    <a:pt x="67" y="307"/>
                    <a:pt x="146" y="307"/>
                  </a:cubicBezTo>
                  <a:cubicBezTo>
                    <a:pt x="226" y="307"/>
                    <a:pt x="306" y="240"/>
                    <a:pt x="306" y="160"/>
                  </a:cubicBezTo>
                  <a:cubicBezTo>
                    <a:pt x="306" y="67"/>
                    <a:pt x="226" y="1"/>
                    <a:pt x="146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202125" y="1871150"/>
              <a:ext cx="7650" cy="7650"/>
            </a:xfrm>
            <a:custGeom>
              <a:rect b="b" l="l" r="r" t="t"/>
              <a:pathLst>
                <a:path extrusionOk="0" h="306" w="306">
                  <a:moveTo>
                    <a:pt x="146" y="0"/>
                  </a:moveTo>
                  <a:cubicBezTo>
                    <a:pt x="67" y="0"/>
                    <a:pt x="0" y="67"/>
                    <a:pt x="0" y="160"/>
                  </a:cubicBezTo>
                  <a:cubicBezTo>
                    <a:pt x="0" y="239"/>
                    <a:pt x="67" y="306"/>
                    <a:pt x="146" y="306"/>
                  </a:cubicBezTo>
                  <a:cubicBezTo>
                    <a:pt x="226" y="306"/>
                    <a:pt x="306" y="239"/>
                    <a:pt x="306" y="160"/>
                  </a:cubicBezTo>
                  <a:cubicBezTo>
                    <a:pt x="306" y="67"/>
                    <a:pt x="226" y="0"/>
                    <a:pt x="146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169225" y="1751375"/>
              <a:ext cx="8650" cy="7600"/>
            </a:xfrm>
            <a:custGeom>
              <a:rect b="b" l="l" r="r" t="t"/>
              <a:pathLst>
                <a:path extrusionOk="0" h="304" w="346">
                  <a:moveTo>
                    <a:pt x="176" y="0"/>
                  </a:moveTo>
                  <a:cubicBezTo>
                    <a:pt x="152" y="0"/>
                    <a:pt x="128" y="6"/>
                    <a:pt x="106" y="19"/>
                  </a:cubicBezTo>
                  <a:cubicBezTo>
                    <a:pt x="27" y="59"/>
                    <a:pt x="0" y="152"/>
                    <a:pt x="53" y="232"/>
                  </a:cubicBezTo>
                  <a:cubicBezTo>
                    <a:pt x="80" y="277"/>
                    <a:pt x="132" y="304"/>
                    <a:pt x="183" y="304"/>
                  </a:cubicBezTo>
                  <a:cubicBezTo>
                    <a:pt x="207" y="304"/>
                    <a:pt x="231" y="298"/>
                    <a:pt x="253" y="285"/>
                  </a:cubicBezTo>
                  <a:cubicBezTo>
                    <a:pt x="319" y="245"/>
                    <a:pt x="346" y="152"/>
                    <a:pt x="306" y="72"/>
                  </a:cubicBezTo>
                  <a:cubicBezTo>
                    <a:pt x="279" y="27"/>
                    <a:pt x="227" y="0"/>
                    <a:pt x="176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233675" y="1862700"/>
              <a:ext cx="8675" cy="7600"/>
            </a:xfrm>
            <a:custGeom>
              <a:rect b="b" l="l" r="r" t="t"/>
              <a:pathLst>
                <a:path extrusionOk="0" h="304" w="347">
                  <a:moveTo>
                    <a:pt x="170" y="1"/>
                  </a:moveTo>
                  <a:cubicBezTo>
                    <a:pt x="145" y="1"/>
                    <a:pt x="119" y="7"/>
                    <a:pt x="94" y="19"/>
                  </a:cubicBezTo>
                  <a:cubicBezTo>
                    <a:pt x="28" y="72"/>
                    <a:pt x="1" y="152"/>
                    <a:pt x="41" y="232"/>
                  </a:cubicBezTo>
                  <a:cubicBezTo>
                    <a:pt x="68" y="277"/>
                    <a:pt x="120" y="304"/>
                    <a:pt x="175" y="304"/>
                  </a:cubicBezTo>
                  <a:cubicBezTo>
                    <a:pt x="201" y="304"/>
                    <a:pt x="228" y="298"/>
                    <a:pt x="254" y="285"/>
                  </a:cubicBezTo>
                  <a:cubicBezTo>
                    <a:pt x="320" y="245"/>
                    <a:pt x="347" y="152"/>
                    <a:pt x="307" y="86"/>
                  </a:cubicBezTo>
                  <a:cubicBezTo>
                    <a:pt x="279" y="31"/>
                    <a:pt x="226" y="1"/>
                    <a:pt x="170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145950" y="1775075"/>
              <a:ext cx="8675" cy="7500"/>
            </a:xfrm>
            <a:custGeom>
              <a:rect b="b" l="l" r="r" t="t"/>
              <a:pathLst>
                <a:path extrusionOk="0" h="300" w="347">
                  <a:moveTo>
                    <a:pt x="163" y="0"/>
                  </a:moveTo>
                  <a:cubicBezTo>
                    <a:pt x="114" y="0"/>
                    <a:pt x="66" y="30"/>
                    <a:pt x="40" y="81"/>
                  </a:cubicBezTo>
                  <a:cubicBezTo>
                    <a:pt x="1" y="148"/>
                    <a:pt x="27" y="241"/>
                    <a:pt x="94" y="281"/>
                  </a:cubicBezTo>
                  <a:cubicBezTo>
                    <a:pt x="115" y="293"/>
                    <a:pt x="139" y="299"/>
                    <a:pt x="163" y="299"/>
                  </a:cubicBezTo>
                  <a:cubicBezTo>
                    <a:pt x="214" y="299"/>
                    <a:pt x="266" y="273"/>
                    <a:pt x="293" y="228"/>
                  </a:cubicBezTo>
                  <a:cubicBezTo>
                    <a:pt x="346" y="161"/>
                    <a:pt x="320" y="68"/>
                    <a:pt x="240" y="28"/>
                  </a:cubicBezTo>
                  <a:cubicBezTo>
                    <a:pt x="216" y="9"/>
                    <a:pt x="189" y="0"/>
                    <a:pt x="163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257275" y="1839425"/>
              <a:ext cx="8675" cy="7600"/>
            </a:xfrm>
            <a:custGeom>
              <a:rect b="b" l="l" r="r" t="t"/>
              <a:pathLst>
                <a:path extrusionOk="0" h="304" w="347">
                  <a:moveTo>
                    <a:pt x="175" y="1"/>
                  </a:moveTo>
                  <a:cubicBezTo>
                    <a:pt x="119" y="1"/>
                    <a:pt x="68" y="28"/>
                    <a:pt x="41" y="73"/>
                  </a:cubicBezTo>
                  <a:cubicBezTo>
                    <a:pt x="1" y="153"/>
                    <a:pt x="27" y="246"/>
                    <a:pt x="94" y="286"/>
                  </a:cubicBezTo>
                  <a:cubicBezTo>
                    <a:pt x="119" y="298"/>
                    <a:pt x="144" y="304"/>
                    <a:pt x="170" y="304"/>
                  </a:cubicBezTo>
                  <a:cubicBezTo>
                    <a:pt x="226" y="304"/>
                    <a:pt x="279" y="274"/>
                    <a:pt x="307" y="219"/>
                  </a:cubicBezTo>
                  <a:cubicBezTo>
                    <a:pt x="346" y="153"/>
                    <a:pt x="320" y="60"/>
                    <a:pt x="253" y="20"/>
                  </a:cubicBezTo>
                  <a:cubicBezTo>
                    <a:pt x="228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5137975" y="1807325"/>
              <a:ext cx="7325" cy="7675"/>
            </a:xfrm>
            <a:custGeom>
              <a:rect b="b" l="l" r="r" t="t"/>
              <a:pathLst>
                <a:path extrusionOk="0" h="307" w="293">
                  <a:moveTo>
                    <a:pt x="147" y="1"/>
                  </a:moveTo>
                  <a:cubicBezTo>
                    <a:pt x="67" y="1"/>
                    <a:pt x="1" y="67"/>
                    <a:pt x="1" y="147"/>
                  </a:cubicBezTo>
                  <a:cubicBezTo>
                    <a:pt x="1" y="240"/>
                    <a:pt x="67" y="307"/>
                    <a:pt x="147" y="307"/>
                  </a:cubicBezTo>
                  <a:cubicBezTo>
                    <a:pt x="227" y="307"/>
                    <a:pt x="293" y="240"/>
                    <a:pt x="293" y="147"/>
                  </a:cubicBezTo>
                  <a:cubicBezTo>
                    <a:pt x="293" y="67"/>
                    <a:pt x="227" y="1"/>
                    <a:pt x="147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5266575" y="1807325"/>
              <a:ext cx="7350" cy="7675"/>
            </a:xfrm>
            <a:custGeom>
              <a:rect b="b" l="l" r="r" t="t"/>
              <a:pathLst>
                <a:path extrusionOk="0" h="307" w="294">
                  <a:moveTo>
                    <a:pt x="147" y="1"/>
                  </a:moveTo>
                  <a:cubicBezTo>
                    <a:pt x="67" y="1"/>
                    <a:pt x="1" y="67"/>
                    <a:pt x="1" y="147"/>
                  </a:cubicBezTo>
                  <a:cubicBezTo>
                    <a:pt x="1" y="240"/>
                    <a:pt x="67" y="307"/>
                    <a:pt x="147" y="307"/>
                  </a:cubicBezTo>
                  <a:cubicBezTo>
                    <a:pt x="227" y="307"/>
                    <a:pt x="293" y="240"/>
                    <a:pt x="293" y="147"/>
                  </a:cubicBezTo>
                  <a:cubicBezTo>
                    <a:pt x="293" y="67"/>
                    <a:pt x="227" y="1"/>
                    <a:pt x="147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5145950" y="1839450"/>
              <a:ext cx="8675" cy="7600"/>
            </a:xfrm>
            <a:custGeom>
              <a:rect b="b" l="l" r="r" t="t"/>
              <a:pathLst>
                <a:path extrusionOk="0" h="304" w="347">
                  <a:moveTo>
                    <a:pt x="174" y="0"/>
                  </a:moveTo>
                  <a:cubicBezTo>
                    <a:pt x="151" y="0"/>
                    <a:pt x="127" y="6"/>
                    <a:pt x="107" y="19"/>
                  </a:cubicBezTo>
                  <a:cubicBezTo>
                    <a:pt x="27" y="72"/>
                    <a:pt x="1" y="152"/>
                    <a:pt x="54" y="231"/>
                  </a:cubicBezTo>
                  <a:cubicBezTo>
                    <a:pt x="81" y="277"/>
                    <a:pt x="132" y="303"/>
                    <a:pt x="184" y="303"/>
                  </a:cubicBezTo>
                  <a:cubicBezTo>
                    <a:pt x="208" y="303"/>
                    <a:pt x="232" y="297"/>
                    <a:pt x="253" y="285"/>
                  </a:cubicBezTo>
                  <a:cubicBezTo>
                    <a:pt x="333" y="245"/>
                    <a:pt x="346" y="152"/>
                    <a:pt x="306" y="85"/>
                  </a:cubicBezTo>
                  <a:cubicBezTo>
                    <a:pt x="279" y="30"/>
                    <a:pt x="226" y="0"/>
                    <a:pt x="174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257625" y="1775300"/>
              <a:ext cx="8650" cy="7500"/>
            </a:xfrm>
            <a:custGeom>
              <a:rect b="b" l="l" r="r" t="t"/>
              <a:pathLst>
                <a:path extrusionOk="0" h="300" w="346">
                  <a:moveTo>
                    <a:pt x="163" y="0"/>
                  </a:moveTo>
                  <a:cubicBezTo>
                    <a:pt x="138" y="0"/>
                    <a:pt x="114" y="6"/>
                    <a:pt x="93" y="19"/>
                  </a:cubicBezTo>
                  <a:cubicBezTo>
                    <a:pt x="27" y="59"/>
                    <a:pt x="0" y="152"/>
                    <a:pt x="40" y="219"/>
                  </a:cubicBezTo>
                  <a:cubicBezTo>
                    <a:pt x="66" y="270"/>
                    <a:pt x="114" y="299"/>
                    <a:pt x="162" y="299"/>
                  </a:cubicBezTo>
                  <a:cubicBezTo>
                    <a:pt x="189" y="299"/>
                    <a:pt x="216" y="291"/>
                    <a:pt x="239" y="272"/>
                  </a:cubicBezTo>
                  <a:cubicBezTo>
                    <a:pt x="319" y="232"/>
                    <a:pt x="346" y="139"/>
                    <a:pt x="293" y="72"/>
                  </a:cubicBezTo>
                  <a:cubicBezTo>
                    <a:pt x="265" y="27"/>
                    <a:pt x="214" y="0"/>
                    <a:pt x="163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5169875" y="1863025"/>
              <a:ext cx="8675" cy="7625"/>
            </a:xfrm>
            <a:custGeom>
              <a:rect b="b" l="l" r="r" t="t"/>
              <a:pathLst>
                <a:path extrusionOk="0" h="305" w="347">
                  <a:moveTo>
                    <a:pt x="170" y="1"/>
                  </a:moveTo>
                  <a:cubicBezTo>
                    <a:pt x="119" y="1"/>
                    <a:pt x="68" y="27"/>
                    <a:pt x="41" y="73"/>
                  </a:cubicBezTo>
                  <a:cubicBezTo>
                    <a:pt x="1" y="152"/>
                    <a:pt x="27" y="245"/>
                    <a:pt x="94" y="285"/>
                  </a:cubicBezTo>
                  <a:cubicBezTo>
                    <a:pt x="115" y="298"/>
                    <a:pt x="139" y="304"/>
                    <a:pt x="163" y="304"/>
                  </a:cubicBezTo>
                  <a:cubicBezTo>
                    <a:pt x="214" y="304"/>
                    <a:pt x="266" y="277"/>
                    <a:pt x="293" y="232"/>
                  </a:cubicBezTo>
                  <a:cubicBezTo>
                    <a:pt x="346" y="152"/>
                    <a:pt x="320" y="59"/>
                    <a:pt x="240" y="19"/>
                  </a:cubicBezTo>
                  <a:cubicBezTo>
                    <a:pt x="219" y="7"/>
                    <a:pt x="195" y="1"/>
                    <a:pt x="170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5234025" y="1751700"/>
              <a:ext cx="8650" cy="7600"/>
            </a:xfrm>
            <a:custGeom>
              <a:rect b="b" l="l" r="r" t="t"/>
              <a:pathLst>
                <a:path extrusionOk="0" h="304" w="346">
                  <a:moveTo>
                    <a:pt x="177" y="1"/>
                  </a:moveTo>
                  <a:cubicBezTo>
                    <a:pt x="125" y="1"/>
                    <a:pt x="76" y="27"/>
                    <a:pt x="40" y="72"/>
                  </a:cubicBezTo>
                  <a:cubicBezTo>
                    <a:pt x="0" y="139"/>
                    <a:pt x="27" y="232"/>
                    <a:pt x="107" y="285"/>
                  </a:cubicBezTo>
                  <a:cubicBezTo>
                    <a:pt x="127" y="298"/>
                    <a:pt x="150" y="303"/>
                    <a:pt x="174" y="303"/>
                  </a:cubicBezTo>
                  <a:cubicBezTo>
                    <a:pt x="226" y="303"/>
                    <a:pt x="278" y="274"/>
                    <a:pt x="306" y="219"/>
                  </a:cubicBezTo>
                  <a:cubicBezTo>
                    <a:pt x="346" y="152"/>
                    <a:pt x="319" y="59"/>
                    <a:pt x="253" y="19"/>
                  </a:cubicBezTo>
                  <a:cubicBezTo>
                    <a:pt x="227" y="7"/>
                    <a:pt x="202" y="1"/>
                    <a:pt x="177" y="1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5168225" y="1782750"/>
              <a:ext cx="85100" cy="27925"/>
            </a:xfrm>
            <a:custGeom>
              <a:rect b="b" l="l" r="r" t="t"/>
              <a:pathLst>
                <a:path extrusionOk="0" fill="none" h="1117" w="3404">
                  <a:moveTo>
                    <a:pt x="0" y="492"/>
                  </a:moveTo>
                  <a:lnTo>
                    <a:pt x="1516" y="1117"/>
                  </a:lnTo>
                  <a:lnTo>
                    <a:pt x="3403" y="0"/>
                  </a:lnTo>
                </a:path>
              </a:pathLst>
            </a:custGeom>
            <a:noFill/>
            <a:ln cap="rnd" cmpd="sng" w="432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4847525" y="1817975"/>
              <a:ext cx="107025" cy="100050"/>
            </a:xfrm>
            <a:custGeom>
              <a:rect b="b" l="l" r="r" t="t"/>
              <a:pathLst>
                <a:path extrusionOk="0" h="4002" w="4281">
                  <a:moveTo>
                    <a:pt x="399" y="0"/>
                  </a:moveTo>
                  <a:cubicBezTo>
                    <a:pt x="186" y="0"/>
                    <a:pt x="0" y="186"/>
                    <a:pt x="0" y="399"/>
                  </a:cubicBezTo>
                  <a:lnTo>
                    <a:pt x="0" y="2486"/>
                  </a:lnTo>
                  <a:cubicBezTo>
                    <a:pt x="0" y="2712"/>
                    <a:pt x="186" y="2885"/>
                    <a:pt x="399" y="2885"/>
                  </a:cubicBezTo>
                  <a:lnTo>
                    <a:pt x="2845" y="2885"/>
                  </a:lnTo>
                  <a:lnTo>
                    <a:pt x="4041" y="4002"/>
                  </a:lnTo>
                  <a:lnTo>
                    <a:pt x="3669" y="2885"/>
                  </a:lnTo>
                  <a:lnTo>
                    <a:pt x="3882" y="2885"/>
                  </a:lnTo>
                  <a:cubicBezTo>
                    <a:pt x="4095" y="2885"/>
                    <a:pt x="4281" y="2712"/>
                    <a:pt x="4281" y="2486"/>
                  </a:cubicBezTo>
                  <a:lnTo>
                    <a:pt x="4281" y="399"/>
                  </a:lnTo>
                  <a:cubicBezTo>
                    <a:pt x="4281" y="186"/>
                    <a:pt x="4095" y="0"/>
                    <a:pt x="3882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4871125" y="1848550"/>
              <a:ext cx="10975" cy="10975"/>
            </a:xfrm>
            <a:custGeom>
              <a:rect b="b" l="l" r="r" t="t"/>
              <a:pathLst>
                <a:path extrusionOk="0" h="439" w="439">
                  <a:moveTo>
                    <a:pt x="226" y="0"/>
                  </a:moveTo>
                  <a:cubicBezTo>
                    <a:pt x="106" y="0"/>
                    <a:pt x="0" y="107"/>
                    <a:pt x="0" y="226"/>
                  </a:cubicBezTo>
                  <a:cubicBezTo>
                    <a:pt x="0" y="346"/>
                    <a:pt x="106" y="439"/>
                    <a:pt x="226" y="439"/>
                  </a:cubicBezTo>
                  <a:cubicBezTo>
                    <a:pt x="346" y="439"/>
                    <a:pt x="439" y="346"/>
                    <a:pt x="439" y="226"/>
                  </a:cubicBezTo>
                  <a:cubicBezTo>
                    <a:pt x="439" y="107"/>
                    <a:pt x="346" y="0"/>
                    <a:pt x="226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4895700" y="1848550"/>
              <a:ext cx="10675" cy="10975"/>
            </a:xfrm>
            <a:custGeom>
              <a:rect b="b" l="l" r="r" t="t"/>
              <a:pathLst>
                <a:path extrusionOk="0" h="439" w="427">
                  <a:moveTo>
                    <a:pt x="213" y="0"/>
                  </a:moveTo>
                  <a:cubicBezTo>
                    <a:pt x="94" y="0"/>
                    <a:pt x="1" y="107"/>
                    <a:pt x="1" y="226"/>
                  </a:cubicBezTo>
                  <a:cubicBezTo>
                    <a:pt x="1" y="346"/>
                    <a:pt x="94" y="439"/>
                    <a:pt x="213" y="439"/>
                  </a:cubicBezTo>
                  <a:cubicBezTo>
                    <a:pt x="333" y="439"/>
                    <a:pt x="426" y="346"/>
                    <a:pt x="426" y="226"/>
                  </a:cubicBezTo>
                  <a:cubicBezTo>
                    <a:pt x="426" y="107"/>
                    <a:pt x="333" y="0"/>
                    <a:pt x="213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4919975" y="1848550"/>
              <a:ext cx="10975" cy="10975"/>
            </a:xfrm>
            <a:custGeom>
              <a:rect b="b" l="l" r="r" t="t"/>
              <a:pathLst>
                <a:path extrusionOk="0" h="439" w="439">
                  <a:moveTo>
                    <a:pt x="213" y="0"/>
                  </a:moveTo>
                  <a:cubicBezTo>
                    <a:pt x="93" y="0"/>
                    <a:pt x="0" y="107"/>
                    <a:pt x="0" y="226"/>
                  </a:cubicBezTo>
                  <a:cubicBezTo>
                    <a:pt x="0" y="346"/>
                    <a:pt x="93" y="439"/>
                    <a:pt x="213" y="439"/>
                  </a:cubicBezTo>
                  <a:cubicBezTo>
                    <a:pt x="333" y="439"/>
                    <a:pt x="439" y="346"/>
                    <a:pt x="439" y="226"/>
                  </a:cubicBezTo>
                  <a:cubicBezTo>
                    <a:pt x="439" y="107"/>
                    <a:pt x="333" y="0"/>
                    <a:pt x="213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5095775" y="2256600"/>
              <a:ext cx="67825" cy="27975"/>
            </a:xfrm>
            <a:custGeom>
              <a:rect b="b" l="l" r="r" t="t"/>
              <a:pathLst>
                <a:path extrusionOk="0" h="1119" w="2713">
                  <a:moveTo>
                    <a:pt x="541" y="1"/>
                  </a:moveTo>
                  <a:cubicBezTo>
                    <a:pt x="501" y="1"/>
                    <a:pt x="474" y="5"/>
                    <a:pt x="466" y="15"/>
                  </a:cubicBezTo>
                  <a:cubicBezTo>
                    <a:pt x="412" y="82"/>
                    <a:pt x="984" y="202"/>
                    <a:pt x="1064" y="281"/>
                  </a:cubicBezTo>
                  <a:cubicBezTo>
                    <a:pt x="1141" y="371"/>
                    <a:pt x="457" y="761"/>
                    <a:pt x="40" y="761"/>
                  </a:cubicBezTo>
                  <a:cubicBezTo>
                    <a:pt x="26" y="761"/>
                    <a:pt x="13" y="761"/>
                    <a:pt x="0" y="760"/>
                  </a:cubicBezTo>
                  <a:lnTo>
                    <a:pt x="0" y="760"/>
                  </a:lnTo>
                  <a:cubicBezTo>
                    <a:pt x="0" y="760"/>
                    <a:pt x="269" y="935"/>
                    <a:pt x="522" y="935"/>
                  </a:cubicBezTo>
                  <a:cubicBezTo>
                    <a:pt x="539" y="935"/>
                    <a:pt x="555" y="934"/>
                    <a:pt x="572" y="933"/>
                  </a:cubicBezTo>
                  <a:cubicBezTo>
                    <a:pt x="572" y="933"/>
                    <a:pt x="786" y="1072"/>
                    <a:pt x="1012" y="1072"/>
                  </a:cubicBezTo>
                  <a:cubicBezTo>
                    <a:pt x="1038" y="1072"/>
                    <a:pt x="1064" y="1070"/>
                    <a:pt x="1090" y="1066"/>
                  </a:cubicBezTo>
                  <a:cubicBezTo>
                    <a:pt x="1330" y="1026"/>
                    <a:pt x="1529" y="1119"/>
                    <a:pt x="1835" y="826"/>
                  </a:cubicBezTo>
                  <a:lnTo>
                    <a:pt x="2712" y="786"/>
                  </a:lnTo>
                  <a:lnTo>
                    <a:pt x="2406" y="69"/>
                  </a:lnTo>
                  <a:cubicBezTo>
                    <a:pt x="2406" y="69"/>
                    <a:pt x="2091" y="203"/>
                    <a:pt x="1800" y="203"/>
                  </a:cubicBezTo>
                  <a:cubicBezTo>
                    <a:pt x="1748" y="203"/>
                    <a:pt x="1697" y="198"/>
                    <a:pt x="1649" y="188"/>
                  </a:cubicBezTo>
                  <a:cubicBezTo>
                    <a:pt x="1380" y="132"/>
                    <a:pt x="761" y="1"/>
                    <a:pt x="541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150275" y="2178625"/>
              <a:ext cx="137600" cy="119925"/>
            </a:xfrm>
            <a:custGeom>
              <a:rect b="b" l="l" r="r" t="t"/>
              <a:pathLst>
                <a:path extrusionOk="0" h="4797" w="5504">
                  <a:moveTo>
                    <a:pt x="4093" y="0"/>
                  </a:moveTo>
                  <a:cubicBezTo>
                    <a:pt x="3698" y="0"/>
                    <a:pt x="3350" y="130"/>
                    <a:pt x="3350" y="130"/>
                  </a:cubicBezTo>
                  <a:cubicBezTo>
                    <a:pt x="3350" y="130"/>
                    <a:pt x="625" y="2696"/>
                    <a:pt x="0" y="3161"/>
                  </a:cubicBezTo>
                  <a:lnTo>
                    <a:pt x="386" y="4796"/>
                  </a:lnTo>
                  <a:cubicBezTo>
                    <a:pt x="386" y="4796"/>
                    <a:pt x="2646" y="4118"/>
                    <a:pt x="4002" y="3653"/>
                  </a:cubicBezTo>
                  <a:cubicBezTo>
                    <a:pt x="5358" y="3174"/>
                    <a:pt x="5504" y="1499"/>
                    <a:pt x="5092" y="569"/>
                  </a:cubicBezTo>
                  <a:cubicBezTo>
                    <a:pt x="4885" y="117"/>
                    <a:pt x="4468" y="0"/>
                    <a:pt x="4093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5150275" y="2184850"/>
              <a:ext cx="80450" cy="113700"/>
            </a:xfrm>
            <a:custGeom>
              <a:rect b="b" l="l" r="r" t="t"/>
              <a:pathLst>
                <a:path extrusionOk="0" fill="none" h="4548" w="3218">
                  <a:moveTo>
                    <a:pt x="3217" y="1"/>
                  </a:moveTo>
                  <a:lnTo>
                    <a:pt x="0" y="2912"/>
                  </a:lnTo>
                  <a:lnTo>
                    <a:pt x="386" y="4547"/>
                  </a:lnTo>
                </a:path>
              </a:pathLst>
            </a:custGeom>
            <a:noFill/>
            <a:ln cap="flat" cmpd="sng" w="2000">
              <a:solidFill>
                <a:srgbClr val="44444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49"/>
          <p:cNvSpPr/>
          <p:nvPr/>
        </p:nvSpPr>
        <p:spPr>
          <a:xfrm>
            <a:off x="8430868" y="1580558"/>
            <a:ext cx="32" cy="216003"/>
          </a:xfrm>
          <a:custGeom>
            <a:rect b="b" l="l" r="r" t="t"/>
            <a:pathLst>
              <a:path extrusionOk="0" fill="none" h="6807" w="1">
                <a:moveTo>
                  <a:pt x="0" y="1"/>
                </a:moveTo>
                <a:lnTo>
                  <a:pt x="0" y="6807"/>
                </a:lnTo>
              </a:path>
            </a:pathLst>
          </a:custGeom>
          <a:noFill/>
          <a:ln cap="flat" cmpd="sng" w="2000">
            <a:solidFill>
              <a:srgbClr val="FFF0DE"/>
            </a:solidFill>
            <a:prstDash val="solid"/>
            <a:miter lim="132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9"/>
          <p:cNvSpPr txBox="1"/>
          <p:nvPr/>
        </p:nvSpPr>
        <p:spPr>
          <a:xfrm>
            <a:off x="1674850" y="464475"/>
            <a:ext cx="4471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Have a nice day!</a:t>
            </a:r>
            <a:endParaRPr sz="36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4435500" y="1659369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4435500" y="2693344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4435500" y="3727319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435500" y="625382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>
            <p:ph idx="15" type="title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2300739" y="1273517"/>
            <a:ext cx="1299012" cy="2597543"/>
          </a:xfrm>
          <a:custGeom>
            <a:rect b="b" l="l" r="r" t="t"/>
            <a:pathLst>
              <a:path extrusionOk="0" fill="none" h="31782" w="15892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cap="flat" cmpd="sng" w="33150">
            <a:solidFill>
              <a:schemeClr val="dk1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34"/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318" name="Google Shape;318;p34"/>
            <p:cNvSpPr/>
            <p:nvPr/>
          </p:nvSpPr>
          <p:spPr>
            <a:xfrm>
              <a:off x="4231600" y="3683071"/>
              <a:ext cx="900156" cy="879296"/>
            </a:xfrm>
            <a:custGeom>
              <a:rect b="b" l="l" r="r" t="t"/>
              <a:pathLst>
                <a:path extrusionOk="0" h="26599" w="2723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19" name="Google Shape;319;p34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fmla="val 41330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0" name="Google Shape;320;p34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34"/>
          <p:cNvGrpSpPr/>
          <p:nvPr/>
        </p:nvGrpSpPr>
        <p:grpSpPr>
          <a:xfrm>
            <a:off x="3393175" y="2649096"/>
            <a:ext cx="1738581" cy="879296"/>
            <a:chOff x="3393175" y="2649096"/>
            <a:chExt cx="1738581" cy="879296"/>
          </a:xfrm>
        </p:grpSpPr>
        <p:sp>
          <p:nvSpPr>
            <p:cNvPr id="322" name="Google Shape;322;p34"/>
            <p:cNvSpPr/>
            <p:nvPr/>
          </p:nvSpPr>
          <p:spPr>
            <a:xfrm>
              <a:off x="4231600" y="2649096"/>
              <a:ext cx="900156" cy="879296"/>
            </a:xfrm>
            <a:custGeom>
              <a:rect b="b" l="l" r="r" t="t"/>
              <a:pathLst>
                <a:path extrusionOk="0" h="26599" w="2723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23" name="Google Shape;323;p34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34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>
            <a:off x="3393175" y="1615121"/>
            <a:ext cx="1738581" cy="879296"/>
            <a:chOff x="3393175" y="1615121"/>
            <a:chExt cx="1738581" cy="879296"/>
          </a:xfrm>
        </p:grpSpPr>
        <p:sp>
          <p:nvSpPr>
            <p:cNvPr id="326" name="Google Shape;326;p34"/>
            <p:cNvSpPr/>
            <p:nvPr/>
          </p:nvSpPr>
          <p:spPr>
            <a:xfrm>
              <a:off x="4231600" y="1615121"/>
              <a:ext cx="900156" cy="879296"/>
            </a:xfrm>
            <a:custGeom>
              <a:rect b="b" l="l" r="r" t="t"/>
              <a:pathLst>
                <a:path extrusionOk="0" h="26599" w="2723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27" name="Google Shape;327;p34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34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330" name="Google Shape;330;p34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331" name="Google Shape;331;p34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rect b="b" l="l" r="r" t="t"/>
                <a:pathLst>
                  <a:path extrusionOk="0" h="26599" w="2723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32" name="Google Shape;332;p34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fmla="val 38959" name="adj1"/>
                </a:avLst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3" name="Google Shape;333;p34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4"/>
          <p:cNvSpPr txBox="1"/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34"/>
          <p:cNvSpPr txBox="1"/>
          <p:nvPr>
            <p:ph idx="2" type="title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/>
          <p:nvPr>
            <p:ph idx="3" type="title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34"/>
          <p:cNvSpPr txBox="1"/>
          <p:nvPr>
            <p:ph idx="4" type="title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34"/>
          <p:cNvSpPr txBox="1"/>
          <p:nvPr>
            <p:ph idx="1" type="subTitle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9" name="Google Shape;339;p34"/>
          <p:cNvSpPr txBox="1"/>
          <p:nvPr>
            <p:ph idx="5" type="subTitle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Based CF-RS</a:t>
            </a:r>
            <a:endParaRPr/>
          </a:p>
        </p:txBody>
      </p:sp>
      <p:sp>
        <p:nvSpPr>
          <p:cNvPr id="340" name="Google Shape;340;p34"/>
          <p:cNvSpPr txBox="1"/>
          <p:nvPr>
            <p:ph idx="6" type="subTitle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341" name="Google Shape;341;p34"/>
          <p:cNvSpPr txBox="1"/>
          <p:nvPr>
            <p:ph idx="7" type="subTitle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Code design and implementation</a:t>
            </a:r>
            <a:endParaRPr sz="1400"/>
          </a:p>
        </p:txBody>
      </p:sp>
      <p:sp>
        <p:nvSpPr>
          <p:cNvPr id="342" name="Google Shape;342;p34"/>
          <p:cNvSpPr txBox="1"/>
          <p:nvPr>
            <p:ph idx="8" type="subTitle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r>
              <a:rPr lang="en"/>
              <a:t> &amp; Results</a:t>
            </a:r>
            <a:endParaRPr/>
          </a:p>
        </p:txBody>
      </p:sp>
      <p:sp>
        <p:nvSpPr>
          <p:cNvPr id="343" name="Google Shape;343;p34"/>
          <p:cNvSpPr txBox="1"/>
          <p:nvPr>
            <p:ph idx="9" type="subTitle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performance</a:t>
            </a:r>
            <a:endParaRPr/>
          </a:p>
        </p:txBody>
      </p:sp>
      <p:sp>
        <p:nvSpPr>
          <p:cNvPr id="344" name="Google Shape;344;p34"/>
          <p:cNvSpPr txBox="1"/>
          <p:nvPr>
            <p:ph idx="13" type="subTitle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5" name="Google Shape;345;p34"/>
          <p:cNvSpPr txBox="1"/>
          <p:nvPr>
            <p:ph idx="14" type="subTitle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from the creators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Recommender System </a:t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3203715" y="1526034"/>
            <a:ext cx="1469534" cy="1270698"/>
          </a:xfrm>
          <a:custGeom>
            <a:rect b="b" l="l" r="r" t="t"/>
            <a:pathLst>
              <a:path extrusionOk="0" h="22802" w="26370">
                <a:moveTo>
                  <a:pt x="22722" y="0"/>
                </a:moveTo>
                <a:cubicBezTo>
                  <a:pt x="10161" y="40"/>
                  <a:pt x="1" y="10227"/>
                  <a:pt x="1" y="22801"/>
                </a:cubicBezTo>
                <a:lnTo>
                  <a:pt x="7668" y="22801"/>
                </a:lnTo>
                <a:cubicBezTo>
                  <a:pt x="7668" y="22775"/>
                  <a:pt x="7668" y="22748"/>
                  <a:pt x="7668" y="22722"/>
                </a:cubicBezTo>
                <a:cubicBezTo>
                  <a:pt x="7668" y="20652"/>
                  <a:pt x="9339" y="18981"/>
                  <a:pt x="11395" y="18981"/>
                </a:cubicBezTo>
                <a:cubicBezTo>
                  <a:pt x="13451" y="18981"/>
                  <a:pt x="15122" y="20652"/>
                  <a:pt x="15122" y="22722"/>
                </a:cubicBezTo>
                <a:cubicBezTo>
                  <a:pt x="15122" y="22748"/>
                  <a:pt x="15122" y="22775"/>
                  <a:pt x="15122" y="22801"/>
                </a:cubicBezTo>
                <a:lnTo>
                  <a:pt x="22722" y="22801"/>
                </a:lnTo>
                <a:lnTo>
                  <a:pt x="22722" y="15997"/>
                </a:lnTo>
                <a:lnTo>
                  <a:pt x="22789" y="15997"/>
                </a:lnTo>
                <a:cubicBezTo>
                  <a:pt x="24619" y="15930"/>
                  <a:pt x="26105" y="14538"/>
                  <a:pt x="26343" y="12760"/>
                </a:cubicBezTo>
                <a:cubicBezTo>
                  <a:pt x="26357" y="12601"/>
                  <a:pt x="26370" y="12442"/>
                  <a:pt x="26370" y="12269"/>
                </a:cubicBezTo>
                <a:cubicBezTo>
                  <a:pt x="26370" y="10267"/>
                  <a:pt x="24778" y="8622"/>
                  <a:pt x="22789" y="8542"/>
                </a:cubicBezTo>
                <a:lnTo>
                  <a:pt x="22722" y="8542"/>
                </a:lnTo>
                <a:lnTo>
                  <a:pt x="227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4457469" y="2984113"/>
            <a:ext cx="1482853" cy="1270698"/>
          </a:xfrm>
          <a:custGeom>
            <a:rect b="b" l="l" r="r" t="t"/>
            <a:pathLst>
              <a:path extrusionOk="0" h="22802" w="26609">
                <a:moveTo>
                  <a:pt x="3873" y="1"/>
                </a:moveTo>
                <a:lnTo>
                  <a:pt x="3873" y="7628"/>
                </a:lnTo>
                <a:lnTo>
                  <a:pt x="3728" y="7628"/>
                </a:lnTo>
                <a:cubicBezTo>
                  <a:pt x="1672" y="7628"/>
                  <a:pt x="0" y="9299"/>
                  <a:pt x="0" y="11355"/>
                </a:cubicBezTo>
                <a:cubicBezTo>
                  <a:pt x="0" y="13424"/>
                  <a:pt x="1672" y="15095"/>
                  <a:pt x="3728" y="15095"/>
                </a:cubicBezTo>
                <a:lnTo>
                  <a:pt x="3807" y="15095"/>
                </a:lnTo>
                <a:cubicBezTo>
                  <a:pt x="3834" y="15095"/>
                  <a:pt x="3860" y="15095"/>
                  <a:pt x="3873" y="15082"/>
                </a:cubicBezTo>
                <a:lnTo>
                  <a:pt x="3873" y="22802"/>
                </a:lnTo>
                <a:cubicBezTo>
                  <a:pt x="5545" y="22802"/>
                  <a:pt x="7176" y="22616"/>
                  <a:pt x="8741" y="22271"/>
                </a:cubicBezTo>
                <a:cubicBezTo>
                  <a:pt x="16779" y="20494"/>
                  <a:pt x="23226" y="14472"/>
                  <a:pt x="25613" y="6673"/>
                </a:cubicBezTo>
                <a:cubicBezTo>
                  <a:pt x="26263" y="4564"/>
                  <a:pt x="26608" y="2322"/>
                  <a:pt x="26608" y="1"/>
                </a:cubicBezTo>
                <a:lnTo>
                  <a:pt x="18902" y="1"/>
                </a:lnTo>
                <a:cubicBezTo>
                  <a:pt x="18849" y="2030"/>
                  <a:pt x="17204" y="3648"/>
                  <a:pt x="15161" y="3648"/>
                </a:cubicBezTo>
                <a:cubicBezTo>
                  <a:pt x="13132" y="3648"/>
                  <a:pt x="11487" y="2030"/>
                  <a:pt x="114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4673582" y="1527020"/>
            <a:ext cx="1266296" cy="1473212"/>
          </a:xfrm>
          <a:custGeom>
            <a:rect b="b" l="l" r="r" t="t"/>
            <a:pathLst>
              <a:path extrusionOk="0" h="26436" w="22723">
                <a:moveTo>
                  <a:pt x="1" y="0"/>
                </a:moveTo>
                <a:lnTo>
                  <a:pt x="1" y="8542"/>
                </a:lnTo>
                <a:cubicBezTo>
                  <a:pt x="1990" y="8622"/>
                  <a:pt x="3582" y="10254"/>
                  <a:pt x="3582" y="12270"/>
                </a:cubicBezTo>
                <a:cubicBezTo>
                  <a:pt x="3582" y="14273"/>
                  <a:pt x="1990" y="15917"/>
                  <a:pt x="1" y="15997"/>
                </a:cubicBezTo>
                <a:lnTo>
                  <a:pt x="1" y="22788"/>
                </a:lnTo>
                <a:lnTo>
                  <a:pt x="7561" y="22788"/>
                </a:lnTo>
                <a:cubicBezTo>
                  <a:pt x="7601" y="24818"/>
                  <a:pt x="9259" y="26436"/>
                  <a:pt x="11288" y="26436"/>
                </a:cubicBezTo>
                <a:cubicBezTo>
                  <a:pt x="13318" y="26436"/>
                  <a:pt x="14976" y="24818"/>
                  <a:pt x="15016" y="22788"/>
                </a:cubicBezTo>
                <a:lnTo>
                  <a:pt x="22722" y="22788"/>
                </a:lnTo>
                <a:cubicBezTo>
                  <a:pt x="22722" y="20958"/>
                  <a:pt x="22510" y="19180"/>
                  <a:pt x="22099" y="17469"/>
                </a:cubicBezTo>
                <a:cubicBezTo>
                  <a:pt x="20282" y="9882"/>
                  <a:pt x="14671" y="3767"/>
                  <a:pt x="7389" y="1247"/>
                </a:cubicBezTo>
                <a:cubicBezTo>
                  <a:pt x="5068" y="438"/>
                  <a:pt x="2587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3203678" y="2771332"/>
            <a:ext cx="1266240" cy="1483633"/>
          </a:xfrm>
          <a:custGeom>
            <a:rect b="b" l="l" r="r" t="t"/>
            <a:pathLst>
              <a:path extrusionOk="0" h="26623" w="22722">
                <a:moveTo>
                  <a:pt x="11394" y="1"/>
                </a:moveTo>
                <a:cubicBezTo>
                  <a:pt x="9338" y="1"/>
                  <a:pt x="7667" y="1672"/>
                  <a:pt x="7667" y="3741"/>
                </a:cubicBezTo>
                <a:cubicBezTo>
                  <a:pt x="7667" y="3768"/>
                  <a:pt x="7667" y="3794"/>
                  <a:pt x="7667" y="3821"/>
                </a:cubicBezTo>
                <a:lnTo>
                  <a:pt x="0" y="3821"/>
                </a:lnTo>
                <a:cubicBezTo>
                  <a:pt x="0" y="9830"/>
                  <a:pt x="2321" y="15281"/>
                  <a:pt x="6115" y="19353"/>
                </a:cubicBezTo>
                <a:cubicBezTo>
                  <a:pt x="10267" y="23810"/>
                  <a:pt x="16169" y="26596"/>
                  <a:pt x="22722" y="26622"/>
                </a:cubicBezTo>
                <a:lnTo>
                  <a:pt x="22722" y="18902"/>
                </a:lnTo>
                <a:lnTo>
                  <a:pt x="22642" y="18902"/>
                </a:lnTo>
                <a:cubicBezTo>
                  <a:pt x="20586" y="18902"/>
                  <a:pt x="18915" y="17231"/>
                  <a:pt x="18915" y="15175"/>
                </a:cubicBezTo>
                <a:cubicBezTo>
                  <a:pt x="18915" y="14339"/>
                  <a:pt x="19193" y="13557"/>
                  <a:pt x="19658" y="12933"/>
                </a:cubicBezTo>
                <a:cubicBezTo>
                  <a:pt x="20334" y="12031"/>
                  <a:pt x="21422" y="11448"/>
                  <a:pt x="22642" y="11448"/>
                </a:cubicBezTo>
                <a:lnTo>
                  <a:pt x="22722" y="11448"/>
                </a:lnTo>
                <a:lnTo>
                  <a:pt x="22722" y="3821"/>
                </a:lnTo>
                <a:lnTo>
                  <a:pt x="15121" y="3821"/>
                </a:lnTo>
                <a:cubicBezTo>
                  <a:pt x="15121" y="3794"/>
                  <a:pt x="15121" y="3768"/>
                  <a:pt x="15121" y="3741"/>
                </a:cubicBezTo>
                <a:cubicBezTo>
                  <a:pt x="15121" y="1672"/>
                  <a:pt x="13450" y="1"/>
                  <a:pt x="113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5"/>
          <p:cNvGrpSpPr/>
          <p:nvPr/>
        </p:nvGrpSpPr>
        <p:grpSpPr>
          <a:xfrm>
            <a:off x="3625837" y="3319556"/>
            <a:ext cx="421914" cy="423864"/>
            <a:chOff x="-1333975" y="2365850"/>
            <a:chExt cx="292225" cy="293575"/>
          </a:xfrm>
        </p:grpSpPr>
        <p:sp>
          <p:nvSpPr>
            <p:cNvPr id="356" name="Google Shape;356;p35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35"/>
          <p:cNvSpPr/>
          <p:nvPr/>
        </p:nvSpPr>
        <p:spPr>
          <a:xfrm>
            <a:off x="5095770" y="1950994"/>
            <a:ext cx="421914" cy="420759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5"/>
          <p:cNvGrpSpPr/>
          <p:nvPr/>
        </p:nvGrpSpPr>
        <p:grpSpPr>
          <a:xfrm>
            <a:off x="5096329" y="3320530"/>
            <a:ext cx="420796" cy="421914"/>
            <a:chOff x="-2060175" y="2768875"/>
            <a:chExt cx="291450" cy="292225"/>
          </a:xfrm>
        </p:grpSpPr>
        <p:sp>
          <p:nvSpPr>
            <p:cNvPr id="366" name="Google Shape;366;p35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3728072" y="1950488"/>
            <a:ext cx="420796" cy="421770"/>
            <a:chOff x="-3137650" y="2408950"/>
            <a:chExt cx="291450" cy="292125"/>
          </a:xfrm>
        </p:grpSpPr>
        <p:sp>
          <p:nvSpPr>
            <p:cNvPr id="369" name="Google Shape;369;p3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5"/>
          <p:cNvSpPr txBox="1"/>
          <p:nvPr/>
        </p:nvSpPr>
        <p:spPr>
          <a:xfrm>
            <a:off x="390141" y="3059813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647771" y="340031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254216" y="1516763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Preprocessing</a:t>
            </a:r>
            <a:endParaRPr b="1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647691" y="185726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7166041" y="3059813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6173896" y="340031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6815516" y="1516763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Model building</a:t>
            </a:r>
            <a:endParaRPr b="1"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6173897" y="185726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2" name="Google Shape;382;p35"/>
          <p:cNvCxnSpPr/>
          <p:nvPr/>
        </p:nvCxnSpPr>
        <p:spPr>
          <a:xfrm>
            <a:off x="1828800" y="1666875"/>
            <a:ext cx="1790700" cy="762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5"/>
          <p:cNvCxnSpPr/>
          <p:nvPr/>
        </p:nvCxnSpPr>
        <p:spPr>
          <a:xfrm>
            <a:off x="1828800" y="3233738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5"/>
          <p:cNvCxnSpPr/>
          <p:nvPr/>
        </p:nvCxnSpPr>
        <p:spPr>
          <a:xfrm flipH="1">
            <a:off x="5562600" y="1666875"/>
            <a:ext cx="1790700" cy="762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5"/>
          <p:cNvCxnSpPr/>
          <p:nvPr/>
        </p:nvCxnSpPr>
        <p:spPr>
          <a:xfrm rot="10800000">
            <a:off x="6005400" y="3233738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rot="10800000">
            <a:off x="-14724" y="1993876"/>
            <a:ext cx="4499700" cy="28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 rot="-8006723">
            <a:off x="8605072" y="3427927"/>
            <a:ext cx="203297" cy="206473"/>
          </a:xfrm>
          <a:prstGeom prst="roundRect">
            <a:avLst>
              <a:gd fmla="val 746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 rot="10800000">
            <a:off x="6957971" y="3362280"/>
            <a:ext cx="1748700" cy="28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 rot="10800000">
            <a:off x="2490955" y="1993954"/>
            <a:ext cx="4807111" cy="1654033"/>
          </a:xfrm>
          <a:custGeom>
            <a:rect b="b" l="l" r="r" t="t"/>
            <a:pathLst>
              <a:path extrusionOk="0" h="6699" w="16926">
                <a:moveTo>
                  <a:pt x="16347" y="6698"/>
                </a:moveTo>
                <a:lnTo>
                  <a:pt x="2044" y="6698"/>
                </a:lnTo>
                <a:lnTo>
                  <a:pt x="2044" y="6698"/>
                </a:lnTo>
                <a:cubicBezTo>
                  <a:pt x="917" y="6698"/>
                  <a:pt x="0" y="5782"/>
                  <a:pt x="0" y="4655"/>
                </a:cubicBezTo>
                <a:lnTo>
                  <a:pt x="0" y="4655"/>
                </a:lnTo>
                <a:cubicBezTo>
                  <a:pt x="0" y="3528"/>
                  <a:pt x="917" y="2611"/>
                  <a:pt x="2044" y="2611"/>
                </a:cubicBezTo>
                <a:lnTo>
                  <a:pt x="15041" y="2611"/>
                </a:lnTo>
                <a:lnTo>
                  <a:pt x="15041" y="2611"/>
                </a:lnTo>
                <a:cubicBezTo>
                  <a:pt x="15442" y="2611"/>
                  <a:pt x="15769" y="2285"/>
                  <a:pt x="15769" y="1884"/>
                </a:cubicBezTo>
                <a:lnTo>
                  <a:pt x="15769" y="1884"/>
                </a:lnTo>
                <a:cubicBezTo>
                  <a:pt x="15769" y="1482"/>
                  <a:pt x="15442" y="1156"/>
                  <a:pt x="15041" y="1156"/>
                </a:cubicBezTo>
                <a:lnTo>
                  <a:pt x="578" y="1156"/>
                </a:lnTo>
                <a:lnTo>
                  <a:pt x="578" y="0"/>
                </a:lnTo>
                <a:lnTo>
                  <a:pt x="15041" y="0"/>
                </a:lnTo>
                <a:lnTo>
                  <a:pt x="15041" y="0"/>
                </a:lnTo>
                <a:cubicBezTo>
                  <a:pt x="16080" y="0"/>
                  <a:pt x="16925" y="845"/>
                  <a:pt x="16925" y="1884"/>
                </a:cubicBezTo>
                <a:lnTo>
                  <a:pt x="16925" y="1884"/>
                </a:lnTo>
                <a:cubicBezTo>
                  <a:pt x="16925" y="2922"/>
                  <a:pt x="16080" y="3768"/>
                  <a:pt x="15041" y="3768"/>
                </a:cubicBezTo>
                <a:lnTo>
                  <a:pt x="2044" y="3768"/>
                </a:lnTo>
                <a:lnTo>
                  <a:pt x="2044" y="3768"/>
                </a:lnTo>
                <a:cubicBezTo>
                  <a:pt x="1554" y="3768"/>
                  <a:pt x="1156" y="4166"/>
                  <a:pt x="1156" y="4655"/>
                </a:cubicBezTo>
                <a:lnTo>
                  <a:pt x="1156" y="4655"/>
                </a:lnTo>
                <a:cubicBezTo>
                  <a:pt x="1156" y="5144"/>
                  <a:pt x="1554" y="5542"/>
                  <a:pt x="2044" y="5542"/>
                </a:cubicBezTo>
                <a:lnTo>
                  <a:pt x="16347" y="5542"/>
                </a:lnTo>
                <a:lnTo>
                  <a:pt x="16347" y="669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-67075" y="2144276"/>
            <a:ext cx="8743450" cy="1372050"/>
          </a:xfrm>
          <a:custGeom>
            <a:rect b="b" l="l" r="r" t="t"/>
            <a:pathLst>
              <a:path extrusionOk="0" h="54882" w="349738">
                <a:moveTo>
                  <a:pt x="349738" y="54882"/>
                </a:moveTo>
                <a:lnTo>
                  <a:pt x="121884" y="54882"/>
                </a:lnTo>
                <a:lnTo>
                  <a:pt x="114443" y="50918"/>
                </a:lnTo>
                <a:lnTo>
                  <a:pt x="110723" y="46649"/>
                </a:lnTo>
                <a:lnTo>
                  <a:pt x="108243" y="39332"/>
                </a:lnTo>
                <a:lnTo>
                  <a:pt x="109483" y="34759"/>
                </a:lnTo>
                <a:lnTo>
                  <a:pt x="114133" y="30185"/>
                </a:lnTo>
                <a:lnTo>
                  <a:pt x="120023" y="28661"/>
                </a:lnTo>
                <a:lnTo>
                  <a:pt x="125603" y="27746"/>
                </a:lnTo>
                <a:lnTo>
                  <a:pt x="277197" y="27746"/>
                </a:lnTo>
                <a:lnTo>
                  <a:pt x="283707" y="25002"/>
                </a:lnTo>
                <a:lnTo>
                  <a:pt x="287737" y="18294"/>
                </a:lnTo>
                <a:lnTo>
                  <a:pt x="287737" y="10366"/>
                </a:lnTo>
                <a:lnTo>
                  <a:pt x="284327" y="3964"/>
                </a:lnTo>
                <a:lnTo>
                  <a:pt x="277507" y="0"/>
                </a:lnTo>
                <a:lnTo>
                  <a:pt x="22681" y="0"/>
                </a:lnTo>
                <a:lnTo>
                  <a:pt x="0" y="147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5" name="Google Shape;395;p36"/>
          <p:cNvSpPr/>
          <p:nvPr/>
        </p:nvSpPr>
        <p:spPr>
          <a:xfrm rot="10800000">
            <a:off x="6436353" y="3138926"/>
            <a:ext cx="774050" cy="769721"/>
          </a:xfrm>
          <a:custGeom>
            <a:rect b="b" l="l" r="r" t="t"/>
            <a:pathLst>
              <a:path extrusionOk="0" h="2724" w="2725">
                <a:moveTo>
                  <a:pt x="2724" y="1362"/>
                </a:moveTo>
                <a:lnTo>
                  <a:pt x="2724" y="1362"/>
                </a:lnTo>
                <a:cubicBezTo>
                  <a:pt x="2724" y="609"/>
                  <a:pt x="2114" y="0"/>
                  <a:pt x="1361" y="0"/>
                </a:cubicBezTo>
                <a:lnTo>
                  <a:pt x="1361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1" y="2723"/>
                </a:cubicBezTo>
                <a:lnTo>
                  <a:pt x="1361" y="2723"/>
                </a:lnTo>
                <a:cubicBezTo>
                  <a:pt x="2114" y="2723"/>
                  <a:pt x="2724" y="2114"/>
                  <a:pt x="2724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6" name="Google Shape;396;p36"/>
          <p:cNvSpPr/>
          <p:nvPr/>
        </p:nvSpPr>
        <p:spPr>
          <a:xfrm flipH="1">
            <a:off x="6477136" y="3180007"/>
            <a:ext cx="692482" cy="688797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B3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6"/>
          <p:cNvSpPr txBox="1"/>
          <p:nvPr>
            <p:ph type="title"/>
          </p:nvPr>
        </p:nvSpPr>
        <p:spPr>
          <a:xfrm>
            <a:off x="713100" y="3017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of efficient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 txBox="1"/>
          <p:nvPr/>
        </p:nvSpPr>
        <p:spPr>
          <a:xfrm>
            <a:off x="1207866" y="840425"/>
            <a:ext cx="1225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Data Structure</a:t>
            </a:r>
            <a:endParaRPr b="1"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1116363" y="1347038"/>
            <a:ext cx="1408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Numpy is 18 times faster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849100" y="3830763"/>
            <a:ext cx="2145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Vectorised Operations</a:t>
            </a:r>
            <a:endParaRPr b="1" sz="11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892520" y="4440350"/>
            <a:ext cx="198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Eliminating loops and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iterations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3081525" y="4068075"/>
            <a:ext cx="3129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Removed overheads to</a:t>
            </a:r>
            <a:endParaRPr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minimise computation time</a:t>
            </a:r>
            <a:endParaRPr b="1" sz="7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3586219" y="4505600"/>
            <a:ext cx="21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Filtered selections to avoid, unnecessary predictions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3798412" y="880875"/>
            <a:ext cx="2145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Mapped implementation</a:t>
            </a:r>
            <a:endParaRPr b="1" sz="1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4168210" y="1347038"/>
            <a:ext cx="1408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Mapping of movie Ids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36"/>
          <p:cNvSpPr/>
          <p:nvPr/>
        </p:nvSpPr>
        <p:spPr>
          <a:xfrm rot="10800000">
            <a:off x="4981741" y="2005366"/>
            <a:ext cx="20769" cy="61002"/>
          </a:xfrm>
          <a:custGeom>
            <a:rect b="b" l="l" r="r" t="t"/>
            <a:pathLst>
              <a:path extrusionOk="0" h="2144" w="726">
                <a:moveTo>
                  <a:pt x="379" y="1"/>
                </a:moveTo>
                <a:cubicBezTo>
                  <a:pt x="158" y="1"/>
                  <a:pt x="1" y="159"/>
                  <a:pt x="1" y="379"/>
                </a:cubicBezTo>
                <a:lnTo>
                  <a:pt x="1" y="1797"/>
                </a:lnTo>
                <a:cubicBezTo>
                  <a:pt x="1" y="1986"/>
                  <a:pt x="158" y="2143"/>
                  <a:pt x="379" y="2143"/>
                </a:cubicBezTo>
                <a:cubicBezTo>
                  <a:pt x="568" y="2143"/>
                  <a:pt x="725" y="1986"/>
                  <a:pt x="725" y="1797"/>
                </a:cubicBezTo>
                <a:lnTo>
                  <a:pt x="725" y="379"/>
                </a:lnTo>
                <a:cubicBezTo>
                  <a:pt x="725" y="159"/>
                  <a:pt x="568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6210517" y="3938352"/>
            <a:ext cx="1225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Sklearn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6119029" y="4383825"/>
            <a:ext cx="2145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Abstraction, modularity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use of highly efficient algorithms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36"/>
          <p:cNvSpPr/>
          <p:nvPr/>
        </p:nvSpPr>
        <p:spPr>
          <a:xfrm rot="10800000">
            <a:off x="4508124" y="3138926"/>
            <a:ext cx="772794" cy="769721"/>
          </a:xfrm>
          <a:custGeom>
            <a:rect b="b" l="l" r="r" t="t"/>
            <a:pathLst>
              <a:path extrusionOk="0" h="2724" w="2723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2" y="2723"/>
                </a:cubicBezTo>
                <a:lnTo>
                  <a:pt x="1362" y="2723"/>
                </a:lnTo>
                <a:cubicBezTo>
                  <a:pt x="2112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0" name="Google Shape;410;p36"/>
          <p:cNvSpPr/>
          <p:nvPr/>
        </p:nvSpPr>
        <p:spPr>
          <a:xfrm rot="10800000">
            <a:off x="4484963" y="1773500"/>
            <a:ext cx="772794" cy="768471"/>
          </a:xfrm>
          <a:custGeom>
            <a:rect b="b" l="l" r="r" t="t"/>
            <a:pathLst>
              <a:path extrusionOk="0" h="2723" w="2723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1" name="Google Shape;411;p36"/>
          <p:cNvSpPr/>
          <p:nvPr/>
        </p:nvSpPr>
        <p:spPr>
          <a:xfrm rot="10800000">
            <a:off x="2578639" y="3138926"/>
            <a:ext cx="772794" cy="769721"/>
          </a:xfrm>
          <a:custGeom>
            <a:rect b="b" l="l" r="r" t="t"/>
            <a:pathLst>
              <a:path extrusionOk="0" h="2724" w="2723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3" y="0"/>
                  <a:pt x="1361" y="0"/>
                </a:cubicBezTo>
                <a:lnTo>
                  <a:pt x="1361" y="0"/>
                </a:lnTo>
                <a:cubicBezTo>
                  <a:pt x="609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09" y="2723"/>
                  <a:pt x="1361" y="2723"/>
                </a:cubicBezTo>
                <a:lnTo>
                  <a:pt x="1361" y="2723"/>
                </a:lnTo>
                <a:cubicBezTo>
                  <a:pt x="2113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2" name="Google Shape;412;p36"/>
          <p:cNvSpPr/>
          <p:nvPr/>
        </p:nvSpPr>
        <p:spPr>
          <a:xfrm rot="10800000">
            <a:off x="1434065" y="1773500"/>
            <a:ext cx="772794" cy="768471"/>
          </a:xfrm>
          <a:custGeom>
            <a:rect b="b" l="l" r="r" t="t"/>
            <a:pathLst>
              <a:path extrusionOk="0" h="2723" w="2723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3" name="Google Shape;413;p36"/>
          <p:cNvSpPr/>
          <p:nvPr/>
        </p:nvSpPr>
        <p:spPr>
          <a:xfrm flipH="1">
            <a:off x="4547641" y="3180007"/>
            <a:ext cx="692482" cy="688797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B2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6"/>
          <p:cNvSpPr/>
          <p:nvPr/>
        </p:nvSpPr>
        <p:spPr>
          <a:xfrm flipH="1">
            <a:off x="2619429" y="3180007"/>
            <a:ext cx="692482" cy="688797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B1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6"/>
          <p:cNvSpPr/>
          <p:nvPr/>
        </p:nvSpPr>
        <p:spPr>
          <a:xfrm flipH="1">
            <a:off x="4525126" y="1813323"/>
            <a:ext cx="692482" cy="688797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A2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6"/>
          <p:cNvSpPr/>
          <p:nvPr/>
        </p:nvSpPr>
        <p:spPr>
          <a:xfrm flipH="1">
            <a:off x="1474216" y="1813323"/>
            <a:ext cx="692482" cy="688797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A1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/>
          <p:nvPr/>
        </p:nvSpPr>
        <p:spPr>
          <a:xfrm>
            <a:off x="4617125" y="2273257"/>
            <a:ext cx="38130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4617125" y="3346127"/>
            <a:ext cx="38130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713875" y="2821650"/>
            <a:ext cx="38142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713875" y="1750150"/>
            <a:ext cx="38142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37"/>
          <p:cNvGrpSpPr/>
          <p:nvPr/>
        </p:nvGrpSpPr>
        <p:grpSpPr>
          <a:xfrm>
            <a:off x="202063" y="1863112"/>
            <a:ext cx="3690648" cy="547038"/>
            <a:chOff x="4448023" y="1078989"/>
            <a:chExt cx="3889396" cy="547038"/>
          </a:xfrm>
        </p:grpSpPr>
        <p:sp>
          <p:nvSpPr>
            <p:cNvPr id="426" name="Google Shape;426;p37"/>
            <p:cNvSpPr txBox="1"/>
            <p:nvPr/>
          </p:nvSpPr>
          <p:spPr>
            <a:xfrm>
              <a:off x="5126519" y="1381227"/>
              <a:ext cx="32109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Items rated by less than 6 users have been removed</a:t>
              </a:r>
              <a:endPara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37"/>
            <p:cNvSpPr txBox="1"/>
            <p:nvPr/>
          </p:nvSpPr>
          <p:spPr>
            <a:xfrm>
              <a:off x="4448023" y="1078989"/>
              <a:ext cx="32109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Preprocessing assumption:</a:t>
              </a:r>
              <a:endParaRPr b="1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28" name="Google Shape;428;p3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3866438" y="1719326"/>
            <a:ext cx="859974" cy="85242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4418888" y="2242451"/>
            <a:ext cx="859974" cy="85242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3866438" y="2790851"/>
            <a:ext cx="859974" cy="85242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4418888" y="3323045"/>
            <a:ext cx="859974" cy="85242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433" name="Google Shape;433;p37"/>
          <p:cNvGrpSpPr/>
          <p:nvPr/>
        </p:nvGrpSpPr>
        <p:grpSpPr>
          <a:xfrm>
            <a:off x="5252052" y="3476636"/>
            <a:ext cx="3046800" cy="530558"/>
            <a:chOff x="5252052" y="3476636"/>
            <a:chExt cx="3046800" cy="530558"/>
          </a:xfrm>
        </p:grpSpPr>
        <p:sp>
          <p:nvSpPr>
            <p:cNvPr id="434" name="Google Shape;434;p37"/>
            <p:cNvSpPr txBox="1"/>
            <p:nvPr/>
          </p:nvSpPr>
          <p:spPr>
            <a:xfrm>
              <a:off x="5252052" y="3760294"/>
              <a:ext cx="3046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Ratings </a:t>
              </a:r>
              <a:r>
                <a:rPr lang="en"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truncated within the limits, to bound within the ratings [1,5]</a:t>
              </a:r>
              <a:endPara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37"/>
            <p:cNvSpPr txBox="1"/>
            <p:nvPr/>
          </p:nvSpPr>
          <p:spPr>
            <a:xfrm>
              <a:off x="5252052" y="3476636"/>
              <a:ext cx="3046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6"/>
                  </a:solidFill>
                  <a:latin typeface="Open Sans"/>
                  <a:ea typeface="Open Sans"/>
                  <a:cs typeface="Open Sans"/>
                  <a:sym typeface="Open Sans"/>
                </a:rPr>
                <a:t>Rounded Ratings</a:t>
              </a:r>
              <a:endParaRPr b="1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819650" y="2916781"/>
            <a:ext cx="3242400" cy="603494"/>
            <a:chOff x="694123" y="3627537"/>
            <a:chExt cx="3242400" cy="603494"/>
          </a:xfrm>
        </p:grpSpPr>
        <p:sp>
          <p:nvSpPr>
            <p:cNvPr id="437" name="Google Shape;437;p37"/>
            <p:cNvSpPr txBox="1"/>
            <p:nvPr/>
          </p:nvSpPr>
          <p:spPr>
            <a:xfrm>
              <a:off x="694123" y="3984131"/>
              <a:ext cx="324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NaNs disregarded in the computations (Mean Absolute Error and otherwise) </a:t>
              </a:r>
              <a:endPara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37"/>
            <p:cNvSpPr txBox="1"/>
            <p:nvPr/>
          </p:nvSpPr>
          <p:spPr>
            <a:xfrm>
              <a:off x="777050" y="3627537"/>
              <a:ext cx="3046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Elimination of NaNs in </a:t>
              </a:r>
              <a:r>
                <a:rPr b="1" lang="en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calculations</a:t>
              </a:r>
              <a:endPara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212163" y="2410156"/>
            <a:ext cx="3046800" cy="506616"/>
            <a:chOff x="5086213" y="2370668"/>
            <a:chExt cx="3046800" cy="506616"/>
          </a:xfrm>
        </p:grpSpPr>
        <p:sp>
          <p:nvSpPr>
            <p:cNvPr id="440" name="Google Shape;440;p37"/>
            <p:cNvSpPr txBox="1"/>
            <p:nvPr/>
          </p:nvSpPr>
          <p:spPr>
            <a:xfrm>
              <a:off x="5086213" y="2630384"/>
              <a:ext cx="3046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Considered for “Unable to Predict”</a:t>
              </a:r>
              <a:endPara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37"/>
            <p:cNvSpPr txBox="1"/>
            <p:nvPr/>
          </p:nvSpPr>
          <p:spPr>
            <a:xfrm>
              <a:off x="5086213" y="2370668"/>
              <a:ext cx="3046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NaNs</a:t>
              </a:r>
              <a:endParaRPr b="1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idx="1" type="subTitle"/>
          </p:nvPr>
        </p:nvSpPr>
        <p:spPr>
          <a:xfrm>
            <a:off x="1206674" y="1385744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Sparsity:</a:t>
            </a:r>
            <a:endParaRPr/>
          </a:p>
        </p:txBody>
      </p:sp>
      <p:sp>
        <p:nvSpPr>
          <p:cNvPr id="447" name="Google Shape;447;p38"/>
          <p:cNvSpPr txBox="1"/>
          <p:nvPr>
            <p:ph idx="2" type="subTitle"/>
          </p:nvPr>
        </p:nvSpPr>
        <p:spPr>
          <a:xfrm>
            <a:off x="1206674" y="1727725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ecause of </a:t>
            </a:r>
            <a:r>
              <a:rPr b="1" lang="en"/>
              <a:t>insufficient</a:t>
            </a:r>
            <a:r>
              <a:rPr lang="en"/>
              <a:t> information, n</a:t>
            </a:r>
            <a:r>
              <a:rPr lang="en"/>
              <a:t>ot very reliable</a:t>
            </a:r>
            <a:endParaRPr/>
          </a:p>
        </p:txBody>
      </p:sp>
      <p:sp>
        <p:nvSpPr>
          <p:cNvPr id="448" name="Google Shape;448;p38"/>
          <p:cNvSpPr txBox="1"/>
          <p:nvPr>
            <p:ph idx="3" type="subTitle"/>
          </p:nvPr>
        </p:nvSpPr>
        <p:spPr>
          <a:xfrm>
            <a:off x="1206674" y="2498632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Cold-start:</a:t>
            </a:r>
            <a:endParaRPr/>
          </a:p>
        </p:txBody>
      </p:sp>
      <p:sp>
        <p:nvSpPr>
          <p:cNvPr id="449" name="Google Shape;449;p38"/>
          <p:cNvSpPr txBox="1"/>
          <p:nvPr>
            <p:ph idx="4" type="subTitle"/>
          </p:nvPr>
        </p:nvSpPr>
        <p:spPr>
          <a:xfrm>
            <a:off x="1206674" y="2793882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</a:t>
            </a:r>
            <a:r>
              <a:rPr lang="en"/>
              <a:t> and obscure items and/or users.</a:t>
            </a:r>
            <a:endParaRPr/>
          </a:p>
        </p:txBody>
      </p:sp>
      <p:sp>
        <p:nvSpPr>
          <p:cNvPr id="450" name="Google Shape;450;p38"/>
          <p:cNvSpPr txBox="1"/>
          <p:nvPr>
            <p:ph idx="5" type="subTitle"/>
          </p:nvPr>
        </p:nvSpPr>
        <p:spPr>
          <a:xfrm>
            <a:off x="1206675" y="3605575"/>
            <a:ext cx="221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issue:</a:t>
            </a:r>
            <a:endParaRPr/>
          </a:p>
        </p:txBody>
      </p:sp>
      <p:sp>
        <p:nvSpPr>
          <p:cNvPr id="451" name="Google Shape;451;p38"/>
          <p:cNvSpPr txBox="1"/>
          <p:nvPr>
            <p:ph idx="6" type="subTitle"/>
          </p:nvPr>
        </p:nvSpPr>
        <p:spPr>
          <a:xfrm>
            <a:off x="1206674" y="4029601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Huge</a:t>
            </a:r>
            <a:r>
              <a:rPr lang="en"/>
              <a:t> Space and Time complexity.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PART A</a:t>
            </a:r>
            <a:endParaRPr/>
          </a:p>
        </p:txBody>
      </p:sp>
      <p:grpSp>
        <p:nvGrpSpPr>
          <p:cNvPr id="453" name="Google Shape;453;p38"/>
          <p:cNvGrpSpPr/>
          <p:nvPr/>
        </p:nvGrpSpPr>
        <p:grpSpPr>
          <a:xfrm>
            <a:off x="732161" y="3633489"/>
            <a:ext cx="301740" cy="301743"/>
            <a:chOff x="4460225" y="3211300"/>
            <a:chExt cx="481475" cy="481325"/>
          </a:xfrm>
        </p:grpSpPr>
        <p:sp>
          <p:nvSpPr>
            <p:cNvPr id="454" name="Google Shape;454;p38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6" name="Google Shape;456;p38"/>
          <p:cNvSpPr txBox="1"/>
          <p:nvPr>
            <p:ph idx="7" type="subTitle"/>
          </p:nvPr>
        </p:nvSpPr>
        <p:spPr>
          <a:xfrm>
            <a:off x="5544526" y="1383225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Misleading at times</a:t>
            </a:r>
            <a:endParaRPr/>
          </a:p>
        </p:txBody>
      </p:sp>
      <p:sp>
        <p:nvSpPr>
          <p:cNvPr id="457" name="Google Shape;457;p38"/>
          <p:cNvSpPr txBox="1"/>
          <p:nvPr>
            <p:ph idx="8" type="subTitle"/>
          </p:nvPr>
        </p:nvSpPr>
        <p:spPr>
          <a:xfrm>
            <a:off x="5438926" y="1727735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fall into trap if very </a:t>
            </a:r>
            <a:r>
              <a:rPr b="1" lang="en"/>
              <a:t>distantly</a:t>
            </a:r>
            <a:r>
              <a:rPr lang="en"/>
              <a:t> similar users are considered.</a:t>
            </a:r>
            <a:endParaRPr/>
          </a:p>
        </p:txBody>
      </p:sp>
      <p:sp>
        <p:nvSpPr>
          <p:cNvPr id="458" name="Google Shape;458;p38"/>
          <p:cNvSpPr txBox="1"/>
          <p:nvPr>
            <p:ph idx="9" type="subTitle"/>
          </p:nvPr>
        </p:nvSpPr>
        <p:spPr>
          <a:xfrm>
            <a:off x="5339175" y="2501125"/>
            <a:ext cx="25980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 predictions</a:t>
            </a:r>
            <a:endParaRPr/>
          </a:p>
        </p:txBody>
      </p:sp>
      <p:sp>
        <p:nvSpPr>
          <p:cNvPr id="459" name="Google Shape;459;p38"/>
          <p:cNvSpPr txBox="1"/>
          <p:nvPr>
            <p:ph idx="13" type="subTitle"/>
          </p:nvPr>
        </p:nvSpPr>
        <p:spPr>
          <a:xfrm>
            <a:off x="5438926" y="2959349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Number of </a:t>
            </a:r>
            <a:r>
              <a:rPr b="1" lang="en" sz="1400">
                <a:solidFill>
                  <a:schemeClr val="dk2"/>
                </a:solidFill>
              </a:rPr>
              <a:t>out of bound</a:t>
            </a:r>
            <a:r>
              <a:rPr lang="en" sz="1400">
                <a:solidFill>
                  <a:schemeClr val="dk2"/>
                </a:solidFill>
              </a:rPr>
              <a:t> values is high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0" name="Google Shape;460;p38"/>
          <p:cNvSpPr txBox="1"/>
          <p:nvPr>
            <p:ph idx="14" type="subTitle"/>
          </p:nvPr>
        </p:nvSpPr>
        <p:spPr>
          <a:xfrm>
            <a:off x="5234825" y="3608075"/>
            <a:ext cx="27024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include side features</a:t>
            </a:r>
            <a:endParaRPr/>
          </a:p>
        </p:txBody>
      </p:sp>
      <p:sp>
        <p:nvSpPr>
          <p:cNvPr id="461" name="Google Shape;461;p38"/>
          <p:cNvSpPr txBox="1"/>
          <p:nvPr>
            <p:ph idx="15" type="subTitle"/>
          </p:nvPr>
        </p:nvSpPr>
        <p:spPr>
          <a:xfrm>
            <a:off x="5438926" y="3958474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Only based on “</a:t>
            </a:r>
            <a:r>
              <a:rPr b="1" lang="en" sz="1400">
                <a:solidFill>
                  <a:schemeClr val="dk2"/>
                </a:solidFill>
              </a:rPr>
              <a:t>wisdom of the crowd</a:t>
            </a:r>
            <a:r>
              <a:rPr lang="en" sz="1400">
                <a:solidFill>
                  <a:schemeClr val="dk2"/>
                </a:solidFill>
              </a:rPr>
              <a:t>”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462" name="Google Shape;462;p38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705075" y="1926263"/>
            <a:ext cx="1609525" cy="16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8"/>
          <p:cNvSpPr/>
          <p:nvPr/>
        </p:nvSpPr>
        <p:spPr>
          <a:xfrm>
            <a:off x="3703925" y="3203600"/>
            <a:ext cx="340200" cy="332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 rot="5400000">
            <a:off x="3703925" y="1944613"/>
            <a:ext cx="340200" cy="332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 rot="10800000">
            <a:off x="4974400" y="1926263"/>
            <a:ext cx="340200" cy="332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 rot="-5400000">
            <a:off x="5003025" y="3203588"/>
            <a:ext cx="340200" cy="332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8"/>
          <p:cNvGrpSpPr/>
          <p:nvPr/>
        </p:nvGrpSpPr>
        <p:grpSpPr>
          <a:xfrm>
            <a:off x="732161" y="2580164"/>
            <a:ext cx="301740" cy="301743"/>
            <a:chOff x="4460225" y="3211300"/>
            <a:chExt cx="481475" cy="481325"/>
          </a:xfrm>
        </p:grpSpPr>
        <p:sp>
          <p:nvSpPr>
            <p:cNvPr id="468" name="Google Shape;468;p38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732161" y="1425976"/>
            <a:ext cx="301740" cy="301743"/>
            <a:chOff x="4460225" y="3211300"/>
            <a:chExt cx="481475" cy="481325"/>
          </a:xfrm>
        </p:grpSpPr>
        <p:sp>
          <p:nvSpPr>
            <p:cNvPr id="471" name="Google Shape;471;p38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8129286" y="1425976"/>
            <a:ext cx="301740" cy="301743"/>
            <a:chOff x="4460225" y="3211300"/>
            <a:chExt cx="481475" cy="481325"/>
          </a:xfrm>
        </p:grpSpPr>
        <p:sp>
          <p:nvSpPr>
            <p:cNvPr id="474" name="Google Shape;474;p38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8129286" y="2541351"/>
            <a:ext cx="301740" cy="301743"/>
            <a:chOff x="4460225" y="3211300"/>
            <a:chExt cx="481475" cy="481325"/>
          </a:xfrm>
        </p:grpSpPr>
        <p:sp>
          <p:nvSpPr>
            <p:cNvPr id="477" name="Google Shape;477;p38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8079211" y="3656726"/>
            <a:ext cx="301740" cy="301743"/>
            <a:chOff x="4460225" y="3211300"/>
            <a:chExt cx="481475" cy="481325"/>
          </a:xfrm>
        </p:grpSpPr>
        <p:sp>
          <p:nvSpPr>
            <p:cNvPr id="480" name="Google Shape;480;p38"/>
            <p:cNvSpPr/>
            <p:nvPr/>
          </p:nvSpPr>
          <p:spPr>
            <a:xfrm>
              <a:off x="4602350" y="3353250"/>
              <a:ext cx="205125" cy="197375"/>
            </a:xfrm>
            <a:custGeom>
              <a:rect b="b" l="l" r="r" t="t"/>
              <a:pathLst>
                <a:path extrusionOk="0" h="7895" w="8205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460225" y="3211300"/>
              <a:ext cx="481475" cy="481325"/>
            </a:xfrm>
            <a:custGeom>
              <a:rect b="b" l="l" r="r" t="t"/>
              <a:pathLst>
                <a:path extrusionOk="0" h="19253" w="19259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/>
          <p:nvPr/>
        </p:nvSpPr>
        <p:spPr>
          <a:xfrm>
            <a:off x="5811455" y="1570294"/>
            <a:ext cx="1289395" cy="1269688"/>
          </a:xfrm>
          <a:custGeom>
            <a:rect b="b" l="l" r="r" t="t"/>
            <a:pathLst>
              <a:path extrusionOk="0" h="28811" w="29076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6121098" y="1872186"/>
            <a:ext cx="670200" cy="6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2188935" y="1570360"/>
            <a:ext cx="1289369" cy="1269556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9"/>
          <p:cNvSpPr/>
          <p:nvPr/>
        </p:nvSpPr>
        <p:spPr>
          <a:xfrm>
            <a:off x="2498422" y="1882612"/>
            <a:ext cx="670396" cy="66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 txBox="1"/>
          <p:nvPr>
            <p:ph idx="1" type="subTitle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Adjusting the weight when the number of </a:t>
            </a:r>
            <a:r>
              <a:rPr b="1" lang="en"/>
              <a:t>co-rated</a:t>
            </a:r>
            <a:r>
              <a:rPr lang="en"/>
              <a:t> items is low</a:t>
            </a:r>
            <a:endParaRPr/>
          </a:p>
        </p:txBody>
      </p:sp>
      <p:sp>
        <p:nvSpPr>
          <p:cNvPr id="491" name="Google Shape;491;p39"/>
          <p:cNvSpPr txBox="1"/>
          <p:nvPr>
            <p:ph idx="2" type="subTitle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Amplifying the weights of ”</a:t>
            </a:r>
            <a:r>
              <a:rPr b="1" lang="en"/>
              <a:t>very similar</a:t>
            </a:r>
            <a:r>
              <a:rPr lang="en"/>
              <a:t>” neighbors</a:t>
            </a:r>
            <a:endParaRPr/>
          </a:p>
        </p:txBody>
      </p:sp>
      <p:sp>
        <p:nvSpPr>
          <p:cNvPr id="492" name="Google Shape;492;p39"/>
          <p:cNvSpPr txBox="1"/>
          <p:nvPr>
            <p:ph idx="3" type="subTitle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Improvement 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39"/>
          <p:cNvSpPr txBox="1"/>
          <p:nvPr>
            <p:ph idx="4" type="subTitle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Improvement 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39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Improvements</a:t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6330413" y="2054259"/>
            <a:ext cx="251463" cy="301766"/>
          </a:xfrm>
          <a:custGeom>
            <a:rect b="b" l="l" r="r" t="t"/>
            <a:pathLst>
              <a:path extrusionOk="0" h="12761" w="10744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9"/>
          <p:cNvGrpSpPr/>
          <p:nvPr/>
        </p:nvGrpSpPr>
        <p:grpSpPr>
          <a:xfrm>
            <a:off x="2682734" y="2064764"/>
            <a:ext cx="301763" cy="301738"/>
            <a:chOff x="-63666550" y="2278975"/>
            <a:chExt cx="319800" cy="318625"/>
          </a:xfrm>
        </p:grpSpPr>
        <p:sp>
          <p:nvSpPr>
            <p:cNvPr id="497" name="Google Shape;497;p39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issues</a:t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752475" y="1743075"/>
            <a:ext cx="3724200" cy="280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Number of common items between users represents the 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reliability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magnitude of each similarity value.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As the number of co-rated items increases, the 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higher weight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should be assigned.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221825" y="1543050"/>
            <a:ext cx="2785500" cy="457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Improvement 1: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Co-rated items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638675" y="1743075"/>
            <a:ext cx="3724200" cy="2804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Since data is very sparse and using nearest neighbour approach, we end up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considering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users even with small similarity values.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this approach helps us to give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more weight to similar users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5108025" y="1543050"/>
            <a:ext cx="2785500" cy="457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Improvement 2: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Amplification of similarity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2555700" y="181422"/>
            <a:ext cx="403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Corner Cases</a:t>
            </a:r>
            <a:endParaRPr/>
          </a:p>
        </p:txBody>
      </p:sp>
      <p:sp>
        <p:nvSpPr>
          <p:cNvPr id="513" name="Google Shape;513;p41"/>
          <p:cNvSpPr txBox="1"/>
          <p:nvPr>
            <p:ph idx="1" type="subTitle"/>
          </p:nvPr>
        </p:nvSpPr>
        <p:spPr>
          <a:xfrm>
            <a:off x="5906400" y="2412575"/>
            <a:ext cx="2773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Improvement</a:t>
            </a:r>
            <a:r>
              <a:rPr b="1" lang="en"/>
              <a:t> 2: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Amplification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</a:t>
            </a:r>
            <a:r>
              <a:rPr b="1" lang="en"/>
              <a:t> n</a:t>
            </a:r>
            <a:r>
              <a:rPr b="1" lang="en"/>
              <a:t>o neighboring</a:t>
            </a:r>
            <a:r>
              <a:rPr lang="en"/>
              <a:t> users having a similarity value that is close to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end up g</a:t>
            </a:r>
            <a:r>
              <a:rPr lang="en"/>
              <a:t>iving high weightage to a user, even though the user are </a:t>
            </a:r>
            <a:r>
              <a:rPr b="1" lang="en"/>
              <a:t>actually</a:t>
            </a:r>
            <a:r>
              <a:rPr lang="en"/>
              <a:t> far off.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3013050" y="1150550"/>
            <a:ext cx="2440349" cy="3157042"/>
          </a:xfrm>
          <a:custGeom>
            <a:rect b="b" l="l" r="r" t="t"/>
            <a:pathLst>
              <a:path extrusionOk="0" h="35174" w="27189">
                <a:moveTo>
                  <a:pt x="24388" y="2980"/>
                </a:moveTo>
                <a:lnTo>
                  <a:pt x="24388" y="32209"/>
                </a:lnTo>
                <a:lnTo>
                  <a:pt x="2607" y="32209"/>
                </a:lnTo>
                <a:lnTo>
                  <a:pt x="2607" y="2980"/>
                </a:lnTo>
                <a:close/>
                <a:moveTo>
                  <a:pt x="13557" y="32820"/>
                </a:moveTo>
                <a:cubicBezTo>
                  <a:pt x="14004" y="32820"/>
                  <a:pt x="14347" y="33177"/>
                  <a:pt x="14347" y="33624"/>
                </a:cubicBezTo>
                <a:cubicBezTo>
                  <a:pt x="14347" y="34071"/>
                  <a:pt x="14004" y="34428"/>
                  <a:pt x="13557" y="34428"/>
                </a:cubicBezTo>
                <a:cubicBezTo>
                  <a:pt x="13110" y="34428"/>
                  <a:pt x="12753" y="34071"/>
                  <a:pt x="12753" y="33624"/>
                </a:cubicBezTo>
                <a:cubicBezTo>
                  <a:pt x="12753" y="33177"/>
                  <a:pt x="13110" y="32820"/>
                  <a:pt x="13557" y="32820"/>
                </a:cubicBezTo>
                <a:close/>
                <a:moveTo>
                  <a:pt x="1416" y="0"/>
                </a:moveTo>
                <a:cubicBezTo>
                  <a:pt x="626" y="0"/>
                  <a:pt x="0" y="626"/>
                  <a:pt x="0" y="1415"/>
                </a:cubicBezTo>
                <a:lnTo>
                  <a:pt x="0" y="33758"/>
                </a:lnTo>
                <a:cubicBezTo>
                  <a:pt x="0" y="34533"/>
                  <a:pt x="626" y="35173"/>
                  <a:pt x="1416" y="35173"/>
                </a:cubicBezTo>
                <a:lnTo>
                  <a:pt x="25743" y="35173"/>
                </a:lnTo>
                <a:cubicBezTo>
                  <a:pt x="26533" y="35173"/>
                  <a:pt x="27159" y="34533"/>
                  <a:pt x="27159" y="33758"/>
                </a:cubicBezTo>
                <a:lnTo>
                  <a:pt x="27159" y="1415"/>
                </a:lnTo>
                <a:lnTo>
                  <a:pt x="27188" y="1415"/>
                </a:lnTo>
                <a:cubicBezTo>
                  <a:pt x="27188" y="626"/>
                  <a:pt x="26548" y="0"/>
                  <a:pt x="25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41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3297475" y="1488725"/>
            <a:ext cx="1870400" cy="18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1"/>
          <p:cNvSpPr txBox="1"/>
          <p:nvPr/>
        </p:nvSpPr>
        <p:spPr>
          <a:xfrm>
            <a:off x="3797088" y="3390875"/>
            <a:ext cx="978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Error 404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p41"/>
          <p:cNvSpPr txBox="1"/>
          <p:nvPr>
            <p:ph idx="1" type="subTitle"/>
          </p:nvPr>
        </p:nvSpPr>
        <p:spPr>
          <a:xfrm>
            <a:off x="96925" y="2332775"/>
            <a:ext cx="2773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Improvement</a:t>
            </a:r>
            <a:r>
              <a:rPr b="1" lang="en"/>
              <a:t> 1: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Co-rated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number of co- rated items is </a:t>
            </a:r>
            <a:r>
              <a:rPr b="1" lang="en"/>
              <a:t>less</a:t>
            </a:r>
            <a:r>
              <a:rPr lang="en"/>
              <a:t> than a certain </a:t>
            </a:r>
            <a:r>
              <a:rPr b="1" lang="en"/>
              <a:t>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similarity of our approach </a:t>
            </a:r>
            <a:r>
              <a:rPr b="1" lang="en"/>
              <a:t>increases</a:t>
            </a:r>
            <a:r>
              <a:rPr lang="en"/>
              <a:t> than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distant users might have large number of co-rated items with the target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velopment Project Proposa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