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8" r:id="rId2"/>
  </p:sldIdLst>
  <p:sldSz cx="16256000" cy="12192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3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3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6F97B-8E32-4DF1-B6ED-8B29CACFBBF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3BA1-3AA0-4DC3-A7BA-4412D05B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629228" y="277586"/>
            <a:ext cx="12982428" cy="9611533"/>
            <a:chOff x="-1989664" y="1840092"/>
            <a:chExt cx="12996335" cy="10329333"/>
          </a:xfrm>
        </p:grpSpPr>
        <p:sp>
          <p:nvSpPr>
            <p:cNvPr id="2" name="Oval 1"/>
            <p:cNvSpPr/>
            <p:nvPr/>
          </p:nvSpPr>
          <p:spPr>
            <a:xfrm>
              <a:off x="3951114" y="1840092"/>
              <a:ext cx="1749780" cy="846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start</a:t>
              </a:r>
            </a:p>
          </p:txBody>
        </p:sp>
        <p:cxnSp>
          <p:nvCxnSpPr>
            <p:cNvPr id="4" name="Straight Arrow Connector 3"/>
            <p:cNvCxnSpPr>
              <a:stCxn id="2" idx="4"/>
            </p:cNvCxnSpPr>
            <p:nvPr/>
          </p:nvCxnSpPr>
          <p:spPr>
            <a:xfrm>
              <a:off x="4826000" y="2686759"/>
              <a:ext cx="0" cy="756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431823" y="3443116"/>
              <a:ext cx="3025424" cy="1320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Sum=0</a:t>
              </a:r>
            </a:p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Count=1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826000" y="4763912"/>
              <a:ext cx="0" cy="767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Decision 11"/>
            <p:cNvSpPr/>
            <p:nvPr/>
          </p:nvSpPr>
          <p:spPr>
            <a:xfrm>
              <a:off x="3505202" y="5531556"/>
              <a:ext cx="2641600" cy="139982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count&lt;=5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146801" y="6231468"/>
              <a:ext cx="1749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896580" y="5667025"/>
              <a:ext cx="3110091" cy="1128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Average =sum/5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834446" y="6208889"/>
              <a:ext cx="16707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-1058333" y="5174213"/>
              <a:ext cx="2892778" cy="1621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Sum= sum +  </a:t>
              </a:r>
              <a:r>
                <a:rPr lang="en-US" sz="3202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num</a:t>
              </a:r>
              <a:endParaRPr lang="en-US" sz="3202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Count=count</a:t>
              </a:r>
              <a:r>
                <a:rPr lang="en-US" sz="3202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++  </a:t>
              </a:r>
              <a:endParaRPr lang="en-US" sz="3202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225781" y="6795914"/>
              <a:ext cx="11289" cy="1546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Data 39"/>
            <p:cNvSpPr/>
            <p:nvPr/>
          </p:nvSpPr>
          <p:spPr>
            <a:xfrm>
              <a:off x="-1989664" y="8240892"/>
              <a:ext cx="4453468" cy="114017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Input number </a:t>
              </a:r>
            </a:p>
            <a:p>
              <a:pPr algn="ctr"/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en-US" sz="3202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num</a:t>
              </a:r>
              <a:r>
                <a:rPr lang="en-US" sz="3202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                          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826000" y="6931379"/>
              <a:ext cx="0" cy="2077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1848554" y="8997246"/>
              <a:ext cx="2977444" cy="3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9451625" y="6835728"/>
              <a:ext cx="11289" cy="2935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4820358" y="9685866"/>
              <a:ext cx="4583291" cy="33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826000" y="9685871"/>
              <a:ext cx="0" cy="519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ata 53"/>
            <p:cNvSpPr/>
            <p:nvPr/>
          </p:nvSpPr>
          <p:spPr>
            <a:xfrm>
              <a:off x="2203775" y="10233808"/>
              <a:ext cx="4917067" cy="1935617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2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Display =average , sum</a:t>
              </a:r>
              <a:endParaRPr lang="en-US" sz="3202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57" name="Straight Arrow Connector 56"/>
          <p:cNvCxnSpPr>
            <a:stCxn id="54" idx="4"/>
          </p:cNvCxnSpPr>
          <p:nvPr/>
        </p:nvCxnSpPr>
        <p:spPr>
          <a:xfrm flipH="1">
            <a:off x="8274082" y="9889119"/>
            <a:ext cx="1" cy="51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395994" y="10482943"/>
            <a:ext cx="1756175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2025-10-15T03:31:03Z</dcterms:created>
  <dcterms:modified xsi:type="dcterms:W3CDTF">2025-10-15T03:54:40Z</dcterms:modified>
</cp:coreProperties>
</file>