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7"/>
  </p:normalViewPr>
  <p:slideViewPr>
    <p:cSldViewPr snapToGrid="0" snapToObjects="1">
      <p:cViewPr varScale="1">
        <p:scale>
          <a:sx n="116" d="100"/>
          <a:sy n="116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C64BE-C7FE-AF45-A8F4-9346B268B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291C99-1F66-3146-81BA-0E5DB12C7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C72091-DE7C-EE41-8380-FD7D7E0B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8D86-3F1F-EC4E-AC2E-32DA2A17DDEE}" type="datetimeFigureOut">
              <a:rPr kumimoji="1" lang="zh-TW" altLang="en-US" smtClean="0"/>
              <a:t>2019/12/13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769E89-CEF7-4945-B3B1-AE574E39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926BC0-BAC7-E640-9902-FC2FD4E4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58D7-3EE5-EA40-B5AE-AB0D633B42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226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9BB710-188F-6F48-94D2-587C70D2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7FBD97-D589-5845-BD29-F7D84C89C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44048F-9F76-DB44-A469-ED0FD98B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8D86-3F1F-EC4E-AC2E-32DA2A17DDEE}" type="datetimeFigureOut">
              <a:rPr kumimoji="1" lang="zh-TW" altLang="en-US" smtClean="0"/>
              <a:t>2019/12/13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113EA7-D123-5F4A-BED6-AEF94D87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E02CA5-AEC6-3B4F-8309-8ACD53B6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58D7-3EE5-EA40-B5AE-AB0D633B42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454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777320-8792-644C-8906-937F46E5A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2F82D9-9E12-A548-97C4-EFF624FDE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6E9842-404C-7448-A41A-0319EC43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8D86-3F1F-EC4E-AC2E-32DA2A17DDEE}" type="datetimeFigureOut">
              <a:rPr kumimoji="1" lang="zh-TW" altLang="en-US" smtClean="0"/>
              <a:t>2019/12/13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AE65AB-CDAD-1449-9BDD-EB78B3B7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E66641-1402-4F4C-9B15-CDFD292C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58D7-3EE5-EA40-B5AE-AB0D633B42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836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495C24-846E-C94C-B54F-2A046A42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ADDAF-C703-284F-A93B-E35649AC7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EBF302-6008-3E43-86A7-7CC4C56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8D86-3F1F-EC4E-AC2E-32DA2A17DDEE}" type="datetimeFigureOut">
              <a:rPr kumimoji="1" lang="zh-TW" altLang="en-US" smtClean="0"/>
              <a:t>2019/12/13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5A9837-AAEC-D342-88DD-F3809779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A63270-E746-7443-A91A-5C020D6F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58D7-3EE5-EA40-B5AE-AB0D633B42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51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DC07D-F374-6040-90AC-1B3A5086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86E8F1-D478-FD48-89B5-A7184962F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C00035-7292-7643-AAE1-C57622A3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8D86-3F1F-EC4E-AC2E-32DA2A17DDEE}" type="datetimeFigureOut">
              <a:rPr kumimoji="1" lang="zh-TW" altLang="en-US" smtClean="0"/>
              <a:t>2019/12/13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1ABEF2-E85E-6A4A-9828-3A5872F1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09B022-DF22-4C46-B126-6553E73B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58D7-3EE5-EA40-B5AE-AB0D633B42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478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E9669-84E8-774F-9FF2-368D7C3A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056804-93BD-CA46-AA14-8C714F87D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B65C98-59FF-C44F-95B7-282DC8D98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1C0BEC-99FD-1D45-B2C0-BCBC22AB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8D86-3F1F-EC4E-AC2E-32DA2A17DDEE}" type="datetimeFigureOut">
              <a:rPr kumimoji="1" lang="zh-TW" altLang="en-US" smtClean="0"/>
              <a:t>2019/12/13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F7D463-7AF7-AA42-8053-8411D179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AF20C9-46B9-5E44-B29A-72CCC99D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58D7-3EE5-EA40-B5AE-AB0D633B42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586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79379-7A18-A84F-8274-2FC9096C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BFA9E3-F2CD-DB46-A3D2-C24974906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2FCFB3-6BD9-4F4B-8BB4-8D89A6FE4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7096F34-0BA6-8D42-8BF5-B855922A9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DBCD472-A618-BC4F-8099-A2694AB2D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8242B8-BC1C-6E45-BB88-F3DECB06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8D86-3F1F-EC4E-AC2E-32DA2A17DDEE}" type="datetimeFigureOut">
              <a:rPr kumimoji="1" lang="zh-TW" altLang="en-US" smtClean="0"/>
              <a:t>2019/12/13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BB7A872-36C2-D447-97D0-B1280C05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3551686-E633-C142-8B54-C9C67A43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58D7-3EE5-EA40-B5AE-AB0D633B42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873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6B3FF-379D-8B45-BBB2-B285184C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798AA4-B392-9A49-91B2-2754E217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8D86-3F1F-EC4E-AC2E-32DA2A17DDEE}" type="datetimeFigureOut">
              <a:rPr kumimoji="1" lang="zh-TW" altLang="en-US" smtClean="0"/>
              <a:t>2019/12/13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276F3B-0BB7-EC47-8C6A-9AAFF778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2B49CF-4659-2641-82B5-C9C07718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58D7-3EE5-EA40-B5AE-AB0D633B42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763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EA8ECD-17DB-9A4C-9D05-F7066688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8D86-3F1F-EC4E-AC2E-32DA2A17DDEE}" type="datetimeFigureOut">
              <a:rPr kumimoji="1" lang="zh-TW" altLang="en-US" smtClean="0"/>
              <a:t>2019/12/13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6DFA92-6E86-CD4B-BD5D-147A1006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649CB2-D0D6-7144-9116-1E5FC251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58D7-3EE5-EA40-B5AE-AB0D633B42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246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C579F-020B-5143-AC90-374EB6C6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01885-3C4A-9547-8690-9F00246B3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596E69-FA86-0C4C-BE08-DD14D60B9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556DCC-BB7C-1B49-A357-DCAEBD94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8D86-3F1F-EC4E-AC2E-32DA2A17DDEE}" type="datetimeFigureOut">
              <a:rPr kumimoji="1" lang="zh-TW" altLang="en-US" smtClean="0"/>
              <a:t>2019/12/13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774DA8-6E7C-DC45-AF03-A5326BA3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27C539-2633-FB46-B257-36844C2E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58D7-3EE5-EA40-B5AE-AB0D633B42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693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A88B5B-B67D-BB4A-AADD-A9D25CCA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ECAB62-414A-0542-9D98-BE9E4BAAC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E4D8A3-FF87-B346-9CF6-F72B5D795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752B32-5BBB-564C-89F4-D2582A65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8D86-3F1F-EC4E-AC2E-32DA2A17DDEE}" type="datetimeFigureOut">
              <a:rPr kumimoji="1" lang="zh-TW" altLang="en-US" smtClean="0"/>
              <a:t>2019/12/13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9319CA-CBB8-D448-AFD0-96FF60FA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41ECB6-80EB-F54F-8CD7-5292E976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58D7-3EE5-EA40-B5AE-AB0D633B42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153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D7D6093-135E-9943-A5B9-DEAD9BC5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AB5E7F-2BEA-644F-A9D9-7B01D6BB7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2BF8EA-877A-454A-9CB5-ED623F451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98D86-3F1F-EC4E-AC2E-32DA2A17DDEE}" type="datetimeFigureOut">
              <a:rPr kumimoji="1" lang="zh-TW" altLang="en-US" smtClean="0"/>
              <a:t>2019/12/13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BE8D48-3CF0-E54D-B790-CAF60568D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8BF12E-0583-724F-90D0-B42A14D14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E58D7-3EE5-EA40-B5AE-AB0D633B422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6907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08A6F-2B7D-CC43-9690-10C1AAD0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MUTATION TEST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84FD01-2879-2949-9D9F-73668974E3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public </a:t>
            </a:r>
            <a:r>
              <a:rPr lang="en-US" altLang="zh-TW" dirty="0" err="1"/>
              <a:t>boolean</a:t>
            </a:r>
            <a:r>
              <a:rPr lang="en-US" altLang="zh-TW" dirty="0"/>
              <a:t> test1(int x, int y)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{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	for( int 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y;i</a:t>
            </a:r>
            <a:r>
              <a:rPr lang="en-US" altLang="zh-TW" dirty="0"/>
              <a:t>++) 		//1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	{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		if((</a:t>
            </a:r>
            <a:r>
              <a:rPr lang="en-US" altLang="zh-TW" dirty="0" err="1"/>
              <a:t>x+i</a:t>
            </a:r>
            <a:r>
              <a:rPr lang="en-US" altLang="zh-TW" dirty="0"/>
              <a:t>)%3==0)     	//2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		{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			return true;    	//3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		}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	}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	return false;           		//4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zh-TW" dirty="0"/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5C6FB7-8BD1-D747-AA37-EA894B83DF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test case 1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1)Input values:(1, 2)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2)expected result: false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3)test program's result: false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--------------------------------------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test case 2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1)Input values:(2, 2)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2)expected result: true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3)test program's result: true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624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C756095-0990-A648-B7D2-238045045526}"/>
              </a:ext>
            </a:extLst>
          </p:cNvPr>
          <p:cNvSpPr txBox="1"/>
          <p:nvPr/>
        </p:nvSpPr>
        <p:spPr>
          <a:xfrm>
            <a:off x="6096000" y="510046"/>
            <a:ext cx="561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</a:t>
            </a:r>
            <a:r>
              <a:rPr lang="en-US" altLang="zh-TW" dirty="0" err="1"/>
              <a:t>boolean</a:t>
            </a:r>
            <a:r>
              <a:rPr lang="en-US" altLang="zh-TW" dirty="0"/>
              <a:t> mutationTest1(int x, int y)</a:t>
            </a:r>
            <a:endParaRPr lang="zh-TW" altLang="zh-TW" dirty="0"/>
          </a:p>
          <a:p>
            <a:r>
              <a:rPr lang="en-US" altLang="zh-TW" dirty="0"/>
              <a:t>{</a:t>
            </a:r>
            <a:endParaRPr lang="zh-TW" altLang="zh-TW" dirty="0"/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</a:rPr>
              <a:t>for( int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 = 0;i &lt;= </a:t>
            </a:r>
            <a:r>
              <a:rPr lang="en-US" altLang="zh-TW" dirty="0" err="1">
                <a:solidFill>
                  <a:srgbClr val="FF0000"/>
                </a:solidFill>
              </a:rPr>
              <a:t>y;i</a:t>
            </a:r>
            <a:r>
              <a:rPr lang="en-US" altLang="zh-TW" dirty="0">
                <a:solidFill>
                  <a:srgbClr val="FF0000"/>
                </a:solidFill>
              </a:rPr>
              <a:t>++) 	//1*   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	{</a:t>
            </a:r>
            <a:endParaRPr lang="zh-TW" altLang="zh-TW" dirty="0"/>
          </a:p>
          <a:p>
            <a:r>
              <a:rPr lang="en-US" altLang="zh-TW" dirty="0"/>
              <a:t>		if((</a:t>
            </a:r>
            <a:r>
              <a:rPr lang="en-US" altLang="zh-TW" dirty="0" err="1"/>
              <a:t>x+i</a:t>
            </a:r>
            <a:r>
              <a:rPr lang="en-US" altLang="zh-TW" dirty="0"/>
              <a:t>)%3==0)     	//2</a:t>
            </a:r>
            <a:endParaRPr lang="zh-TW" altLang="zh-TW" dirty="0"/>
          </a:p>
          <a:p>
            <a:r>
              <a:rPr lang="en-US" altLang="zh-TW" dirty="0"/>
              <a:t>		{</a:t>
            </a:r>
            <a:endParaRPr lang="zh-TW" altLang="zh-TW" dirty="0"/>
          </a:p>
          <a:p>
            <a:r>
              <a:rPr lang="en-US" altLang="zh-TW" dirty="0"/>
              <a:t>		return true;    	//3</a:t>
            </a:r>
            <a:endParaRPr lang="zh-TW" altLang="zh-TW" dirty="0"/>
          </a:p>
          <a:p>
            <a:r>
              <a:rPr lang="en-US" altLang="zh-TW" dirty="0"/>
              <a:t>		}</a:t>
            </a:r>
            <a:endParaRPr lang="zh-TW" altLang="zh-TW" dirty="0"/>
          </a:p>
          <a:p>
            <a:r>
              <a:rPr lang="en-US" altLang="zh-TW" dirty="0"/>
              <a:t>	}</a:t>
            </a:r>
            <a:endParaRPr lang="zh-TW" altLang="zh-TW" dirty="0"/>
          </a:p>
          <a:p>
            <a:r>
              <a:rPr lang="en-US" altLang="zh-TW" dirty="0"/>
              <a:t>	return false;           	//4</a:t>
            </a:r>
            <a:endParaRPr lang="zh-TW" altLang="zh-TW" dirty="0"/>
          </a:p>
          <a:p>
            <a:r>
              <a:rPr lang="en-US" altLang="zh-TW" dirty="0"/>
              <a:t>}</a:t>
            </a:r>
            <a:endParaRPr lang="zh-TW" altLang="zh-TW" dirty="0"/>
          </a:p>
          <a:p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CEAE48-8354-3F42-84EA-07A899BDA713}"/>
              </a:ext>
            </a:extLst>
          </p:cNvPr>
          <p:cNvSpPr txBox="1"/>
          <p:nvPr/>
        </p:nvSpPr>
        <p:spPr>
          <a:xfrm>
            <a:off x="477399" y="510046"/>
            <a:ext cx="561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</a:t>
            </a:r>
            <a:r>
              <a:rPr lang="en-US" altLang="zh-TW" dirty="0" err="1"/>
              <a:t>boolean</a:t>
            </a:r>
            <a:r>
              <a:rPr lang="en-US" altLang="zh-TW" dirty="0"/>
              <a:t> mutationTest1(int x, int y)</a:t>
            </a:r>
            <a:endParaRPr lang="zh-TW" altLang="zh-TW" dirty="0"/>
          </a:p>
          <a:p>
            <a:r>
              <a:rPr lang="en-US" altLang="zh-TW" dirty="0"/>
              <a:t>{</a:t>
            </a:r>
            <a:endParaRPr lang="zh-TW" altLang="zh-TW" dirty="0"/>
          </a:p>
          <a:p>
            <a:r>
              <a:rPr lang="en-US" altLang="zh-TW" dirty="0"/>
              <a:t>	for( int 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y;i</a:t>
            </a:r>
            <a:r>
              <a:rPr lang="en-US" altLang="zh-TW" dirty="0"/>
              <a:t>++) 	//1   </a:t>
            </a:r>
            <a:endParaRPr lang="zh-TW" altLang="zh-TW" dirty="0"/>
          </a:p>
          <a:p>
            <a:r>
              <a:rPr lang="en-US" altLang="zh-TW" dirty="0"/>
              <a:t>	{</a:t>
            </a:r>
            <a:endParaRPr lang="zh-TW" altLang="zh-TW" dirty="0"/>
          </a:p>
          <a:p>
            <a:r>
              <a:rPr lang="en-US" altLang="zh-TW" dirty="0"/>
              <a:t>		if((</a:t>
            </a:r>
            <a:r>
              <a:rPr lang="en-US" altLang="zh-TW" dirty="0" err="1"/>
              <a:t>x+i</a:t>
            </a:r>
            <a:r>
              <a:rPr lang="en-US" altLang="zh-TW" dirty="0"/>
              <a:t>)%3==0)     	//2</a:t>
            </a:r>
            <a:endParaRPr lang="zh-TW" altLang="zh-TW" dirty="0"/>
          </a:p>
          <a:p>
            <a:r>
              <a:rPr lang="en-US" altLang="zh-TW" dirty="0"/>
              <a:t>		{</a:t>
            </a:r>
            <a:endParaRPr lang="zh-TW" altLang="zh-TW" dirty="0"/>
          </a:p>
          <a:p>
            <a:r>
              <a:rPr lang="en-US" altLang="zh-TW" dirty="0"/>
              <a:t>		return true;    	//3</a:t>
            </a:r>
            <a:endParaRPr lang="zh-TW" altLang="zh-TW" dirty="0"/>
          </a:p>
          <a:p>
            <a:r>
              <a:rPr lang="en-US" altLang="zh-TW" dirty="0"/>
              <a:t>		}</a:t>
            </a:r>
            <a:endParaRPr lang="zh-TW" altLang="zh-TW" dirty="0"/>
          </a:p>
          <a:p>
            <a:r>
              <a:rPr lang="en-US" altLang="zh-TW" dirty="0"/>
              <a:t>	}</a:t>
            </a:r>
            <a:endParaRPr lang="zh-TW" altLang="zh-TW" dirty="0"/>
          </a:p>
          <a:p>
            <a:r>
              <a:rPr lang="en-US" altLang="zh-TW" dirty="0"/>
              <a:t>	return false;           	//4</a:t>
            </a:r>
            <a:endParaRPr lang="zh-TW" altLang="zh-TW" dirty="0"/>
          </a:p>
          <a:p>
            <a:r>
              <a:rPr lang="en-US" altLang="zh-TW" dirty="0"/>
              <a:t>}</a:t>
            </a:r>
            <a:endParaRPr lang="zh-TW" altLang="zh-TW" dirty="0"/>
          </a:p>
          <a:p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CCCC33-930D-9A46-AEDF-3DA7A072A31B}"/>
              </a:ext>
            </a:extLst>
          </p:cNvPr>
          <p:cNvSpPr txBox="1"/>
          <p:nvPr/>
        </p:nvSpPr>
        <p:spPr>
          <a:xfrm>
            <a:off x="6648678" y="3718679"/>
            <a:ext cx="49135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 case 1</a:t>
            </a:r>
            <a:endParaRPr lang="zh-TW" altLang="zh-TW" dirty="0"/>
          </a:p>
          <a:p>
            <a:r>
              <a:rPr lang="en-US" altLang="zh-TW" dirty="0"/>
              <a:t>1)Input values:(1, 2)</a:t>
            </a:r>
            <a:endParaRPr lang="zh-TW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2)expected result: true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3)test program's result: true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--------------------------------------</a:t>
            </a:r>
            <a:endParaRPr lang="zh-TW" altLang="zh-TW" dirty="0"/>
          </a:p>
          <a:p>
            <a:r>
              <a:rPr lang="en-US" altLang="zh-TW" dirty="0"/>
              <a:t>test case 2</a:t>
            </a:r>
            <a:endParaRPr lang="zh-TW" altLang="zh-TW" dirty="0"/>
          </a:p>
          <a:p>
            <a:r>
              <a:rPr lang="en-US" altLang="zh-TW" dirty="0"/>
              <a:t>1)Input values:(2, 2)</a:t>
            </a:r>
            <a:endParaRPr lang="zh-TW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2)expected result: false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3)test program's result: false</a:t>
            </a:r>
            <a:endParaRPr lang="zh-TW" altLang="zh-TW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C5BB40-D478-0A4F-A5D5-1EF5792EF03D}"/>
              </a:ext>
            </a:extLst>
          </p:cNvPr>
          <p:cNvSpPr txBox="1"/>
          <p:nvPr/>
        </p:nvSpPr>
        <p:spPr>
          <a:xfrm>
            <a:off x="629799" y="3718679"/>
            <a:ext cx="49135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 case 1</a:t>
            </a:r>
            <a:endParaRPr lang="zh-TW" altLang="zh-TW" dirty="0"/>
          </a:p>
          <a:p>
            <a:r>
              <a:rPr lang="en-US" altLang="zh-TW" dirty="0"/>
              <a:t>1)Input values:(1, 2)</a:t>
            </a:r>
            <a:endParaRPr lang="zh-TW" altLang="zh-TW" dirty="0"/>
          </a:p>
          <a:p>
            <a:r>
              <a:rPr lang="en-US" altLang="zh-TW" dirty="0"/>
              <a:t>2)expected result: false</a:t>
            </a:r>
            <a:endParaRPr lang="zh-TW" altLang="zh-TW" dirty="0"/>
          </a:p>
          <a:p>
            <a:r>
              <a:rPr lang="en-US" altLang="zh-TW" dirty="0"/>
              <a:t>3)test program's result: false</a:t>
            </a:r>
            <a:endParaRPr lang="zh-TW" altLang="zh-TW" dirty="0"/>
          </a:p>
          <a:p>
            <a:r>
              <a:rPr lang="en-US" altLang="zh-TW" dirty="0"/>
              <a:t>--------------------------------------</a:t>
            </a:r>
            <a:endParaRPr lang="zh-TW" altLang="zh-TW" dirty="0"/>
          </a:p>
          <a:p>
            <a:r>
              <a:rPr lang="en-US" altLang="zh-TW" dirty="0"/>
              <a:t>test case 2</a:t>
            </a:r>
            <a:endParaRPr lang="zh-TW" altLang="zh-TW" dirty="0"/>
          </a:p>
          <a:p>
            <a:r>
              <a:rPr lang="en-US" altLang="zh-TW" dirty="0"/>
              <a:t>1)Input values:(2, 2)</a:t>
            </a:r>
            <a:endParaRPr lang="zh-TW" altLang="zh-TW" dirty="0"/>
          </a:p>
          <a:p>
            <a:r>
              <a:rPr lang="en-US" altLang="zh-TW" dirty="0"/>
              <a:t>2)expected result: true</a:t>
            </a:r>
            <a:endParaRPr lang="zh-TW" altLang="zh-TW" dirty="0"/>
          </a:p>
          <a:p>
            <a:r>
              <a:rPr lang="en-US" altLang="zh-TW" dirty="0"/>
              <a:t>3)test program's result: true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77401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C756095-0990-A648-B7D2-238045045526}"/>
              </a:ext>
            </a:extLst>
          </p:cNvPr>
          <p:cNvSpPr txBox="1"/>
          <p:nvPr/>
        </p:nvSpPr>
        <p:spPr>
          <a:xfrm>
            <a:off x="6096000" y="510046"/>
            <a:ext cx="561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</a:t>
            </a:r>
            <a:r>
              <a:rPr lang="en-US" altLang="zh-TW" dirty="0" err="1"/>
              <a:t>boolean</a:t>
            </a:r>
            <a:r>
              <a:rPr lang="en-US" altLang="zh-TW" dirty="0"/>
              <a:t> mutationTest1(int x, int y)</a:t>
            </a:r>
            <a:endParaRPr lang="zh-TW" altLang="zh-TW" dirty="0"/>
          </a:p>
          <a:p>
            <a:r>
              <a:rPr lang="en-US" altLang="zh-TW" dirty="0"/>
              <a:t>{</a:t>
            </a:r>
            <a:endParaRPr lang="zh-TW" altLang="zh-TW" dirty="0"/>
          </a:p>
          <a:p>
            <a:r>
              <a:rPr lang="en-US" altLang="zh-TW" dirty="0"/>
              <a:t>	for( int 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y;i</a:t>
            </a:r>
            <a:r>
              <a:rPr lang="en-US" altLang="zh-TW" dirty="0"/>
              <a:t>++) 	//1   </a:t>
            </a:r>
            <a:endParaRPr lang="zh-TW" altLang="zh-TW" dirty="0"/>
          </a:p>
          <a:p>
            <a:r>
              <a:rPr lang="en-US" altLang="zh-TW" dirty="0"/>
              <a:t>	{</a:t>
            </a:r>
            <a:endParaRPr lang="zh-TW" altLang="zh-TW" dirty="0"/>
          </a:p>
          <a:p>
            <a:r>
              <a:rPr lang="en-US" altLang="zh-TW" dirty="0"/>
              <a:t>		</a:t>
            </a:r>
            <a:r>
              <a:rPr lang="en-US" altLang="zh-TW" dirty="0">
                <a:solidFill>
                  <a:srgbClr val="FF0000"/>
                </a:solidFill>
              </a:rPr>
              <a:t>if((x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)%3==0)     	//2</a:t>
            </a:r>
            <a:r>
              <a:rPr lang="zh-TW" altLang="en-US" dirty="0">
                <a:solidFill>
                  <a:srgbClr val="FF0000"/>
                </a:solidFill>
              </a:rPr>
              <a:t>*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		{</a:t>
            </a:r>
            <a:endParaRPr lang="zh-TW" altLang="zh-TW" dirty="0"/>
          </a:p>
          <a:p>
            <a:r>
              <a:rPr lang="en-US" altLang="zh-TW" dirty="0"/>
              <a:t>		return true;    	//3</a:t>
            </a:r>
            <a:endParaRPr lang="zh-TW" altLang="zh-TW" dirty="0"/>
          </a:p>
          <a:p>
            <a:r>
              <a:rPr lang="en-US" altLang="zh-TW" dirty="0"/>
              <a:t>		}</a:t>
            </a:r>
            <a:endParaRPr lang="zh-TW" altLang="zh-TW" dirty="0"/>
          </a:p>
          <a:p>
            <a:r>
              <a:rPr lang="en-US" altLang="zh-TW" dirty="0"/>
              <a:t>	}</a:t>
            </a:r>
            <a:endParaRPr lang="zh-TW" altLang="zh-TW" dirty="0"/>
          </a:p>
          <a:p>
            <a:r>
              <a:rPr lang="en-US" altLang="zh-TW" dirty="0"/>
              <a:t>	return false;           	//4</a:t>
            </a:r>
            <a:endParaRPr lang="zh-TW" altLang="zh-TW" dirty="0"/>
          </a:p>
          <a:p>
            <a:r>
              <a:rPr lang="en-US" altLang="zh-TW" dirty="0"/>
              <a:t>}</a:t>
            </a:r>
            <a:endParaRPr lang="zh-TW" altLang="zh-TW" dirty="0"/>
          </a:p>
          <a:p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CEAE48-8354-3F42-84EA-07A899BDA713}"/>
              </a:ext>
            </a:extLst>
          </p:cNvPr>
          <p:cNvSpPr txBox="1"/>
          <p:nvPr/>
        </p:nvSpPr>
        <p:spPr>
          <a:xfrm>
            <a:off x="477399" y="510046"/>
            <a:ext cx="561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</a:t>
            </a:r>
            <a:r>
              <a:rPr lang="en-US" altLang="zh-TW" dirty="0" err="1"/>
              <a:t>boolean</a:t>
            </a:r>
            <a:r>
              <a:rPr lang="en-US" altLang="zh-TW" dirty="0"/>
              <a:t> mutationTest1(int x, int y)</a:t>
            </a:r>
            <a:endParaRPr lang="zh-TW" altLang="zh-TW" dirty="0"/>
          </a:p>
          <a:p>
            <a:r>
              <a:rPr lang="en-US" altLang="zh-TW" dirty="0"/>
              <a:t>{</a:t>
            </a:r>
            <a:endParaRPr lang="zh-TW" altLang="zh-TW" dirty="0"/>
          </a:p>
          <a:p>
            <a:r>
              <a:rPr lang="en-US" altLang="zh-TW" dirty="0"/>
              <a:t>	for( int 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y;i</a:t>
            </a:r>
            <a:r>
              <a:rPr lang="en-US" altLang="zh-TW" dirty="0"/>
              <a:t>++) 	//1   </a:t>
            </a:r>
            <a:endParaRPr lang="zh-TW" altLang="zh-TW" dirty="0"/>
          </a:p>
          <a:p>
            <a:r>
              <a:rPr lang="en-US" altLang="zh-TW" dirty="0"/>
              <a:t>	{</a:t>
            </a:r>
            <a:endParaRPr lang="zh-TW" altLang="zh-TW" dirty="0"/>
          </a:p>
          <a:p>
            <a:r>
              <a:rPr lang="en-US" altLang="zh-TW" dirty="0"/>
              <a:t>		if((</a:t>
            </a:r>
            <a:r>
              <a:rPr lang="en-US" altLang="zh-TW" dirty="0" err="1"/>
              <a:t>x+i</a:t>
            </a:r>
            <a:r>
              <a:rPr lang="en-US" altLang="zh-TW" dirty="0"/>
              <a:t>)%3==0)     	//2</a:t>
            </a:r>
            <a:endParaRPr lang="zh-TW" altLang="zh-TW" dirty="0"/>
          </a:p>
          <a:p>
            <a:r>
              <a:rPr lang="en-US" altLang="zh-TW" dirty="0"/>
              <a:t>		{</a:t>
            </a:r>
            <a:endParaRPr lang="zh-TW" altLang="zh-TW" dirty="0"/>
          </a:p>
          <a:p>
            <a:r>
              <a:rPr lang="en-US" altLang="zh-TW" dirty="0"/>
              <a:t>		return true;    	//3</a:t>
            </a:r>
            <a:endParaRPr lang="zh-TW" altLang="zh-TW" dirty="0"/>
          </a:p>
          <a:p>
            <a:r>
              <a:rPr lang="en-US" altLang="zh-TW" dirty="0"/>
              <a:t>		}</a:t>
            </a:r>
            <a:endParaRPr lang="zh-TW" altLang="zh-TW" dirty="0"/>
          </a:p>
          <a:p>
            <a:r>
              <a:rPr lang="en-US" altLang="zh-TW" dirty="0"/>
              <a:t>	}</a:t>
            </a:r>
            <a:endParaRPr lang="zh-TW" altLang="zh-TW" dirty="0"/>
          </a:p>
          <a:p>
            <a:r>
              <a:rPr lang="en-US" altLang="zh-TW" dirty="0"/>
              <a:t>	return false;           	//4</a:t>
            </a:r>
            <a:endParaRPr lang="zh-TW" altLang="zh-TW" dirty="0"/>
          </a:p>
          <a:p>
            <a:r>
              <a:rPr lang="en-US" altLang="zh-TW" dirty="0"/>
              <a:t>}</a:t>
            </a:r>
            <a:endParaRPr lang="zh-TW" altLang="zh-TW" dirty="0"/>
          </a:p>
          <a:p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CCCC33-930D-9A46-AEDF-3DA7A072A31B}"/>
              </a:ext>
            </a:extLst>
          </p:cNvPr>
          <p:cNvSpPr txBox="1"/>
          <p:nvPr/>
        </p:nvSpPr>
        <p:spPr>
          <a:xfrm>
            <a:off x="6648678" y="3718679"/>
            <a:ext cx="49135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 case 1</a:t>
            </a:r>
            <a:endParaRPr lang="zh-TW" altLang="zh-TW" dirty="0"/>
          </a:p>
          <a:p>
            <a:r>
              <a:rPr lang="en-US" altLang="zh-TW" dirty="0"/>
              <a:t>1)Input values:(1, 2)</a:t>
            </a:r>
            <a:endParaRPr lang="zh-TW" altLang="zh-TW" dirty="0"/>
          </a:p>
          <a:p>
            <a:r>
              <a:rPr lang="en-US" altLang="zh-TW" dirty="0"/>
              <a:t>2)expected result: false</a:t>
            </a:r>
            <a:endParaRPr lang="zh-TW" altLang="zh-TW" dirty="0"/>
          </a:p>
          <a:p>
            <a:r>
              <a:rPr lang="en-US" altLang="zh-TW" dirty="0"/>
              <a:t>3)test program's result: false</a:t>
            </a:r>
            <a:endParaRPr lang="zh-TW" altLang="zh-TW" dirty="0"/>
          </a:p>
          <a:p>
            <a:r>
              <a:rPr lang="en-US" altLang="zh-TW" dirty="0"/>
              <a:t>--------------------------------------</a:t>
            </a:r>
            <a:endParaRPr lang="zh-TW" altLang="zh-TW" dirty="0"/>
          </a:p>
          <a:p>
            <a:r>
              <a:rPr lang="en-US" altLang="zh-TW" dirty="0"/>
              <a:t>test case 2</a:t>
            </a:r>
            <a:endParaRPr lang="zh-TW" altLang="zh-TW" dirty="0"/>
          </a:p>
          <a:p>
            <a:r>
              <a:rPr lang="en-US" altLang="zh-TW" dirty="0"/>
              <a:t>1)Input values:(2, 2)</a:t>
            </a:r>
            <a:endParaRPr lang="zh-TW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2)expected result: false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3)test program's result: false</a:t>
            </a:r>
            <a:endParaRPr lang="zh-TW" altLang="zh-TW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C5BB40-D478-0A4F-A5D5-1EF5792EF03D}"/>
              </a:ext>
            </a:extLst>
          </p:cNvPr>
          <p:cNvSpPr txBox="1"/>
          <p:nvPr/>
        </p:nvSpPr>
        <p:spPr>
          <a:xfrm>
            <a:off x="629799" y="3718679"/>
            <a:ext cx="49135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 case 1</a:t>
            </a:r>
            <a:endParaRPr lang="zh-TW" altLang="zh-TW" dirty="0"/>
          </a:p>
          <a:p>
            <a:r>
              <a:rPr lang="en-US" altLang="zh-TW" dirty="0"/>
              <a:t>1)Input values:(1, 2)</a:t>
            </a:r>
            <a:endParaRPr lang="zh-TW" altLang="zh-TW" dirty="0"/>
          </a:p>
          <a:p>
            <a:r>
              <a:rPr lang="en-US" altLang="zh-TW" dirty="0"/>
              <a:t>2)expected result: false</a:t>
            </a:r>
            <a:endParaRPr lang="zh-TW" altLang="zh-TW" dirty="0"/>
          </a:p>
          <a:p>
            <a:r>
              <a:rPr lang="en-US" altLang="zh-TW" dirty="0"/>
              <a:t>3)test program's result: false</a:t>
            </a:r>
            <a:endParaRPr lang="zh-TW" altLang="zh-TW" dirty="0"/>
          </a:p>
          <a:p>
            <a:r>
              <a:rPr lang="en-US" altLang="zh-TW" dirty="0"/>
              <a:t>--------------------------------------</a:t>
            </a:r>
            <a:endParaRPr lang="zh-TW" altLang="zh-TW" dirty="0"/>
          </a:p>
          <a:p>
            <a:r>
              <a:rPr lang="en-US" altLang="zh-TW" dirty="0"/>
              <a:t>test case 2</a:t>
            </a:r>
            <a:endParaRPr lang="zh-TW" altLang="zh-TW" dirty="0"/>
          </a:p>
          <a:p>
            <a:r>
              <a:rPr lang="en-US" altLang="zh-TW" dirty="0"/>
              <a:t>1)Input values:(2, 2)</a:t>
            </a:r>
            <a:endParaRPr lang="zh-TW" altLang="zh-TW" dirty="0"/>
          </a:p>
          <a:p>
            <a:r>
              <a:rPr lang="en-US" altLang="zh-TW" dirty="0"/>
              <a:t>2)expected result: true</a:t>
            </a:r>
            <a:endParaRPr lang="zh-TW" altLang="zh-TW" dirty="0"/>
          </a:p>
          <a:p>
            <a:r>
              <a:rPr lang="en-US" altLang="zh-TW" dirty="0"/>
              <a:t>3)test program's result: true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42923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C756095-0990-A648-B7D2-238045045526}"/>
              </a:ext>
            </a:extLst>
          </p:cNvPr>
          <p:cNvSpPr txBox="1"/>
          <p:nvPr/>
        </p:nvSpPr>
        <p:spPr>
          <a:xfrm>
            <a:off x="6096000" y="510046"/>
            <a:ext cx="561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</a:t>
            </a:r>
            <a:r>
              <a:rPr lang="en-US" altLang="zh-TW" dirty="0" err="1"/>
              <a:t>boolean</a:t>
            </a:r>
            <a:r>
              <a:rPr lang="en-US" altLang="zh-TW" dirty="0"/>
              <a:t> mutationTest1(int x, int y)</a:t>
            </a:r>
            <a:endParaRPr lang="zh-TW" altLang="zh-TW" dirty="0"/>
          </a:p>
          <a:p>
            <a:r>
              <a:rPr lang="en-US" altLang="zh-TW" dirty="0"/>
              <a:t>{</a:t>
            </a:r>
            <a:endParaRPr lang="zh-TW" altLang="zh-TW" dirty="0"/>
          </a:p>
          <a:p>
            <a:r>
              <a:rPr lang="en-US" altLang="zh-TW" dirty="0"/>
              <a:t>	for( int 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y;i</a:t>
            </a:r>
            <a:r>
              <a:rPr lang="en-US" altLang="zh-TW" dirty="0"/>
              <a:t>++) 	//1   </a:t>
            </a:r>
            <a:endParaRPr lang="zh-TW" altLang="zh-TW" dirty="0"/>
          </a:p>
          <a:p>
            <a:r>
              <a:rPr lang="en-US" altLang="zh-TW" dirty="0"/>
              <a:t>	{</a:t>
            </a:r>
            <a:endParaRPr lang="zh-TW" altLang="zh-TW" dirty="0"/>
          </a:p>
          <a:p>
            <a:r>
              <a:rPr lang="en-US" altLang="zh-TW" dirty="0"/>
              <a:t>		if((x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)%3==0)     	//2</a:t>
            </a:r>
            <a:endParaRPr lang="zh-TW" altLang="zh-TW" dirty="0"/>
          </a:p>
          <a:p>
            <a:r>
              <a:rPr lang="en-US" altLang="zh-TW" dirty="0"/>
              <a:t>		{</a:t>
            </a:r>
            <a:endParaRPr lang="zh-TW" altLang="zh-TW" dirty="0"/>
          </a:p>
          <a:p>
            <a:r>
              <a:rPr lang="en-US" altLang="zh-TW" dirty="0"/>
              <a:t>		</a:t>
            </a:r>
            <a:r>
              <a:rPr lang="en-US" altLang="zh-TW" dirty="0">
                <a:solidFill>
                  <a:srgbClr val="FF0000"/>
                </a:solidFill>
              </a:rPr>
              <a:t>return false;    	//3</a:t>
            </a:r>
            <a:r>
              <a:rPr lang="zh-TW" altLang="en-US" dirty="0">
                <a:solidFill>
                  <a:srgbClr val="FF0000"/>
                </a:solidFill>
              </a:rPr>
              <a:t>*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		}</a:t>
            </a:r>
            <a:endParaRPr lang="zh-TW" altLang="zh-TW" dirty="0"/>
          </a:p>
          <a:p>
            <a:r>
              <a:rPr lang="en-US" altLang="zh-TW" dirty="0"/>
              <a:t>	}</a:t>
            </a:r>
            <a:endParaRPr lang="zh-TW" altLang="zh-TW" dirty="0"/>
          </a:p>
          <a:p>
            <a:r>
              <a:rPr lang="en-US" altLang="zh-TW" dirty="0"/>
              <a:t>	return false;           	//4</a:t>
            </a:r>
            <a:endParaRPr lang="zh-TW" altLang="zh-TW" dirty="0"/>
          </a:p>
          <a:p>
            <a:r>
              <a:rPr lang="en-US" altLang="zh-TW" dirty="0"/>
              <a:t>}</a:t>
            </a:r>
            <a:endParaRPr lang="zh-TW" altLang="zh-TW" dirty="0"/>
          </a:p>
          <a:p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CEAE48-8354-3F42-84EA-07A899BDA713}"/>
              </a:ext>
            </a:extLst>
          </p:cNvPr>
          <p:cNvSpPr txBox="1"/>
          <p:nvPr/>
        </p:nvSpPr>
        <p:spPr>
          <a:xfrm>
            <a:off x="477399" y="510046"/>
            <a:ext cx="561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</a:t>
            </a:r>
            <a:r>
              <a:rPr lang="en-US" altLang="zh-TW" dirty="0" err="1"/>
              <a:t>boolean</a:t>
            </a:r>
            <a:r>
              <a:rPr lang="en-US" altLang="zh-TW" dirty="0"/>
              <a:t> mutationTest1(int x, int y)</a:t>
            </a:r>
            <a:endParaRPr lang="zh-TW" altLang="zh-TW" dirty="0"/>
          </a:p>
          <a:p>
            <a:r>
              <a:rPr lang="en-US" altLang="zh-TW" dirty="0"/>
              <a:t>{</a:t>
            </a:r>
            <a:endParaRPr lang="zh-TW" altLang="zh-TW" dirty="0"/>
          </a:p>
          <a:p>
            <a:r>
              <a:rPr lang="en-US" altLang="zh-TW" dirty="0"/>
              <a:t>	for( int 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y;i</a:t>
            </a:r>
            <a:r>
              <a:rPr lang="en-US" altLang="zh-TW" dirty="0"/>
              <a:t>++) 	//1   </a:t>
            </a:r>
            <a:endParaRPr lang="zh-TW" altLang="zh-TW" dirty="0"/>
          </a:p>
          <a:p>
            <a:r>
              <a:rPr lang="en-US" altLang="zh-TW" dirty="0"/>
              <a:t>	{</a:t>
            </a:r>
            <a:endParaRPr lang="zh-TW" altLang="zh-TW" dirty="0"/>
          </a:p>
          <a:p>
            <a:r>
              <a:rPr lang="en-US" altLang="zh-TW" dirty="0"/>
              <a:t>		if((</a:t>
            </a:r>
            <a:r>
              <a:rPr lang="en-US" altLang="zh-TW" dirty="0" err="1"/>
              <a:t>x+i</a:t>
            </a:r>
            <a:r>
              <a:rPr lang="en-US" altLang="zh-TW" dirty="0"/>
              <a:t>)%3==0)     	//2</a:t>
            </a:r>
            <a:endParaRPr lang="zh-TW" altLang="zh-TW" dirty="0"/>
          </a:p>
          <a:p>
            <a:r>
              <a:rPr lang="en-US" altLang="zh-TW" dirty="0"/>
              <a:t>		{</a:t>
            </a:r>
            <a:endParaRPr lang="zh-TW" altLang="zh-TW" dirty="0"/>
          </a:p>
          <a:p>
            <a:r>
              <a:rPr lang="en-US" altLang="zh-TW" dirty="0"/>
              <a:t>		return true;    	//3</a:t>
            </a:r>
            <a:endParaRPr lang="zh-TW" altLang="zh-TW" dirty="0"/>
          </a:p>
          <a:p>
            <a:r>
              <a:rPr lang="en-US" altLang="zh-TW" dirty="0"/>
              <a:t>		}</a:t>
            </a:r>
            <a:endParaRPr lang="zh-TW" altLang="zh-TW" dirty="0"/>
          </a:p>
          <a:p>
            <a:r>
              <a:rPr lang="en-US" altLang="zh-TW" dirty="0"/>
              <a:t>	}</a:t>
            </a:r>
            <a:endParaRPr lang="zh-TW" altLang="zh-TW" dirty="0"/>
          </a:p>
          <a:p>
            <a:r>
              <a:rPr lang="en-US" altLang="zh-TW" dirty="0"/>
              <a:t>	return false;           	//4</a:t>
            </a:r>
            <a:endParaRPr lang="zh-TW" altLang="zh-TW" dirty="0"/>
          </a:p>
          <a:p>
            <a:r>
              <a:rPr lang="en-US" altLang="zh-TW" dirty="0"/>
              <a:t>}</a:t>
            </a:r>
            <a:endParaRPr lang="zh-TW" altLang="zh-TW" dirty="0"/>
          </a:p>
          <a:p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CCCC33-930D-9A46-AEDF-3DA7A072A31B}"/>
              </a:ext>
            </a:extLst>
          </p:cNvPr>
          <p:cNvSpPr txBox="1"/>
          <p:nvPr/>
        </p:nvSpPr>
        <p:spPr>
          <a:xfrm>
            <a:off x="6648678" y="3696645"/>
            <a:ext cx="49135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 case 1</a:t>
            </a:r>
            <a:endParaRPr lang="zh-TW" altLang="zh-TW" dirty="0"/>
          </a:p>
          <a:p>
            <a:r>
              <a:rPr lang="en-US" altLang="zh-TW" dirty="0"/>
              <a:t>1)Input values:(1, 2)</a:t>
            </a:r>
            <a:endParaRPr lang="zh-TW" altLang="zh-TW" dirty="0"/>
          </a:p>
          <a:p>
            <a:r>
              <a:rPr lang="en-US" altLang="zh-TW" dirty="0"/>
              <a:t>2)expected result: false</a:t>
            </a:r>
            <a:endParaRPr lang="zh-TW" altLang="zh-TW" dirty="0"/>
          </a:p>
          <a:p>
            <a:r>
              <a:rPr lang="en-US" altLang="zh-TW" dirty="0"/>
              <a:t>3)test program's result: false</a:t>
            </a:r>
          </a:p>
          <a:p>
            <a:r>
              <a:rPr lang="en-US" altLang="zh-TW" dirty="0"/>
              <a:t>--------------------------------------</a:t>
            </a:r>
            <a:endParaRPr lang="zh-TW" altLang="zh-TW" dirty="0"/>
          </a:p>
          <a:p>
            <a:r>
              <a:rPr lang="en-US" altLang="zh-TW" dirty="0"/>
              <a:t>test case 2</a:t>
            </a:r>
            <a:endParaRPr lang="zh-TW" altLang="zh-TW" dirty="0"/>
          </a:p>
          <a:p>
            <a:r>
              <a:rPr lang="en-US" altLang="zh-TW" dirty="0"/>
              <a:t>1)Input values:(2, 2)</a:t>
            </a:r>
            <a:endParaRPr lang="zh-TW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2)expected result: false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3)test program's result: false</a:t>
            </a:r>
            <a:endParaRPr lang="zh-TW" altLang="zh-TW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C5BB40-D478-0A4F-A5D5-1EF5792EF03D}"/>
              </a:ext>
            </a:extLst>
          </p:cNvPr>
          <p:cNvSpPr txBox="1"/>
          <p:nvPr/>
        </p:nvSpPr>
        <p:spPr>
          <a:xfrm>
            <a:off x="629799" y="3718679"/>
            <a:ext cx="49135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 case 1</a:t>
            </a:r>
            <a:endParaRPr lang="zh-TW" altLang="zh-TW" dirty="0"/>
          </a:p>
          <a:p>
            <a:r>
              <a:rPr lang="en-US" altLang="zh-TW" dirty="0"/>
              <a:t>1)Input values:(1, 2)</a:t>
            </a:r>
            <a:endParaRPr lang="zh-TW" altLang="zh-TW" dirty="0"/>
          </a:p>
          <a:p>
            <a:r>
              <a:rPr lang="en-US" altLang="zh-TW" dirty="0"/>
              <a:t>2)expected result: false</a:t>
            </a:r>
            <a:endParaRPr lang="zh-TW" altLang="zh-TW" dirty="0"/>
          </a:p>
          <a:p>
            <a:r>
              <a:rPr lang="en-US" altLang="zh-TW" dirty="0"/>
              <a:t>3)test program's result: false</a:t>
            </a:r>
          </a:p>
          <a:p>
            <a:r>
              <a:rPr lang="en-US" altLang="zh-TW" dirty="0"/>
              <a:t>--------------------------------------</a:t>
            </a:r>
            <a:endParaRPr lang="zh-TW" altLang="zh-TW" dirty="0"/>
          </a:p>
          <a:p>
            <a:r>
              <a:rPr lang="en-US" altLang="zh-TW" dirty="0"/>
              <a:t>test case 2</a:t>
            </a:r>
            <a:endParaRPr lang="zh-TW" altLang="zh-TW" dirty="0"/>
          </a:p>
          <a:p>
            <a:r>
              <a:rPr lang="en-US" altLang="zh-TW" dirty="0"/>
              <a:t>1)Input values:(2, 2)</a:t>
            </a:r>
            <a:endParaRPr lang="zh-TW" altLang="zh-TW" dirty="0"/>
          </a:p>
          <a:p>
            <a:r>
              <a:rPr lang="en-US" altLang="zh-TW" dirty="0"/>
              <a:t>2)expected result: true</a:t>
            </a:r>
            <a:endParaRPr lang="zh-TW" altLang="zh-TW" dirty="0"/>
          </a:p>
          <a:p>
            <a:r>
              <a:rPr lang="en-US" altLang="zh-TW" dirty="0"/>
              <a:t>3)test program's result: true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86731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C756095-0990-A648-B7D2-238045045526}"/>
              </a:ext>
            </a:extLst>
          </p:cNvPr>
          <p:cNvSpPr txBox="1"/>
          <p:nvPr/>
        </p:nvSpPr>
        <p:spPr>
          <a:xfrm>
            <a:off x="6096000" y="510046"/>
            <a:ext cx="561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</a:t>
            </a:r>
            <a:r>
              <a:rPr lang="en-US" altLang="zh-TW" dirty="0" err="1"/>
              <a:t>boolean</a:t>
            </a:r>
            <a:r>
              <a:rPr lang="en-US" altLang="zh-TW" dirty="0"/>
              <a:t> mutationTest1(int x, int y)</a:t>
            </a:r>
            <a:endParaRPr lang="zh-TW" altLang="zh-TW" dirty="0"/>
          </a:p>
          <a:p>
            <a:r>
              <a:rPr lang="en-US" altLang="zh-TW" dirty="0"/>
              <a:t>{</a:t>
            </a:r>
            <a:endParaRPr lang="zh-TW" altLang="zh-TW" dirty="0"/>
          </a:p>
          <a:p>
            <a:r>
              <a:rPr lang="en-US" altLang="zh-TW" dirty="0"/>
              <a:t>	for( int 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y;i</a:t>
            </a:r>
            <a:r>
              <a:rPr lang="en-US" altLang="zh-TW" dirty="0"/>
              <a:t>++) 	//1   </a:t>
            </a:r>
            <a:endParaRPr lang="zh-TW" altLang="zh-TW" dirty="0"/>
          </a:p>
          <a:p>
            <a:r>
              <a:rPr lang="en-US" altLang="zh-TW" dirty="0"/>
              <a:t>	{</a:t>
            </a:r>
            <a:endParaRPr lang="zh-TW" altLang="zh-TW" dirty="0"/>
          </a:p>
          <a:p>
            <a:r>
              <a:rPr lang="en-US" altLang="zh-TW" dirty="0"/>
              <a:t>		if((x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)%3==0)     	//2</a:t>
            </a:r>
            <a:endParaRPr lang="zh-TW" altLang="zh-TW" dirty="0"/>
          </a:p>
          <a:p>
            <a:r>
              <a:rPr lang="en-US" altLang="zh-TW" dirty="0"/>
              <a:t>		{</a:t>
            </a:r>
            <a:endParaRPr lang="zh-TW" altLang="zh-TW" dirty="0"/>
          </a:p>
          <a:p>
            <a:r>
              <a:rPr lang="en-US" altLang="zh-TW" dirty="0"/>
              <a:t>		return true;    	//3</a:t>
            </a:r>
            <a:endParaRPr lang="zh-TW" altLang="zh-TW" dirty="0"/>
          </a:p>
          <a:p>
            <a:r>
              <a:rPr lang="en-US" altLang="zh-TW" dirty="0"/>
              <a:t>		}</a:t>
            </a:r>
            <a:endParaRPr lang="zh-TW" altLang="zh-TW" dirty="0"/>
          </a:p>
          <a:p>
            <a:r>
              <a:rPr lang="en-US" altLang="zh-TW" dirty="0"/>
              <a:t>	}</a:t>
            </a:r>
            <a:endParaRPr lang="zh-TW" altLang="zh-TW" dirty="0"/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</a:rPr>
              <a:t>return true;           	//4</a:t>
            </a:r>
            <a:r>
              <a:rPr lang="zh-TW" altLang="en-US" dirty="0">
                <a:solidFill>
                  <a:srgbClr val="FF0000"/>
                </a:solidFill>
              </a:rPr>
              <a:t>*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}</a:t>
            </a:r>
            <a:endParaRPr lang="zh-TW" altLang="zh-TW" dirty="0"/>
          </a:p>
          <a:p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CEAE48-8354-3F42-84EA-07A899BDA713}"/>
              </a:ext>
            </a:extLst>
          </p:cNvPr>
          <p:cNvSpPr txBox="1"/>
          <p:nvPr/>
        </p:nvSpPr>
        <p:spPr>
          <a:xfrm>
            <a:off x="477399" y="510046"/>
            <a:ext cx="561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</a:t>
            </a:r>
            <a:r>
              <a:rPr lang="en-US" altLang="zh-TW" dirty="0" err="1"/>
              <a:t>boolean</a:t>
            </a:r>
            <a:r>
              <a:rPr lang="en-US" altLang="zh-TW" dirty="0"/>
              <a:t> mutationTest1(int x, int y)</a:t>
            </a:r>
            <a:endParaRPr lang="zh-TW" altLang="zh-TW" dirty="0"/>
          </a:p>
          <a:p>
            <a:r>
              <a:rPr lang="en-US" altLang="zh-TW" dirty="0"/>
              <a:t>{</a:t>
            </a:r>
            <a:endParaRPr lang="zh-TW" altLang="zh-TW" dirty="0"/>
          </a:p>
          <a:p>
            <a:r>
              <a:rPr lang="en-US" altLang="zh-TW" dirty="0"/>
              <a:t>	for( int </a:t>
            </a:r>
            <a:r>
              <a:rPr lang="en-US" altLang="zh-TW" dirty="0" err="1"/>
              <a:t>i</a:t>
            </a:r>
            <a:r>
              <a:rPr lang="en-US" altLang="zh-TW" dirty="0"/>
              <a:t> = 0;i &lt; </a:t>
            </a:r>
            <a:r>
              <a:rPr lang="en-US" altLang="zh-TW" dirty="0" err="1"/>
              <a:t>y;i</a:t>
            </a:r>
            <a:r>
              <a:rPr lang="en-US" altLang="zh-TW" dirty="0"/>
              <a:t>++) 	//1   </a:t>
            </a:r>
            <a:endParaRPr lang="zh-TW" altLang="zh-TW" dirty="0"/>
          </a:p>
          <a:p>
            <a:r>
              <a:rPr lang="en-US" altLang="zh-TW" dirty="0"/>
              <a:t>	{</a:t>
            </a:r>
            <a:endParaRPr lang="zh-TW" altLang="zh-TW" dirty="0"/>
          </a:p>
          <a:p>
            <a:r>
              <a:rPr lang="en-US" altLang="zh-TW" dirty="0"/>
              <a:t>		if((</a:t>
            </a:r>
            <a:r>
              <a:rPr lang="en-US" altLang="zh-TW" dirty="0" err="1"/>
              <a:t>x+i</a:t>
            </a:r>
            <a:r>
              <a:rPr lang="en-US" altLang="zh-TW" dirty="0"/>
              <a:t>)%3==0)     	//2</a:t>
            </a:r>
            <a:endParaRPr lang="zh-TW" altLang="zh-TW" dirty="0"/>
          </a:p>
          <a:p>
            <a:r>
              <a:rPr lang="en-US" altLang="zh-TW" dirty="0"/>
              <a:t>		{</a:t>
            </a:r>
            <a:endParaRPr lang="zh-TW" altLang="zh-TW" dirty="0"/>
          </a:p>
          <a:p>
            <a:r>
              <a:rPr lang="en-US" altLang="zh-TW" dirty="0"/>
              <a:t>		return true;    	//3</a:t>
            </a:r>
            <a:endParaRPr lang="zh-TW" altLang="zh-TW" dirty="0"/>
          </a:p>
          <a:p>
            <a:r>
              <a:rPr lang="en-US" altLang="zh-TW" dirty="0"/>
              <a:t>		}</a:t>
            </a:r>
            <a:endParaRPr lang="zh-TW" altLang="zh-TW" dirty="0"/>
          </a:p>
          <a:p>
            <a:r>
              <a:rPr lang="en-US" altLang="zh-TW" dirty="0"/>
              <a:t>	}</a:t>
            </a:r>
            <a:endParaRPr lang="zh-TW" altLang="zh-TW" dirty="0"/>
          </a:p>
          <a:p>
            <a:r>
              <a:rPr lang="en-US" altLang="zh-TW" dirty="0"/>
              <a:t>	return false;           	//4</a:t>
            </a:r>
            <a:endParaRPr lang="zh-TW" altLang="zh-TW" dirty="0"/>
          </a:p>
          <a:p>
            <a:r>
              <a:rPr lang="en-US" altLang="zh-TW" dirty="0"/>
              <a:t>}</a:t>
            </a:r>
            <a:endParaRPr lang="zh-TW" altLang="zh-TW" dirty="0"/>
          </a:p>
          <a:p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CCCC33-930D-9A46-AEDF-3DA7A072A31B}"/>
              </a:ext>
            </a:extLst>
          </p:cNvPr>
          <p:cNvSpPr txBox="1"/>
          <p:nvPr/>
        </p:nvSpPr>
        <p:spPr>
          <a:xfrm>
            <a:off x="6648678" y="3718679"/>
            <a:ext cx="49135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 case 1</a:t>
            </a:r>
            <a:endParaRPr lang="zh-TW" altLang="zh-TW" dirty="0"/>
          </a:p>
          <a:p>
            <a:r>
              <a:rPr lang="en-US" altLang="zh-TW" dirty="0"/>
              <a:t>1)Input values:(1, 2)</a:t>
            </a:r>
            <a:endParaRPr lang="zh-TW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2)expected result: true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3)test program's result: true</a:t>
            </a:r>
          </a:p>
          <a:p>
            <a:r>
              <a:rPr lang="en-US" altLang="zh-TW" dirty="0"/>
              <a:t>--------------------------------------</a:t>
            </a:r>
            <a:endParaRPr lang="zh-TW" altLang="zh-TW" dirty="0"/>
          </a:p>
          <a:p>
            <a:r>
              <a:rPr lang="en-US" altLang="zh-TW" dirty="0"/>
              <a:t>test case 2</a:t>
            </a:r>
            <a:endParaRPr lang="zh-TW" altLang="zh-TW" dirty="0"/>
          </a:p>
          <a:p>
            <a:r>
              <a:rPr lang="en-US" altLang="zh-TW" dirty="0"/>
              <a:t>1)Input values:(2, 2)</a:t>
            </a:r>
            <a:endParaRPr lang="zh-TW" altLang="zh-TW" dirty="0"/>
          </a:p>
          <a:p>
            <a:r>
              <a:rPr lang="en-US" altLang="zh-TW" dirty="0"/>
              <a:t>2)expected result: true</a:t>
            </a:r>
            <a:endParaRPr lang="zh-TW" altLang="zh-TW" dirty="0"/>
          </a:p>
          <a:p>
            <a:r>
              <a:rPr lang="en-US" altLang="zh-TW" dirty="0"/>
              <a:t>3)test program's result: true</a:t>
            </a:r>
            <a:endParaRPr lang="zh-TW" altLang="zh-TW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C5BB40-D478-0A4F-A5D5-1EF5792EF03D}"/>
              </a:ext>
            </a:extLst>
          </p:cNvPr>
          <p:cNvSpPr txBox="1"/>
          <p:nvPr/>
        </p:nvSpPr>
        <p:spPr>
          <a:xfrm>
            <a:off x="629799" y="3718679"/>
            <a:ext cx="49135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test case 1</a:t>
            </a:r>
            <a:endParaRPr lang="zh-TW" altLang="zh-TW" dirty="0"/>
          </a:p>
          <a:p>
            <a:r>
              <a:rPr lang="en-US" altLang="zh-TW" dirty="0"/>
              <a:t>1)Input values:(1, 2)</a:t>
            </a:r>
            <a:endParaRPr lang="zh-TW" altLang="zh-TW" dirty="0"/>
          </a:p>
          <a:p>
            <a:r>
              <a:rPr lang="en-US" altLang="zh-TW" dirty="0"/>
              <a:t>2)expected result: false</a:t>
            </a:r>
            <a:endParaRPr lang="zh-TW" altLang="zh-TW" dirty="0"/>
          </a:p>
          <a:p>
            <a:r>
              <a:rPr lang="en-US" altLang="zh-TW" dirty="0"/>
              <a:t>3)test program's result: false</a:t>
            </a:r>
          </a:p>
          <a:p>
            <a:r>
              <a:rPr lang="en-US" altLang="zh-TW" dirty="0"/>
              <a:t>--------------------------------------</a:t>
            </a:r>
            <a:endParaRPr lang="zh-TW" altLang="zh-TW" dirty="0"/>
          </a:p>
          <a:p>
            <a:r>
              <a:rPr lang="en-US" altLang="zh-TW" dirty="0"/>
              <a:t>test case 2</a:t>
            </a:r>
            <a:endParaRPr lang="zh-TW" altLang="zh-TW" dirty="0"/>
          </a:p>
          <a:p>
            <a:r>
              <a:rPr lang="en-US" altLang="zh-TW" dirty="0"/>
              <a:t>1)Input values:(2, 2)</a:t>
            </a:r>
            <a:endParaRPr lang="zh-TW" altLang="zh-TW" dirty="0"/>
          </a:p>
          <a:p>
            <a:r>
              <a:rPr lang="en-US" altLang="zh-TW" dirty="0"/>
              <a:t>2)expected result: true</a:t>
            </a:r>
            <a:endParaRPr lang="zh-TW" altLang="zh-TW" dirty="0"/>
          </a:p>
          <a:p>
            <a:r>
              <a:rPr lang="en-US" altLang="zh-TW" dirty="0"/>
              <a:t>3)test program's result: true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5856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E4EBE-D155-F442-B12A-BB325B44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B06DB-D3F5-5C47-A0B0-31A0604673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71641F-967F-2743-A921-A57802B2E0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443EB4C-3DB6-304B-8FEE-73BA773F7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328" y="0"/>
            <a:ext cx="8349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0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37716</TotalTime>
  <Words>1089</Words>
  <Application>Microsoft Macintosh PowerPoint</Application>
  <PresentationFormat>寬螢幕</PresentationFormat>
  <Paragraphs>181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MUTATION TEST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 TEST</dc:title>
  <dc:creator>Microsoft Office User</dc:creator>
  <cp:lastModifiedBy>Microsoft Office User</cp:lastModifiedBy>
  <cp:revision>5</cp:revision>
  <dcterms:created xsi:type="dcterms:W3CDTF">2019-12-06T02:32:30Z</dcterms:created>
  <dcterms:modified xsi:type="dcterms:W3CDTF">2020-01-08T08:05:11Z</dcterms:modified>
</cp:coreProperties>
</file>