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9" r:id="rId2"/>
    <p:sldId id="257" r:id="rId3"/>
    <p:sldId id="29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ED4C6-6135-423D-A89A-C4641B8175B6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2A71F-079D-48A8-AA02-C0FF69A90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4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3A033F-F9CB-4283-9A74-E53EEE5EFC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A96F-138D-4BC1-8F4A-8E6B44EFC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CE617-555E-46F5-B650-6155D58ED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4E59C-F8AB-46BB-9D1C-56BF68AF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F311-E65D-46CF-86BC-C8340E3DD76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E4AFE-C43D-49A2-A71F-58568F69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93775-7176-462C-983C-B60F0A45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F0BF-37F2-48B3-8B85-A817105E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0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A46D-5060-4EA9-9292-3277538D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2538A-C7CD-424A-8722-3AD1F9DB4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9CCC1-47D6-4D3E-B693-EFAEF1A7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F311-E65D-46CF-86BC-C8340E3DD76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BD6B-3760-4209-AC95-EEFD5432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3350D-DC82-41CC-B47A-2315DA78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F0BF-37F2-48B3-8B85-A817105E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61D3F-6DE2-4035-8D79-673531426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BE681-C80D-4DC9-8365-1357835E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1BBC0-A47F-4A5F-B1DA-F5D90119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F311-E65D-46CF-86BC-C8340E3DD76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BB62B-EFB1-456A-B233-7F28D2666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D0C54-3426-447B-8C5C-91E75587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F0BF-37F2-48B3-8B85-A817105E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1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7819-C63D-433B-BA46-BBE8C6A5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AF8CA-96EE-4783-B959-B9F39C58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DC31-9C49-404D-9610-DF7B82E9C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F311-E65D-46CF-86BC-C8340E3DD76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EACF2-2335-49CA-98E5-472FC22EA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08E16-9432-424D-9AC0-422CD558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F0BF-37F2-48B3-8B85-A817105E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7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14A1-AEC0-4C73-9288-AE7D987C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42474-AE38-4E77-BE5A-200274828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1AB5-351F-439E-811F-F065DF9B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F311-E65D-46CF-86BC-C8340E3DD76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0869-08B4-40A8-A8BB-3ECFE2B8E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EDA36-7148-4024-BAE0-E5E38C37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F0BF-37F2-48B3-8B85-A817105E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3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81C0-AD0E-4AFE-9AE6-26BC5F73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179B-6ADB-4B6E-882C-664001C03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1A206-7E06-4F8A-B7DC-33256545E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3F7C4-661C-494F-855B-C7F444D0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F311-E65D-46CF-86BC-C8340E3DD76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2D94E-9F79-417A-AC9C-1BF66A0F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2A978-58B4-4FCE-B795-77804AA2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F0BF-37F2-48B3-8B85-A817105E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1E4C8-5D93-43BC-BB88-CC2082D8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7DA2-9983-4FD1-AC3F-E793BFEC1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687E3-B954-45D5-897D-36BEA4D23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8F887-5331-4A19-A0EF-128B512B3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57059-8A51-4353-9489-958C3F3B2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A4F97-F59E-4B24-8722-CE303572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F311-E65D-46CF-86BC-C8340E3DD76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AA9FE-ECF3-4707-885B-6A7B21D4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0229E-0E8B-4DD9-ADCC-4DDC897E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F0BF-37F2-48B3-8B85-A817105E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5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846C3-E891-4483-B344-8F3C89FA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36DF5-FBC5-4637-BC16-68192140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F311-E65D-46CF-86BC-C8340E3DD76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3D06E-7D6E-413C-AF80-3F987761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EEB01-4F6F-4CC3-9D41-4EDB5A8D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F0BF-37F2-48B3-8B85-A817105E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0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86801-1388-4EC4-9F05-5B0B5D04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F311-E65D-46CF-86BC-C8340E3DD76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FF0A9-9EBE-4507-897B-F3A5D4A8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79131-0A04-460C-8A47-2B38C2B9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F0BF-37F2-48B3-8B85-A817105E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0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F10F-27D4-4080-AF5B-9D1FB1E4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D0AA-128C-43C0-9DB9-CC356E378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44F51-A91A-47BB-B3F8-48694D1A2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F8780-FFA2-443C-8F80-AAA58A63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F311-E65D-46CF-86BC-C8340E3DD76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3144E-065B-42E6-B4AC-DBC19A7A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53ED9-3BC7-4008-8118-E4D9D090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F0BF-37F2-48B3-8B85-A817105E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7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2870-4A63-4716-9791-3BEBB714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62D-EEEE-4794-9D89-3A891F2C8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20B98-01D6-4483-9921-F05BA7FF4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1E8A1-DE49-4CB9-8D3B-65E49877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F311-E65D-46CF-86BC-C8340E3DD76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211CA-5EDC-473F-949B-E8F019F4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77A90-FFB1-4A12-93CC-2EED6AE6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8F0BF-37F2-48B3-8B85-A817105E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2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F05CA-2675-4649-93A3-CEC47EB1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2B797-C3D4-4E8F-A707-A4ACB30C5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504F-5EE8-4937-BD0A-233E3166C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0F311-E65D-46CF-86BC-C8340E3DD769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F6847-FF20-4BFF-BAB0-084BD2232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91B1C-E5B2-4403-8D95-1D6531935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8F0BF-37F2-48B3-8B85-A817105E2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5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text, kite&#10;&#10;Description automatically generated">
            <a:extLst>
              <a:ext uri="{FF2B5EF4-FFF2-40B4-BE49-F238E27FC236}">
                <a16:creationId xmlns:a16="http://schemas.microsoft.com/office/drawing/2014/main" id="{27731BFD-4F3D-4268-BF11-E45FAAF32C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3289059" y="4412075"/>
            <a:ext cx="1401672" cy="1992821"/>
          </a:xfrm>
          <a:prstGeom prst="rect">
            <a:avLst/>
          </a:prstGeom>
        </p:spPr>
      </p:pic>
      <p:pic>
        <p:nvPicPr>
          <p:cNvPr id="19" name="Picture 18" descr="A picture containing text, water, whiteboard, outdoor&#10;&#10;Description automatically generated">
            <a:extLst>
              <a:ext uri="{FF2B5EF4-FFF2-40B4-BE49-F238E27FC236}">
                <a16:creationId xmlns:a16="http://schemas.microsoft.com/office/drawing/2014/main" id="{F3B89968-1C05-4F9D-9284-7FCC843ACE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157409" y="-1677849"/>
            <a:ext cx="1566153" cy="5913914"/>
          </a:xfrm>
          <a:prstGeom prst="rect">
            <a:avLst/>
          </a:prstGeom>
        </p:spPr>
      </p:pic>
      <p:pic>
        <p:nvPicPr>
          <p:cNvPr id="21" name="Picture 20" descr="A picture containing text&#10;&#10;Description automatically generated">
            <a:extLst>
              <a:ext uri="{FF2B5EF4-FFF2-40B4-BE49-F238E27FC236}">
                <a16:creationId xmlns:a16="http://schemas.microsoft.com/office/drawing/2014/main" id="{49BF2F8D-79C8-4B06-94E9-7F2AE68120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2762676" y="2977140"/>
            <a:ext cx="1408618" cy="94699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B965035-083C-404B-981B-2BA75B02516A}"/>
              </a:ext>
            </a:extLst>
          </p:cNvPr>
          <p:cNvSpPr/>
          <p:nvPr/>
        </p:nvSpPr>
        <p:spPr>
          <a:xfrm>
            <a:off x="2540030" y="2046222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Green/Black 1</a:t>
            </a:r>
            <a:endParaRPr lang="en-US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1CE400-92F4-48D4-8A0A-E6578610597B}"/>
              </a:ext>
            </a:extLst>
          </p:cNvPr>
          <p:cNvSpPr/>
          <p:nvPr/>
        </p:nvSpPr>
        <p:spPr>
          <a:xfrm>
            <a:off x="2654878" y="1"/>
            <a:ext cx="6571213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Fisher to Breakout box cable wire assignment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A860D6-8B48-41A1-BD25-66507B933C23}"/>
              </a:ext>
            </a:extLst>
          </p:cNvPr>
          <p:cNvSpPr/>
          <p:nvPr/>
        </p:nvSpPr>
        <p:spPr>
          <a:xfrm>
            <a:off x="3189805" y="2222628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Black/Green 2</a:t>
            </a:r>
            <a:endParaRPr lang="en-US" sz="1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89542C-9A5D-41A3-9771-4A2BCD5396DF}"/>
              </a:ext>
            </a:extLst>
          </p:cNvPr>
          <p:cNvSpPr/>
          <p:nvPr/>
        </p:nvSpPr>
        <p:spPr>
          <a:xfrm>
            <a:off x="3742997" y="2029852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Black/Brown 3</a:t>
            </a:r>
            <a:endParaRPr lang="en-US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9FAF4E-42B6-471F-BD8A-3EC45334C466}"/>
              </a:ext>
            </a:extLst>
          </p:cNvPr>
          <p:cNvSpPr/>
          <p:nvPr/>
        </p:nvSpPr>
        <p:spPr>
          <a:xfrm>
            <a:off x="4418766" y="2220003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Brown/Black 4</a:t>
            </a:r>
            <a:endParaRPr lang="en-US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9E6743-8125-4523-9987-A950822647F8}"/>
              </a:ext>
            </a:extLst>
          </p:cNvPr>
          <p:cNvSpPr/>
          <p:nvPr/>
        </p:nvSpPr>
        <p:spPr>
          <a:xfrm>
            <a:off x="4919196" y="2055273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Green/Red 5</a:t>
            </a:r>
            <a:endParaRPr lang="en-US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679E9A9-3E2B-4022-9E04-10952E34B9A2}"/>
              </a:ext>
            </a:extLst>
          </p:cNvPr>
          <p:cNvSpPr/>
          <p:nvPr/>
        </p:nvSpPr>
        <p:spPr>
          <a:xfrm>
            <a:off x="5591452" y="2270644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Red/Green 6</a:t>
            </a:r>
            <a:endParaRPr lang="en-US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9FDBEC-EB70-4294-B503-02107C6ACF49}"/>
              </a:ext>
            </a:extLst>
          </p:cNvPr>
          <p:cNvSpPr/>
          <p:nvPr/>
        </p:nvSpPr>
        <p:spPr>
          <a:xfrm>
            <a:off x="6049741" y="2076720"/>
            <a:ext cx="1184371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</a:rPr>
              <a:t>Black/Orange 7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95A849-BE62-4C2B-9F11-5E0AABB3D729}"/>
              </a:ext>
            </a:extLst>
          </p:cNvPr>
          <p:cNvSpPr/>
          <p:nvPr/>
        </p:nvSpPr>
        <p:spPr>
          <a:xfrm>
            <a:off x="6542520" y="2298356"/>
            <a:ext cx="1340068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</a:rPr>
              <a:t>Orange/Black 8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E70D6C-0DB4-46E5-B3EA-19ADB5FFD8E8}"/>
              </a:ext>
            </a:extLst>
          </p:cNvPr>
          <p:cNvSpPr/>
          <p:nvPr/>
        </p:nvSpPr>
        <p:spPr>
          <a:xfrm>
            <a:off x="7458298" y="2094306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Black/Yellow 9</a:t>
            </a:r>
            <a:endParaRPr lang="en-US" sz="1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D0CC66-0B18-4CD5-AE14-4C495BB17882}"/>
              </a:ext>
            </a:extLst>
          </p:cNvPr>
          <p:cNvSpPr/>
          <p:nvPr/>
        </p:nvSpPr>
        <p:spPr>
          <a:xfrm>
            <a:off x="8158622" y="2298356"/>
            <a:ext cx="1184370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Yellow/Black 10</a:t>
            </a:r>
            <a:endParaRPr lang="en-US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A282C3-2B1C-47F2-9306-2BFC81D864DA}"/>
              </a:ext>
            </a:extLst>
          </p:cNvPr>
          <p:cNvSpPr/>
          <p:nvPr/>
        </p:nvSpPr>
        <p:spPr>
          <a:xfrm>
            <a:off x="2692340" y="4136072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White/Black 11</a:t>
            </a:r>
            <a:endParaRPr lang="en-US" sz="1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CACAB1-2B32-492C-8800-392D84FB97C2}"/>
              </a:ext>
            </a:extLst>
          </p:cNvPr>
          <p:cNvSpPr/>
          <p:nvPr/>
        </p:nvSpPr>
        <p:spPr>
          <a:xfrm>
            <a:off x="3182104" y="4292226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Black/White 12</a:t>
            </a:r>
            <a:endParaRPr lang="en-US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71528E0-A8D6-4774-8EA6-22238E6C1C3F}"/>
              </a:ext>
            </a:extLst>
          </p:cNvPr>
          <p:cNvSpPr/>
          <p:nvPr/>
        </p:nvSpPr>
        <p:spPr>
          <a:xfrm>
            <a:off x="3772468" y="4132367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White/Red 13</a:t>
            </a:r>
            <a:endParaRPr lang="en-US" sz="10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D47B8E-2A9E-4F45-A6BD-829CB0EF7FC8}"/>
              </a:ext>
            </a:extLst>
          </p:cNvPr>
          <p:cNvSpPr/>
          <p:nvPr/>
        </p:nvSpPr>
        <p:spPr>
          <a:xfrm>
            <a:off x="4608402" y="4271164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Red/White 14</a:t>
            </a:r>
            <a:endParaRPr lang="en-US" sz="1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66C1ED-1749-4AE2-BA77-C9EE9E99DBA7}"/>
              </a:ext>
            </a:extLst>
          </p:cNvPr>
          <p:cNvSpPr/>
          <p:nvPr/>
        </p:nvSpPr>
        <p:spPr>
          <a:xfrm>
            <a:off x="5362339" y="4111760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Red/Black 15</a:t>
            </a:r>
            <a:endParaRPr lang="en-US" sz="1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951598-D727-4619-A844-D265027BACD3}"/>
              </a:ext>
            </a:extLst>
          </p:cNvPr>
          <p:cNvSpPr/>
          <p:nvPr/>
        </p:nvSpPr>
        <p:spPr>
          <a:xfrm>
            <a:off x="6240145" y="4233666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Black/Red 16</a:t>
            </a:r>
            <a:endParaRPr lang="en-US" sz="1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EECDFB-5A0A-441C-A2D4-FC2DA0F22C9B}"/>
              </a:ext>
            </a:extLst>
          </p:cNvPr>
          <p:cNvSpPr/>
          <p:nvPr/>
        </p:nvSpPr>
        <p:spPr>
          <a:xfrm>
            <a:off x="7151122" y="4168745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Red/Orange 17</a:t>
            </a:r>
            <a:endParaRPr lang="en-US" sz="10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7E3C9-6264-4082-99F8-B45EE208E8F2}"/>
              </a:ext>
            </a:extLst>
          </p:cNvPr>
          <p:cNvSpPr/>
          <p:nvPr/>
        </p:nvSpPr>
        <p:spPr>
          <a:xfrm>
            <a:off x="8196944" y="4303940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Orange/Red 18</a:t>
            </a:r>
            <a:endParaRPr lang="en-US" sz="1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CBD042-C6F5-4B99-A35F-4B8D8F1AC6A4}"/>
              </a:ext>
            </a:extLst>
          </p:cNvPr>
          <p:cNvSpPr/>
          <p:nvPr/>
        </p:nvSpPr>
        <p:spPr>
          <a:xfrm>
            <a:off x="2610267" y="6122359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Red/Brown 19</a:t>
            </a:r>
            <a:endParaRPr lang="en-US" sz="1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937DF6-91CF-41D5-AA0B-E217CB2122D3}"/>
              </a:ext>
            </a:extLst>
          </p:cNvPr>
          <p:cNvSpPr/>
          <p:nvPr/>
        </p:nvSpPr>
        <p:spPr>
          <a:xfrm>
            <a:off x="3295473" y="6298765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Brown/Red 20</a:t>
            </a:r>
            <a:endParaRPr lang="en-US" sz="1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AA6EAFD-9BC5-4870-BA56-0C72465824F9}"/>
              </a:ext>
            </a:extLst>
          </p:cNvPr>
          <p:cNvSpPr/>
          <p:nvPr/>
        </p:nvSpPr>
        <p:spPr>
          <a:xfrm>
            <a:off x="4141560" y="6178457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Black/Blue 21</a:t>
            </a:r>
            <a:endParaRPr lang="en-US" sz="1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8DE323-1F6E-42B9-A260-0F84CBB46B93}"/>
              </a:ext>
            </a:extLst>
          </p:cNvPr>
          <p:cNvSpPr/>
          <p:nvPr/>
        </p:nvSpPr>
        <p:spPr>
          <a:xfrm>
            <a:off x="4818290" y="6353236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Blue/Black 22</a:t>
            </a:r>
            <a:endParaRPr lang="en-US" sz="1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BDE23C-CD34-4D43-8AEC-BC148563ACE3}"/>
              </a:ext>
            </a:extLst>
          </p:cNvPr>
          <p:cNvSpPr/>
          <p:nvPr/>
        </p:nvSpPr>
        <p:spPr>
          <a:xfrm>
            <a:off x="5690181" y="6120586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Red/Yellow 23</a:t>
            </a:r>
            <a:endParaRPr lang="en-US" sz="10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0BF4DE-9F44-498B-8539-47B37C3E0558}"/>
              </a:ext>
            </a:extLst>
          </p:cNvPr>
          <p:cNvSpPr/>
          <p:nvPr/>
        </p:nvSpPr>
        <p:spPr>
          <a:xfrm>
            <a:off x="6503698" y="6298764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Yellow/Red 24</a:t>
            </a:r>
            <a:endParaRPr lang="en-US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1971C3-1532-4A4B-AE40-585B03BF2395}"/>
              </a:ext>
            </a:extLst>
          </p:cNvPr>
          <p:cNvSpPr/>
          <p:nvPr/>
        </p:nvSpPr>
        <p:spPr>
          <a:xfrm>
            <a:off x="8547796" y="6115748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Blue/Red</a:t>
            </a:r>
            <a:endParaRPr lang="en-US" sz="1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70D4C8-A204-4D8F-9441-00AB1A9E89DF}"/>
              </a:ext>
            </a:extLst>
          </p:cNvPr>
          <p:cNvSpPr/>
          <p:nvPr/>
        </p:nvSpPr>
        <p:spPr>
          <a:xfrm>
            <a:off x="9467535" y="6101965"/>
            <a:ext cx="1045822" cy="24622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</a:rPr>
              <a:t>Red/Blue</a:t>
            </a:r>
            <a:endParaRPr lang="en-US" sz="1000" dirty="0"/>
          </a:p>
        </p:txBody>
      </p:sp>
      <p:pic>
        <p:nvPicPr>
          <p:cNvPr id="55" name="Picture 54" descr="A picture containing text&#10;&#10;Description automatically generated">
            <a:extLst>
              <a:ext uri="{FF2B5EF4-FFF2-40B4-BE49-F238E27FC236}">
                <a16:creationId xmlns:a16="http://schemas.microsoft.com/office/drawing/2014/main" id="{8276725F-586C-4741-8AE8-AEF3FB485E6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720648" y="936958"/>
            <a:ext cx="1408841" cy="5012118"/>
          </a:xfrm>
          <a:prstGeom prst="rect">
            <a:avLst/>
          </a:prstGeom>
        </p:spPr>
      </p:pic>
      <p:pic>
        <p:nvPicPr>
          <p:cNvPr id="63" name="Picture 62" descr="A picture containing animal&#10;&#10;Description automatically generated">
            <a:extLst>
              <a:ext uri="{FF2B5EF4-FFF2-40B4-BE49-F238E27FC236}">
                <a16:creationId xmlns:a16="http://schemas.microsoft.com/office/drawing/2014/main" id="{7ED2F5F0-809F-403A-8F4C-A236F119646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8722511" y="4601257"/>
            <a:ext cx="1401673" cy="1535502"/>
          </a:xfrm>
          <a:prstGeom prst="rect">
            <a:avLst/>
          </a:prstGeom>
        </p:spPr>
      </p:pic>
      <p:pic>
        <p:nvPicPr>
          <p:cNvPr id="64" name="Picture 63" descr="A picture containing text, kite&#10;&#10;Description automatically generated">
            <a:extLst>
              <a:ext uri="{FF2B5EF4-FFF2-40B4-BE49-F238E27FC236}">
                <a16:creationId xmlns:a16="http://schemas.microsoft.com/office/drawing/2014/main" id="{C54E880D-54D1-4AF1-BFDB-6561EFFA90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421070" y="4232916"/>
            <a:ext cx="1391150" cy="233864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9CCE4F94-3135-495B-BA8B-C4B31B9602BC}"/>
              </a:ext>
            </a:extLst>
          </p:cNvPr>
          <p:cNvSpPr/>
          <p:nvPr/>
        </p:nvSpPr>
        <p:spPr>
          <a:xfrm>
            <a:off x="7890964" y="6282746"/>
            <a:ext cx="3244594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Unused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72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328F14-4BA2-44AD-BD91-63730412CBC4}"/>
              </a:ext>
            </a:extLst>
          </p:cNvPr>
          <p:cNvCxnSpPr>
            <a:cxnSpLocks/>
          </p:cNvCxnSpPr>
          <p:nvPr/>
        </p:nvCxnSpPr>
        <p:spPr>
          <a:xfrm flipH="1">
            <a:off x="2545178" y="2441241"/>
            <a:ext cx="4066636" cy="0"/>
          </a:xfrm>
          <a:prstGeom prst="line">
            <a:avLst/>
          </a:prstGeom>
          <a:ln w="165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495C31-A174-41FC-975E-F6A7F4465226}"/>
              </a:ext>
            </a:extLst>
          </p:cNvPr>
          <p:cNvCxnSpPr>
            <a:cxnSpLocks/>
          </p:cNvCxnSpPr>
          <p:nvPr/>
        </p:nvCxnSpPr>
        <p:spPr>
          <a:xfrm flipH="1" flipV="1">
            <a:off x="2545180" y="2895624"/>
            <a:ext cx="3248950" cy="7366"/>
          </a:xfrm>
          <a:prstGeom prst="line">
            <a:avLst/>
          </a:prstGeom>
          <a:ln w="165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BDB99EA-B416-4046-9E03-C02C6F333174}"/>
              </a:ext>
            </a:extLst>
          </p:cNvPr>
          <p:cNvSpPr/>
          <p:nvPr/>
        </p:nvSpPr>
        <p:spPr>
          <a:xfrm>
            <a:off x="4548704" y="4053253"/>
            <a:ext cx="1494692" cy="1327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D3032-51CB-475B-9368-0D31EC6C560C}"/>
              </a:ext>
            </a:extLst>
          </p:cNvPr>
          <p:cNvSpPr txBox="1"/>
          <p:nvPr/>
        </p:nvSpPr>
        <p:spPr>
          <a:xfrm>
            <a:off x="4619043" y="4299438"/>
            <a:ext cx="14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Breakout Box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CC50B5-E389-49EB-B8D2-07B560740630}"/>
              </a:ext>
            </a:extLst>
          </p:cNvPr>
          <p:cNvSpPr/>
          <p:nvPr/>
        </p:nvSpPr>
        <p:spPr>
          <a:xfrm>
            <a:off x="1076640" y="3279602"/>
            <a:ext cx="3098102" cy="404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460AD6-57EA-4A79-AEBD-19D24AD686B1}"/>
              </a:ext>
            </a:extLst>
          </p:cNvPr>
          <p:cNvSpPr txBox="1"/>
          <p:nvPr/>
        </p:nvSpPr>
        <p:spPr>
          <a:xfrm>
            <a:off x="1861977" y="3335373"/>
            <a:ext cx="253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Fridge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FCB25-F29B-426E-85F6-242ECFCB8D62}"/>
              </a:ext>
            </a:extLst>
          </p:cNvPr>
          <p:cNvSpPr/>
          <p:nvPr/>
        </p:nvSpPr>
        <p:spPr>
          <a:xfrm>
            <a:off x="1076640" y="5612495"/>
            <a:ext cx="3098102" cy="404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60FBAE-2941-4701-BBBD-B75CE58C2881}"/>
              </a:ext>
            </a:extLst>
          </p:cNvPr>
          <p:cNvSpPr txBox="1"/>
          <p:nvPr/>
        </p:nvSpPr>
        <p:spPr>
          <a:xfrm>
            <a:off x="1861977" y="5668266"/>
            <a:ext cx="253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 plate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B1DF9B-DEEA-476E-85EF-E8A03450A06B}"/>
              </a:ext>
            </a:extLst>
          </p:cNvPr>
          <p:cNvSpPr/>
          <p:nvPr/>
        </p:nvSpPr>
        <p:spPr>
          <a:xfrm>
            <a:off x="1380263" y="5208086"/>
            <a:ext cx="193559" cy="40440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2A3985-A239-4119-B57B-0C4E4CDA425D}"/>
              </a:ext>
            </a:extLst>
          </p:cNvPr>
          <p:cNvSpPr/>
          <p:nvPr/>
        </p:nvSpPr>
        <p:spPr>
          <a:xfrm>
            <a:off x="1780665" y="5208190"/>
            <a:ext cx="193559" cy="40440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B3F60C-2B2E-4490-B1E5-3B6A231220D9}"/>
              </a:ext>
            </a:extLst>
          </p:cNvPr>
          <p:cNvSpPr/>
          <p:nvPr/>
        </p:nvSpPr>
        <p:spPr>
          <a:xfrm>
            <a:off x="2212063" y="5208086"/>
            <a:ext cx="193559" cy="40440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6769-E11A-4EC0-B643-9403C6EBAA6C}"/>
              </a:ext>
            </a:extLst>
          </p:cNvPr>
          <p:cNvCxnSpPr>
            <a:cxnSpLocks/>
          </p:cNvCxnSpPr>
          <p:nvPr/>
        </p:nvCxnSpPr>
        <p:spPr>
          <a:xfrm flipH="1">
            <a:off x="2545178" y="5370130"/>
            <a:ext cx="585121" cy="401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3739EB1-0C61-4DCD-BD67-A7CF40C3A951}"/>
              </a:ext>
            </a:extLst>
          </p:cNvPr>
          <p:cNvSpPr txBox="1"/>
          <p:nvPr/>
        </p:nvSpPr>
        <p:spPr>
          <a:xfrm>
            <a:off x="2903929" y="5023420"/>
            <a:ext cx="14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Glenair</a:t>
            </a:r>
            <a:r>
              <a:rPr lang="en-US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54AE75-11FF-4578-9D44-E8177794FB3D}"/>
              </a:ext>
            </a:extLst>
          </p:cNvPr>
          <p:cNvSpPr/>
          <p:nvPr/>
        </p:nvSpPr>
        <p:spPr>
          <a:xfrm>
            <a:off x="2405622" y="2303609"/>
            <a:ext cx="131919" cy="9553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183AE1-7A2E-4C5A-9461-12F3A8798B68}"/>
              </a:ext>
            </a:extLst>
          </p:cNvPr>
          <p:cNvCxnSpPr>
            <a:cxnSpLocks/>
          </p:cNvCxnSpPr>
          <p:nvPr/>
        </p:nvCxnSpPr>
        <p:spPr>
          <a:xfrm flipV="1">
            <a:off x="2048607" y="2525631"/>
            <a:ext cx="318183" cy="3489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B6F4B1-A228-4051-9583-12D71934BA6F}"/>
              </a:ext>
            </a:extLst>
          </p:cNvPr>
          <p:cNvSpPr txBox="1"/>
          <p:nvPr/>
        </p:nvSpPr>
        <p:spPr>
          <a:xfrm>
            <a:off x="1658276" y="2772514"/>
            <a:ext cx="1494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Fischer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8D3384-DB76-4344-AFE3-29343914B3B2}"/>
              </a:ext>
            </a:extLst>
          </p:cNvPr>
          <p:cNvCxnSpPr>
            <a:cxnSpLocks/>
          </p:cNvCxnSpPr>
          <p:nvPr/>
        </p:nvCxnSpPr>
        <p:spPr>
          <a:xfrm flipV="1">
            <a:off x="5710205" y="2902990"/>
            <a:ext cx="0" cy="1157631"/>
          </a:xfrm>
          <a:prstGeom prst="line">
            <a:avLst/>
          </a:prstGeom>
          <a:ln w="165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BDDA23E-4CAA-496F-A3ED-F12B72413A71}"/>
              </a:ext>
            </a:extLst>
          </p:cNvPr>
          <p:cNvSpPr/>
          <p:nvPr/>
        </p:nvSpPr>
        <p:spPr>
          <a:xfrm>
            <a:off x="6044551" y="4097233"/>
            <a:ext cx="139523" cy="1110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F702AC-2828-4E1F-A5D8-F405475D86D7}"/>
              </a:ext>
            </a:extLst>
          </p:cNvPr>
          <p:cNvSpPr/>
          <p:nvPr/>
        </p:nvSpPr>
        <p:spPr>
          <a:xfrm>
            <a:off x="4395842" y="4192481"/>
            <a:ext cx="139523" cy="1110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637082B-8D0E-4015-99E5-11A8D1DD9F03}"/>
              </a:ext>
            </a:extLst>
          </p:cNvPr>
          <p:cNvCxnSpPr>
            <a:cxnSpLocks/>
          </p:cNvCxnSpPr>
          <p:nvPr/>
        </p:nvCxnSpPr>
        <p:spPr>
          <a:xfrm flipH="1" flipV="1">
            <a:off x="4535366" y="5273620"/>
            <a:ext cx="792960" cy="3094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23DF17C-AFDB-4CFD-9C8F-BAC5374A85C7}"/>
              </a:ext>
            </a:extLst>
          </p:cNvPr>
          <p:cNvCxnSpPr>
            <a:cxnSpLocks/>
          </p:cNvCxnSpPr>
          <p:nvPr/>
        </p:nvCxnSpPr>
        <p:spPr>
          <a:xfrm flipV="1">
            <a:off x="5366389" y="5168283"/>
            <a:ext cx="660889" cy="413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288075-E4F9-402C-8CC3-F176352D8ECC}"/>
              </a:ext>
            </a:extLst>
          </p:cNvPr>
          <p:cNvSpPr txBox="1"/>
          <p:nvPr/>
        </p:nvSpPr>
        <p:spPr>
          <a:xfrm>
            <a:off x="5117121" y="5465861"/>
            <a:ext cx="1494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BNC plugs</a:t>
            </a:r>
            <a:r>
              <a:rPr lang="en-US" dirty="0"/>
              <a:t>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5792F4-6919-422F-A928-6FC2FB83F797}"/>
              </a:ext>
            </a:extLst>
          </p:cNvPr>
          <p:cNvCxnSpPr>
            <a:cxnSpLocks/>
          </p:cNvCxnSpPr>
          <p:nvPr/>
        </p:nvCxnSpPr>
        <p:spPr>
          <a:xfrm flipH="1">
            <a:off x="2554606" y="3144740"/>
            <a:ext cx="2457009" cy="0"/>
          </a:xfrm>
          <a:prstGeom prst="line">
            <a:avLst/>
          </a:prstGeom>
          <a:ln w="165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36415BC-08F8-4902-987D-A77FE638AF65}"/>
              </a:ext>
            </a:extLst>
          </p:cNvPr>
          <p:cNvCxnSpPr>
            <a:cxnSpLocks/>
          </p:cNvCxnSpPr>
          <p:nvPr/>
        </p:nvCxnSpPr>
        <p:spPr>
          <a:xfrm flipV="1">
            <a:off x="4931846" y="3105197"/>
            <a:ext cx="0" cy="948056"/>
          </a:xfrm>
          <a:prstGeom prst="line">
            <a:avLst/>
          </a:prstGeom>
          <a:ln w="165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7D0ADBC-F371-47DC-BDD3-A1401BBFB916}"/>
              </a:ext>
            </a:extLst>
          </p:cNvPr>
          <p:cNvSpPr txBox="1"/>
          <p:nvPr/>
        </p:nvSpPr>
        <p:spPr>
          <a:xfrm>
            <a:off x="4578496" y="1314155"/>
            <a:ext cx="4066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Blue: custom </a:t>
            </a:r>
            <a:r>
              <a:rPr lang="en-US" sz="1600" dirty="0" err="1"/>
              <a:t>attocube</a:t>
            </a:r>
            <a:r>
              <a:rPr lang="en-US" sz="1600" dirty="0"/>
              <a:t> cables</a:t>
            </a:r>
          </a:p>
          <a:p>
            <a:endParaRPr lang="en-US" sz="1600" dirty="0"/>
          </a:p>
          <a:p>
            <a:r>
              <a:rPr lang="en-US" sz="1600" dirty="0"/>
              <a:t>Purple: custom D-SUB to Fischer cables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A999DF4-1620-46AC-BA54-6C5598105015}"/>
              </a:ext>
            </a:extLst>
          </p:cNvPr>
          <p:cNvCxnSpPr>
            <a:cxnSpLocks/>
          </p:cNvCxnSpPr>
          <p:nvPr/>
        </p:nvCxnSpPr>
        <p:spPr>
          <a:xfrm flipH="1">
            <a:off x="6184074" y="4466547"/>
            <a:ext cx="1131915" cy="0"/>
          </a:xfrm>
          <a:prstGeom prst="line">
            <a:avLst/>
          </a:prstGeom>
          <a:ln w="165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036AB8D-6D1C-4334-8EDF-E0AC2DF99A60}"/>
              </a:ext>
            </a:extLst>
          </p:cNvPr>
          <p:cNvCxnSpPr>
            <a:cxnSpLocks/>
          </p:cNvCxnSpPr>
          <p:nvPr/>
        </p:nvCxnSpPr>
        <p:spPr>
          <a:xfrm flipV="1">
            <a:off x="7154082" y="4540951"/>
            <a:ext cx="0" cy="924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2E9FE1E-2FCB-4975-8F2E-0DCC948E2864}"/>
              </a:ext>
            </a:extLst>
          </p:cNvPr>
          <p:cNvSpPr txBox="1"/>
          <p:nvPr/>
        </p:nvSpPr>
        <p:spPr>
          <a:xfrm>
            <a:off x="6682152" y="5489384"/>
            <a:ext cx="14946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BNC cable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6581AE0-88F3-4F48-94D6-69F675F1A030}"/>
              </a:ext>
            </a:extLst>
          </p:cNvPr>
          <p:cNvSpPr/>
          <p:nvPr/>
        </p:nvSpPr>
        <p:spPr>
          <a:xfrm>
            <a:off x="10038013" y="4668770"/>
            <a:ext cx="1494692" cy="1327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95C456-89EF-48E0-885F-114D79F16A38}"/>
              </a:ext>
            </a:extLst>
          </p:cNvPr>
          <p:cNvSpPr txBox="1"/>
          <p:nvPr/>
        </p:nvSpPr>
        <p:spPr>
          <a:xfrm>
            <a:off x="10038013" y="4875274"/>
            <a:ext cx="1494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DVM</a:t>
            </a:r>
          </a:p>
          <a:p>
            <a:pPr algn="ctr"/>
            <a:r>
              <a:rPr lang="en-US" sz="1200" dirty="0"/>
              <a:t>(USED TO MEASURE RESISTANCE VALUE)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A2E5C55-A508-45A3-804F-9252386405CF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7315989" y="4466547"/>
            <a:ext cx="2722024" cy="778059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D83628D-3AAC-494A-B3E8-9DEAC79D30DD}"/>
              </a:ext>
            </a:extLst>
          </p:cNvPr>
          <p:cNvCxnSpPr>
            <a:cxnSpLocks/>
          </p:cNvCxnSpPr>
          <p:nvPr/>
        </p:nvCxnSpPr>
        <p:spPr>
          <a:xfrm flipH="1">
            <a:off x="6609964" y="2362748"/>
            <a:ext cx="1566880" cy="10553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EA255C5-3525-49B6-B9B0-630C4DF5A927}"/>
              </a:ext>
            </a:extLst>
          </p:cNvPr>
          <p:cNvSpPr/>
          <p:nvPr/>
        </p:nvSpPr>
        <p:spPr>
          <a:xfrm>
            <a:off x="8135524" y="1747432"/>
            <a:ext cx="1494692" cy="1327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0819EA-D085-4161-80E1-218D9B82FE25}"/>
              </a:ext>
            </a:extLst>
          </p:cNvPr>
          <p:cNvSpPr txBox="1"/>
          <p:nvPr/>
        </p:nvSpPr>
        <p:spPr>
          <a:xfrm>
            <a:off x="8135524" y="1953936"/>
            <a:ext cx="1494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DVM</a:t>
            </a:r>
          </a:p>
          <a:p>
            <a:pPr algn="ctr"/>
            <a:r>
              <a:rPr lang="en-US" sz="1200" dirty="0"/>
              <a:t>(USED TO MEASURE RESISTANCE VALUE)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82006CF-266D-43A3-98D5-DE26454AF038}"/>
              </a:ext>
            </a:extLst>
          </p:cNvPr>
          <p:cNvCxnSpPr>
            <a:cxnSpLocks/>
          </p:cNvCxnSpPr>
          <p:nvPr/>
        </p:nvCxnSpPr>
        <p:spPr>
          <a:xfrm flipH="1" flipV="1">
            <a:off x="2405622" y="5436765"/>
            <a:ext cx="7336254" cy="91820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3B306F6-C490-4461-B100-4393950CCEB8}"/>
              </a:ext>
            </a:extLst>
          </p:cNvPr>
          <p:cNvCxnSpPr>
            <a:cxnSpLocks/>
          </p:cNvCxnSpPr>
          <p:nvPr/>
        </p:nvCxnSpPr>
        <p:spPr>
          <a:xfrm flipH="1">
            <a:off x="9741876" y="6002592"/>
            <a:ext cx="984924" cy="3523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8A27A9C-0B81-4DFE-BBA4-7E2945681697}"/>
              </a:ext>
            </a:extLst>
          </p:cNvPr>
          <p:cNvCxnSpPr>
            <a:cxnSpLocks/>
          </p:cNvCxnSpPr>
          <p:nvPr/>
        </p:nvCxnSpPr>
        <p:spPr>
          <a:xfrm flipH="1" flipV="1">
            <a:off x="1546616" y="5430056"/>
            <a:ext cx="6348929" cy="789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816DD7B-1AB8-4329-AC48-D6C78928D411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7895545" y="3075050"/>
            <a:ext cx="987325" cy="31203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F3CA3A8-7CE6-448B-B8E6-B6183ED617ED}"/>
              </a:ext>
            </a:extLst>
          </p:cNvPr>
          <p:cNvSpPr txBox="1"/>
          <p:nvPr/>
        </p:nvSpPr>
        <p:spPr>
          <a:xfrm>
            <a:off x="932243" y="316280"/>
            <a:ext cx="10283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resistance values are measured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291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676B14-B703-4919-B131-CBC47D25F158}"/>
              </a:ext>
            </a:extLst>
          </p:cNvPr>
          <p:cNvSpPr txBox="1"/>
          <p:nvPr/>
        </p:nvSpPr>
        <p:spPr>
          <a:xfrm>
            <a:off x="954494" y="0"/>
            <a:ext cx="102830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DC Line Resistances from </a:t>
            </a:r>
            <a:r>
              <a:rPr lang="en-US" sz="2000" dirty="0" err="1"/>
              <a:t>Glenair</a:t>
            </a:r>
            <a:r>
              <a:rPr lang="en-US" sz="2000" dirty="0"/>
              <a:t> on MC plate to either breakout box BNC plugs (Loom 5 and 6)  or end of </a:t>
            </a:r>
            <a:r>
              <a:rPr lang="en-US" sz="2000" dirty="0" err="1"/>
              <a:t>attocube</a:t>
            </a:r>
            <a:r>
              <a:rPr lang="en-US" sz="2000" dirty="0"/>
              <a:t> cables (special loom)   (Hence, the resistance values include the wires made)</a:t>
            </a:r>
          </a:p>
          <a:p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916563-06DD-4D68-8B57-2562AEB49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963597"/>
              </p:ext>
            </p:extLst>
          </p:nvPr>
        </p:nvGraphicFramePr>
        <p:xfrm>
          <a:off x="6096000" y="682398"/>
          <a:ext cx="5772240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7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Loom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</a:t>
                      </a:r>
                      <a:r>
                        <a:rPr lang="en-US" sz="1000" baseline="0" dirty="0"/>
                        <a:t> (ohms)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Loom</a:t>
                      </a:r>
                      <a:r>
                        <a:rPr lang="en-US" sz="1000" baseline="0" dirty="0"/>
                        <a:t> 6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 (ohms)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Loom Special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 (ohms)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23426">
                <a:tc>
                  <a:txBody>
                    <a:bodyPr/>
                    <a:lstStyle/>
                    <a:p>
                      <a:r>
                        <a:rPr lang="en-US" sz="10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BD7DE44-738F-41FD-8C4A-EE696FF6B816}"/>
              </a:ext>
            </a:extLst>
          </p:cNvPr>
          <p:cNvGrpSpPr/>
          <p:nvPr/>
        </p:nvGrpSpPr>
        <p:grpSpPr>
          <a:xfrm>
            <a:off x="3610499" y="1513572"/>
            <a:ext cx="2134649" cy="2498271"/>
            <a:chOff x="6364740" y="3055683"/>
            <a:chExt cx="2042861" cy="2678724"/>
          </a:xfrm>
        </p:grpSpPr>
        <p:pic>
          <p:nvPicPr>
            <p:cNvPr id="7" name="Picture 6" descr="https://lh3.googleusercontent.com/93jW27VY9Nr_3aizehI7Qdz_AmBMtq46YqG08Ew5U6mNuhIH9cbaHpkWgMl7-qwEd-U93qd7pZYiOq93ollDnip0dlqnRpNCyxynIeyfeTUJvOIb_Qkibux88YP24GkWMjZKKoetiOFnWex6Y_uyprUy8Bq0XldO_TLYVysM4g1le1HIISyAuzIQH4ZXxiVlF-vgG0VUD5sm05TkG4G4IPfZS0n-Xh5s0m9NJnEVzuVVmbcCCXqilSxamKUkbWoQ01XS-fu9d089gwUgCOJty6FyWnMLHh_n78-KsFECWaT7DRY7opRPtsMrQj0ugBSps8iW6xvfxk5mXWDrOKasxL-EEJQc3a28u5Y_HrSRM8r8BpmPvFZJ0XbYZVWrIQCQATCvgYgb1oqADQYdvEmkECiYvr7IWovNW0AWascgvQ_-HpztYlEcMy46zn-Gqpn15wPspv6ez2SWyMugpAg4H6PlW8ub5-qV72yftsJ1YEYQd1KABHabwrkR5VH7Ibs3agtaTDtoPVsYRSQPvj1zl1Are4W9hivVQ6LTeqkkmJKZBueWdSisTXy_K6VetoO-vVEnF-YczVlVPJceTUbJOIduE8sJCy9FX5iESoxlsLD4yqQqCTmylHnC8kPi8vxj8sdpP9v2qe0VJvS1G5FjMI2q1xP9jw7l34cGd1gaHs02Fn7mLN7egoguZKdvyd-cikhOxUaUlaPlTc9E2e29dlVF=w728-h969-no">
              <a:extLst>
                <a:ext uri="{FF2B5EF4-FFF2-40B4-BE49-F238E27FC236}">
                  <a16:creationId xmlns:a16="http://schemas.microsoft.com/office/drawing/2014/main" id="{2157ED90-4DD9-4EFF-8F5A-705ABE395A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224"/>
            <a:stretch/>
          </p:blipFill>
          <p:spPr bwMode="auto">
            <a:xfrm>
              <a:off x="6364740" y="3055683"/>
              <a:ext cx="2042861" cy="26787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4A5C81-900B-49BD-BCD8-6607639B1C84}"/>
                </a:ext>
              </a:extLst>
            </p:cNvPr>
            <p:cNvSpPr txBox="1"/>
            <p:nvPr/>
          </p:nvSpPr>
          <p:spPr>
            <a:xfrm>
              <a:off x="7914624" y="4409914"/>
              <a:ext cx="293429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8C937F-902C-4353-8992-F665A15D6280}"/>
                </a:ext>
              </a:extLst>
            </p:cNvPr>
            <p:cNvSpPr txBox="1"/>
            <p:nvPr/>
          </p:nvSpPr>
          <p:spPr>
            <a:xfrm>
              <a:off x="7977955" y="3992281"/>
              <a:ext cx="293429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1819E4-0CB2-4855-B05F-42F19F367F47}"/>
                </a:ext>
              </a:extLst>
            </p:cNvPr>
            <p:cNvSpPr txBox="1"/>
            <p:nvPr/>
          </p:nvSpPr>
          <p:spPr>
            <a:xfrm>
              <a:off x="7953159" y="3622949"/>
              <a:ext cx="293429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CD1CA2-7118-485D-83AF-4C994D42989E}"/>
                </a:ext>
              </a:extLst>
            </p:cNvPr>
            <p:cNvSpPr txBox="1"/>
            <p:nvPr/>
          </p:nvSpPr>
          <p:spPr>
            <a:xfrm>
              <a:off x="7914624" y="3245761"/>
              <a:ext cx="293429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CD828A-DB66-4D6D-B496-619DDA0B4EBE}"/>
                </a:ext>
              </a:extLst>
            </p:cNvPr>
            <p:cNvSpPr txBox="1"/>
            <p:nvPr/>
          </p:nvSpPr>
          <p:spPr>
            <a:xfrm>
              <a:off x="6364740" y="3428999"/>
              <a:ext cx="293429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969236-04D8-4D0E-8AD1-4DCC0EB7F3AA}"/>
                </a:ext>
              </a:extLst>
            </p:cNvPr>
            <p:cNvSpPr txBox="1"/>
            <p:nvPr/>
          </p:nvSpPr>
          <p:spPr>
            <a:xfrm>
              <a:off x="6377138" y="3779218"/>
              <a:ext cx="293429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FC5E77-B210-4FE8-A759-03C986D39D42}"/>
                </a:ext>
              </a:extLst>
            </p:cNvPr>
            <p:cNvSpPr txBox="1"/>
            <p:nvPr/>
          </p:nvSpPr>
          <p:spPr>
            <a:xfrm>
              <a:off x="6389536" y="4148550"/>
              <a:ext cx="293429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42F0D5-0C23-4968-BEF0-65D01A06AB65}"/>
                </a:ext>
              </a:extLst>
            </p:cNvPr>
            <p:cNvSpPr txBox="1"/>
            <p:nvPr/>
          </p:nvSpPr>
          <p:spPr>
            <a:xfrm>
              <a:off x="6445724" y="4594580"/>
              <a:ext cx="293429" cy="369332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740B2B-6AA0-4D81-BC18-06DE5126CB8D}"/>
              </a:ext>
            </a:extLst>
          </p:cNvPr>
          <p:cNvGrpSpPr/>
          <p:nvPr/>
        </p:nvGrpSpPr>
        <p:grpSpPr>
          <a:xfrm>
            <a:off x="954494" y="1513572"/>
            <a:ext cx="2578923" cy="2498271"/>
            <a:chOff x="1020051" y="978786"/>
            <a:chExt cx="3598535" cy="2655075"/>
          </a:xfrm>
        </p:grpSpPr>
        <p:pic>
          <p:nvPicPr>
            <p:cNvPr id="17" name="Picture 2" descr="https://lh3.googleusercontent.com/euXrPaeLc3BRbnDx5fCvXEMOKd_cScAWDbgwhMriG2nCfspVuntBbn0yiOzNgD5To2r9Hcb5PTavM11TyQqEx7z-XdFZzCbI6wr58mZdesYZ_VqjGg05tTRi1skSoAm9QZTCLJ1p2g2MaqU4MzJnV7AkdToANAY-hmlYdHZbh5YGHubYfasC8SL0f4txwp4P7EtFEyTxJLeMOuURvJyFZyN8MGS8i9a6sMYnKRk2aO0m4cw0BHzockLpRRPn1ewmrtE0qnLuDyCq_kUvpq2I21RIzy2_VN3DkCHpALd2o3mStFDmHFYCrXhwagdjBnmouGdpp-NkvYLZjoEdq-j9L67inxOl0C_h4EhSSUFGq3ig89gtritqFvHwPazC4wEU4vTlPj_YweX9FaHHEvgOwnNbaJV87iEkKq7LWBLPv_-hQsU7brSgkr9zmAhRDELMuGxs8KqPwg3yiW-g-TcAa-HtJBuQDRmXH4dW0oe0TTkZyRlbZqJaAdVDg7tWictW-cWNGHc4atpO-Ab-UUPZsHyHX2QG1WVBjvlaWBMHYE_0K3MPB3eOO7Us_eolfLhx_xzpXg1wQYaMNN94TQsBz9G0rbvvWY9NTSVAc0jrCoGyrjXurdX6GGaLWAWBnEDUYwJNCAE_SbKrAbLqympIQVV3Plzk6NfkX2J9Bh9k_H4XLoOMSInYCoc7esPIC9-gAOCAizEBgox_LbZHo0b8Qx3-=w1293-h969-no">
              <a:extLst>
                <a:ext uri="{FF2B5EF4-FFF2-40B4-BE49-F238E27FC236}">
                  <a16:creationId xmlns:a16="http://schemas.microsoft.com/office/drawing/2014/main" id="{424BE025-0C3C-43CD-BE89-5C040EA6B8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20051" y="978786"/>
              <a:ext cx="3598535" cy="2655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4B84D75-0BE4-4151-9693-C002EAA38F61}"/>
                </a:ext>
              </a:extLst>
            </p:cNvPr>
            <p:cNvSpPr/>
            <p:nvPr/>
          </p:nvSpPr>
          <p:spPr>
            <a:xfrm>
              <a:off x="3026094" y="2716822"/>
              <a:ext cx="649091" cy="548970"/>
            </a:xfrm>
            <a:prstGeom prst="ellipse">
              <a:avLst/>
            </a:prstGeom>
            <a:noFill/>
            <a:ln w="793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F97191-7050-415B-95F4-9E4856505E77}"/>
                </a:ext>
              </a:extLst>
            </p:cNvPr>
            <p:cNvSpPr txBox="1"/>
            <p:nvPr/>
          </p:nvSpPr>
          <p:spPr>
            <a:xfrm>
              <a:off x="1457841" y="1004995"/>
              <a:ext cx="2772311" cy="86935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Special low resistance loom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9AA20A5-ABBD-4C2E-9892-42D1F9C0B545}"/>
                </a:ext>
              </a:extLst>
            </p:cNvPr>
            <p:cNvCxnSpPr>
              <a:cxnSpLocks/>
            </p:cNvCxnSpPr>
            <p:nvPr/>
          </p:nvCxnSpPr>
          <p:spPr>
            <a:xfrm>
              <a:off x="2960016" y="1873803"/>
              <a:ext cx="263951" cy="84301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B661D6-9941-415E-BBCF-A58321616F0D}"/>
              </a:ext>
            </a:extLst>
          </p:cNvPr>
          <p:cNvCxnSpPr>
            <a:cxnSpLocks/>
          </p:cNvCxnSpPr>
          <p:nvPr/>
        </p:nvCxnSpPr>
        <p:spPr>
          <a:xfrm flipV="1">
            <a:off x="3255042" y="2206192"/>
            <a:ext cx="355457" cy="173276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58FF73-9E00-4842-963E-7C4487FA779F}"/>
              </a:ext>
            </a:extLst>
          </p:cNvPr>
          <p:cNvSpPr txBox="1"/>
          <p:nvPr/>
        </p:nvSpPr>
        <p:spPr>
          <a:xfrm>
            <a:off x="2147063" y="3978765"/>
            <a:ext cx="2134649" cy="369332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Fisher 5 and 6 used. </a:t>
            </a:r>
          </a:p>
        </p:txBody>
      </p:sp>
    </p:spTree>
    <p:extLst>
      <p:ext uri="{BB962C8B-B14F-4D97-AF65-F5344CB8AC3E}">
        <p14:creationId xmlns:p14="http://schemas.microsoft.com/office/powerpoint/2010/main" val="236869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A close up of a box&#10;&#10;Description automatically generated">
            <a:extLst>
              <a:ext uri="{FF2B5EF4-FFF2-40B4-BE49-F238E27FC236}">
                <a16:creationId xmlns:a16="http://schemas.microsoft.com/office/drawing/2014/main" id="{9E52BCA4-7C3A-4A43-86A7-6AC372D75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998" y="545251"/>
            <a:ext cx="3097041" cy="3088625"/>
          </a:xfrm>
          <a:prstGeom prst="rect">
            <a:avLst/>
          </a:prstGeom>
        </p:spPr>
      </p:pic>
      <p:pic>
        <p:nvPicPr>
          <p:cNvPr id="54" name="Picture 53" descr="A picture containing wall, stationary&#10;&#10;Description automatically generated">
            <a:extLst>
              <a:ext uri="{FF2B5EF4-FFF2-40B4-BE49-F238E27FC236}">
                <a16:creationId xmlns:a16="http://schemas.microsoft.com/office/drawing/2014/main" id="{72350FEE-D617-436C-AB1F-FC038A108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68" y="3625503"/>
            <a:ext cx="2571710" cy="2813280"/>
          </a:xfrm>
          <a:prstGeom prst="rect">
            <a:avLst/>
          </a:prstGeom>
        </p:spPr>
      </p:pic>
      <p:pic>
        <p:nvPicPr>
          <p:cNvPr id="52" name="Picture 5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5ED5601-BA05-449A-95AE-93A763204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68" y="597426"/>
            <a:ext cx="5951870" cy="200663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1CCF1D-C543-470D-BF21-D5DD10FB67D1}"/>
              </a:ext>
            </a:extLst>
          </p:cNvPr>
          <p:cNvCxnSpPr>
            <a:cxnSpLocks/>
          </p:cNvCxnSpPr>
          <p:nvPr/>
        </p:nvCxnSpPr>
        <p:spPr>
          <a:xfrm>
            <a:off x="1640698" y="606669"/>
            <a:ext cx="534039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6AC0B8-E618-4E33-B033-D5CB607534A7}"/>
              </a:ext>
            </a:extLst>
          </p:cNvPr>
          <p:cNvSpPr txBox="1"/>
          <p:nvPr/>
        </p:nvSpPr>
        <p:spPr>
          <a:xfrm>
            <a:off x="3921370" y="228545"/>
            <a:ext cx="13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5.84mm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2CF4E8-C561-43C7-9B80-A04C444A8C23}"/>
              </a:ext>
            </a:extLst>
          </p:cNvPr>
          <p:cNvCxnSpPr>
            <a:cxnSpLocks/>
          </p:cNvCxnSpPr>
          <p:nvPr/>
        </p:nvCxnSpPr>
        <p:spPr>
          <a:xfrm>
            <a:off x="1400641" y="776653"/>
            <a:ext cx="0" cy="138625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727692-B3B2-4D83-8128-7102E7087A82}"/>
              </a:ext>
            </a:extLst>
          </p:cNvPr>
          <p:cNvSpPr txBox="1"/>
          <p:nvPr/>
        </p:nvSpPr>
        <p:spPr>
          <a:xfrm>
            <a:off x="260306" y="1285114"/>
            <a:ext cx="13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1.49mm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9A46EE-633A-442D-AEE9-1FE2272C3CF6}"/>
              </a:ext>
            </a:extLst>
          </p:cNvPr>
          <p:cNvCxnSpPr>
            <a:cxnSpLocks/>
          </p:cNvCxnSpPr>
          <p:nvPr/>
        </p:nvCxnSpPr>
        <p:spPr>
          <a:xfrm>
            <a:off x="3557687" y="1285114"/>
            <a:ext cx="0" cy="36933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DC6475-5B82-4D31-A5AE-BB4FCC0D3162}"/>
              </a:ext>
            </a:extLst>
          </p:cNvPr>
          <p:cNvSpPr txBox="1"/>
          <p:nvPr/>
        </p:nvSpPr>
        <p:spPr>
          <a:xfrm>
            <a:off x="2540977" y="1268993"/>
            <a:ext cx="13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0.33mm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4E755-778B-4453-A938-4D3826993F11}"/>
              </a:ext>
            </a:extLst>
          </p:cNvPr>
          <p:cNvCxnSpPr>
            <a:cxnSpLocks/>
          </p:cNvCxnSpPr>
          <p:nvPr/>
        </p:nvCxnSpPr>
        <p:spPr>
          <a:xfrm>
            <a:off x="7201713" y="776653"/>
            <a:ext cx="0" cy="58615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FCC78A-54C8-4333-8DB7-D0261BFAAF12}"/>
              </a:ext>
            </a:extLst>
          </p:cNvPr>
          <p:cNvCxnSpPr>
            <a:cxnSpLocks/>
          </p:cNvCxnSpPr>
          <p:nvPr/>
        </p:nvCxnSpPr>
        <p:spPr>
          <a:xfrm>
            <a:off x="7201713" y="1638325"/>
            <a:ext cx="0" cy="58615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3915F3-9A46-485C-B63F-BD110DEA2A41}"/>
              </a:ext>
            </a:extLst>
          </p:cNvPr>
          <p:cNvSpPr txBox="1"/>
          <p:nvPr/>
        </p:nvSpPr>
        <p:spPr>
          <a:xfrm>
            <a:off x="7435362" y="1654446"/>
            <a:ext cx="13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0.58mm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D38794-57BC-44B3-92A8-A93ED974AE4E}"/>
              </a:ext>
            </a:extLst>
          </p:cNvPr>
          <p:cNvSpPr txBox="1"/>
          <p:nvPr/>
        </p:nvSpPr>
        <p:spPr>
          <a:xfrm>
            <a:off x="7435362" y="1037464"/>
            <a:ext cx="13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0.58mm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F559A1-52E8-4625-AE96-C23D3B044115}"/>
              </a:ext>
            </a:extLst>
          </p:cNvPr>
          <p:cNvCxnSpPr>
            <a:cxnSpLocks/>
          </p:cNvCxnSpPr>
          <p:nvPr/>
        </p:nvCxnSpPr>
        <p:spPr>
          <a:xfrm>
            <a:off x="2625201" y="4407927"/>
            <a:ext cx="1559937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6BC4E07-79AF-4F2F-A5D2-C6B211D4AA29}"/>
              </a:ext>
            </a:extLst>
          </p:cNvPr>
          <p:cNvSpPr txBox="1"/>
          <p:nvPr/>
        </p:nvSpPr>
        <p:spPr>
          <a:xfrm>
            <a:off x="1345329" y="3911910"/>
            <a:ext cx="4317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500nm diameter (not drawn to scale)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A93BA8-23B8-4792-9768-E6ED16033699}"/>
              </a:ext>
            </a:extLst>
          </p:cNvPr>
          <p:cNvCxnSpPr>
            <a:cxnSpLocks/>
          </p:cNvCxnSpPr>
          <p:nvPr/>
        </p:nvCxnSpPr>
        <p:spPr>
          <a:xfrm>
            <a:off x="2556917" y="4407927"/>
            <a:ext cx="5048" cy="162359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6297C7-F280-4EBF-B496-46C67C614BC4}"/>
              </a:ext>
            </a:extLst>
          </p:cNvPr>
          <p:cNvSpPr txBox="1"/>
          <p:nvPr/>
        </p:nvSpPr>
        <p:spPr>
          <a:xfrm>
            <a:off x="1973841" y="4908373"/>
            <a:ext cx="138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5um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9437C1-1953-42C3-91FA-B6BC8ED196B8}"/>
              </a:ext>
            </a:extLst>
          </p:cNvPr>
          <p:cNvCxnSpPr>
            <a:cxnSpLocks/>
          </p:cNvCxnSpPr>
          <p:nvPr/>
        </p:nvCxnSpPr>
        <p:spPr>
          <a:xfrm>
            <a:off x="7754816" y="3618038"/>
            <a:ext cx="2474697" cy="320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46CB02-8197-4913-A02A-5624B7640824}"/>
              </a:ext>
            </a:extLst>
          </p:cNvPr>
          <p:cNvCxnSpPr>
            <a:cxnSpLocks/>
          </p:cNvCxnSpPr>
          <p:nvPr/>
        </p:nvCxnSpPr>
        <p:spPr>
          <a:xfrm flipH="1">
            <a:off x="3758184" y="3618036"/>
            <a:ext cx="3767801" cy="26332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4BCAC9-F8A9-4C27-B2E2-6590D5445121}"/>
              </a:ext>
            </a:extLst>
          </p:cNvPr>
          <p:cNvSpPr txBox="1"/>
          <p:nvPr/>
        </p:nvSpPr>
        <p:spPr>
          <a:xfrm>
            <a:off x="5333429" y="3264544"/>
            <a:ext cx="3319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sharper the tip, the better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E13093-1A68-4DCB-B284-3ACE68DD8622}"/>
              </a:ext>
            </a:extLst>
          </p:cNvPr>
          <p:cNvSpPr txBox="1"/>
          <p:nvPr/>
        </p:nvSpPr>
        <p:spPr>
          <a:xfrm>
            <a:off x="6201631" y="5505643"/>
            <a:ext cx="490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the side of the tuning fork and the side of the tip to be flat. (embedded in the same plane)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9BB15E0-873D-4244-ACA6-593F50D3B899}"/>
              </a:ext>
            </a:extLst>
          </p:cNvPr>
          <p:cNvCxnSpPr>
            <a:cxnSpLocks/>
          </p:cNvCxnSpPr>
          <p:nvPr/>
        </p:nvCxnSpPr>
        <p:spPr>
          <a:xfrm flipH="1" flipV="1">
            <a:off x="9284677" y="1482511"/>
            <a:ext cx="438200" cy="388079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7F0BD4F-77F8-49CA-8383-869CA78CA221}"/>
              </a:ext>
            </a:extLst>
          </p:cNvPr>
          <p:cNvCxnSpPr>
            <a:cxnSpLocks/>
          </p:cNvCxnSpPr>
          <p:nvPr/>
        </p:nvCxnSpPr>
        <p:spPr>
          <a:xfrm flipV="1">
            <a:off x="9722877" y="3024554"/>
            <a:ext cx="1258460" cy="23193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5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16348</TotalTime>
  <Words>419</Words>
  <Application>Microsoft Office PowerPoint</Application>
  <PresentationFormat>Widescreen</PresentationFormat>
  <Paragraphs>210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seongwoo oh</dc:creator>
  <cp:lastModifiedBy>seongwoo oh</cp:lastModifiedBy>
  <cp:revision>9</cp:revision>
  <dcterms:created xsi:type="dcterms:W3CDTF">2019-07-31T14:29:04Z</dcterms:created>
  <dcterms:modified xsi:type="dcterms:W3CDTF">2019-08-23T17:42:09Z</dcterms:modified>
</cp:coreProperties>
</file>