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n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776B-1AD7-48D6-BC30-830BB26E9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VUE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C78D6-AD45-4883-8450-00E687BEC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孔德建</a:t>
            </a:r>
          </a:p>
        </p:txBody>
      </p:sp>
    </p:spTree>
    <p:extLst>
      <p:ext uri="{BB962C8B-B14F-4D97-AF65-F5344CB8AC3E}">
        <p14:creationId xmlns:p14="http://schemas.microsoft.com/office/powerpoint/2010/main" val="114749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命名路由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FD328-1852-454B-A2F1-052D5AF4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有时候，通过一个名称来标识一个路由显得更方便一些，特别是在链接一个路由，或者是执行一些跳转的时候。你可以在创建 </a:t>
            </a:r>
            <a:r>
              <a:rPr lang="en-US" altLang="zh-CN" dirty="0"/>
              <a:t>Router </a:t>
            </a:r>
            <a:r>
              <a:rPr lang="zh-CN" altLang="en-US" dirty="0"/>
              <a:t>实例的时候，在 </a:t>
            </a:r>
            <a:r>
              <a:rPr lang="en-US" altLang="zh-CN" dirty="0"/>
              <a:t>routes </a:t>
            </a:r>
            <a:r>
              <a:rPr lang="zh-CN" altLang="en-US" dirty="0"/>
              <a:t>配置中给某个路由设置名称。</a:t>
            </a:r>
            <a:endParaRPr lang="en-US" altLang="zh-CN" dirty="0"/>
          </a:p>
          <a:p>
            <a:pPr lvl="1"/>
            <a:r>
              <a:rPr lang="en-US" altLang="zh-CN" dirty="0" err="1"/>
              <a:t>router.push</a:t>
            </a:r>
            <a:r>
              <a:rPr lang="en-US" altLang="zh-CN" dirty="0"/>
              <a:t>({ name: 'user', params: { </a:t>
            </a:r>
            <a:r>
              <a:rPr lang="en-US" altLang="zh-CN" dirty="0" err="1"/>
              <a:t>userId</a:t>
            </a:r>
            <a:r>
              <a:rPr lang="en-US" altLang="zh-CN" dirty="0"/>
              <a:t>: 123 }})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8766B4-3A19-49F2-9CC9-07CCCDFB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16" y="3312253"/>
            <a:ext cx="7181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2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命名视图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FD328-1852-454B-A2F1-052D5AF4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有时候想同时 </a:t>
            </a:r>
            <a:r>
              <a:rPr lang="en-US" altLang="zh-CN" dirty="0"/>
              <a:t>(</a:t>
            </a:r>
            <a:r>
              <a:rPr lang="zh-CN" altLang="en-US" dirty="0"/>
              <a:t>同级</a:t>
            </a:r>
            <a:r>
              <a:rPr lang="en-US" altLang="zh-CN" dirty="0"/>
              <a:t>) </a:t>
            </a:r>
            <a:r>
              <a:rPr lang="zh-CN" altLang="en-US" dirty="0"/>
              <a:t>展示多个视图，而不是嵌套展示。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0DE432-1263-4FAD-AF95-D31B116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08" y="2660010"/>
            <a:ext cx="6011956" cy="10192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0804BC-CC17-423D-970C-BB37F90D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07" y="3879209"/>
            <a:ext cx="6011956" cy="25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重定向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38A70E-1854-4F1F-8161-D2FA409DD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0" y="3161506"/>
            <a:ext cx="7248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别名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D7B4F6-9094-4C08-941B-629F7865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50" y="3190081"/>
            <a:ext cx="7172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6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路由组件传参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60E6C-6A9D-40EE-80D0-AE4F2E0D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布尔模式</a:t>
            </a:r>
            <a:endParaRPr lang="en-US" altLang="zh-CN" b="1" dirty="0"/>
          </a:p>
          <a:p>
            <a:pPr lvl="1"/>
            <a:r>
              <a:rPr lang="zh-CN" altLang="en-US" b="1" dirty="0"/>
              <a:t>如果 </a:t>
            </a:r>
            <a:r>
              <a:rPr lang="en-US" altLang="zh-CN" b="1" dirty="0"/>
              <a:t>props </a:t>
            </a:r>
            <a:r>
              <a:rPr lang="zh-CN" altLang="en-US" b="1" dirty="0"/>
              <a:t>被设置为 </a:t>
            </a:r>
            <a:r>
              <a:rPr lang="en-US" altLang="zh-CN" b="1" dirty="0"/>
              <a:t>true</a:t>
            </a:r>
            <a:r>
              <a:rPr lang="zh-CN" altLang="en-US" b="1" dirty="0"/>
              <a:t>，</a:t>
            </a:r>
            <a:r>
              <a:rPr lang="en-US" altLang="zh-CN" b="1" dirty="0" err="1"/>
              <a:t>route.params</a:t>
            </a:r>
            <a:r>
              <a:rPr lang="en-US" altLang="zh-CN" b="1" dirty="0"/>
              <a:t> </a:t>
            </a:r>
            <a:r>
              <a:rPr lang="zh-CN" altLang="en-US" b="1" dirty="0"/>
              <a:t>将会被设置为组件属性。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119C14-E3EF-489F-805D-B68164A4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23" y="3111521"/>
            <a:ext cx="5837863" cy="31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路由组件传参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60E6C-6A9D-40EE-80D0-AE4F2E0D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对象模式</a:t>
            </a:r>
            <a:endParaRPr lang="en-US" altLang="zh-CN" b="1" dirty="0"/>
          </a:p>
          <a:p>
            <a:pPr lvl="1"/>
            <a:r>
              <a:rPr lang="zh-CN" altLang="en-US" b="1" dirty="0"/>
              <a:t>如果 </a:t>
            </a:r>
            <a:r>
              <a:rPr lang="en-US" altLang="zh-CN" b="1" dirty="0"/>
              <a:t>props </a:t>
            </a:r>
            <a:r>
              <a:rPr lang="zh-CN" altLang="en-US" b="1" dirty="0"/>
              <a:t>是一个对象，它会被按原样设置为组件属性。当 </a:t>
            </a:r>
            <a:r>
              <a:rPr lang="en-US" altLang="zh-CN" b="1" dirty="0"/>
              <a:t>props </a:t>
            </a:r>
            <a:r>
              <a:rPr lang="zh-CN" altLang="en-US" b="1" dirty="0"/>
              <a:t>是静态的时候有用。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70394D-2131-45ED-90A4-C1827367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08" y="3552825"/>
            <a:ext cx="77438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路由组件传参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60E6C-6A9D-40EE-80D0-AE4F2E0D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函数模式</a:t>
            </a:r>
          </a:p>
          <a:p>
            <a:pPr marL="457200" lvl="1" indent="0">
              <a:buNone/>
            </a:pP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8C8E94-3865-4854-BB3D-2FA4D302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92" y="3185583"/>
            <a:ext cx="71723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9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动态传参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4B09AA-4EFD-4F4D-BF9B-DC2F84C4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875" y="2570956"/>
            <a:ext cx="7153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914C4-2D3A-4136-A0BB-B82DAA63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786D4-511C-480A-892E-98DDD729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/>
              <a:t>Vue Router </a:t>
            </a:r>
            <a:r>
              <a:rPr lang="zh-CN" altLang="en-US" dirty="0"/>
              <a:t>是 </a:t>
            </a:r>
            <a:r>
              <a:rPr lang="en-US" altLang="zh-CN" dirty="0">
                <a:hlinkClick r:id="rId2"/>
              </a:rPr>
              <a:t>Vue.js</a:t>
            </a:r>
            <a:r>
              <a:rPr lang="en-US" altLang="zh-CN" dirty="0"/>
              <a:t> </a:t>
            </a:r>
            <a:r>
              <a:rPr lang="zh-CN" altLang="en-US" dirty="0"/>
              <a:t>官方的路由管理器。</a:t>
            </a:r>
            <a:endParaRPr lang="en-US" altLang="zh-CN" dirty="0"/>
          </a:p>
          <a:p>
            <a:r>
              <a:rPr lang="zh-CN" altLang="en-US" dirty="0"/>
              <a:t>它和 </a:t>
            </a:r>
            <a:r>
              <a:rPr lang="en-US" altLang="zh-CN" dirty="0"/>
              <a:t>Vue.js </a:t>
            </a:r>
            <a:r>
              <a:rPr lang="zh-CN" altLang="en-US" dirty="0"/>
              <a:t>的核心深度集成，让构建单页面应用变得易如反掌。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Vue.js </a:t>
            </a:r>
            <a:r>
              <a:rPr lang="zh-CN" altLang="en-US" dirty="0"/>
              <a:t>，我们已经可以通过组合组件来组成应用程序，当你要把 </a:t>
            </a:r>
            <a:r>
              <a:rPr lang="en-US" altLang="zh-CN" dirty="0"/>
              <a:t>Vue Router </a:t>
            </a:r>
            <a:r>
              <a:rPr lang="zh-CN" altLang="en-US" dirty="0"/>
              <a:t>添加进来，我们需要做的是，将组件 </a:t>
            </a:r>
            <a:r>
              <a:rPr lang="en-US" altLang="zh-CN" dirty="0"/>
              <a:t>(components) </a:t>
            </a:r>
            <a:r>
              <a:rPr lang="zh-CN" altLang="en-US" dirty="0"/>
              <a:t>映射到路由 </a:t>
            </a:r>
            <a:r>
              <a:rPr lang="en-US" altLang="zh-CN" dirty="0"/>
              <a:t>(routes)</a:t>
            </a:r>
            <a:r>
              <a:rPr lang="zh-CN" altLang="en-US" dirty="0"/>
              <a:t>，然后告诉 </a:t>
            </a:r>
            <a:r>
              <a:rPr lang="en-US" altLang="zh-CN" dirty="0"/>
              <a:t>Vue Router </a:t>
            </a:r>
            <a:r>
              <a:rPr lang="zh-CN" altLang="en-US" dirty="0"/>
              <a:t>在哪里渲染它们。</a:t>
            </a:r>
          </a:p>
        </p:txBody>
      </p:sp>
    </p:spTree>
    <p:extLst>
      <p:ext uri="{BB962C8B-B14F-4D97-AF65-F5344CB8AC3E}">
        <p14:creationId xmlns:p14="http://schemas.microsoft.com/office/powerpoint/2010/main" val="10210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B2CEC-BB78-41FE-9BC2-BBB3E1A3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67114-D63E-4470-9A27-3BDCDFEB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fr-FR" altLang="zh-CN" dirty="0"/>
              <a:t>	import Vue </a:t>
            </a:r>
            <a:r>
              <a:rPr lang="fr-FR" altLang="zh-CN" dirty="0" err="1"/>
              <a:t>from</a:t>
            </a:r>
            <a:r>
              <a:rPr lang="fr-FR" altLang="zh-CN" dirty="0"/>
              <a:t> ‘vue’</a:t>
            </a:r>
            <a:r>
              <a:rPr lang="en-US" altLang="zh-CN" dirty="0"/>
              <a:t>;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	import </a:t>
            </a:r>
            <a:r>
              <a:rPr lang="fr-FR" altLang="zh-CN" dirty="0" err="1"/>
              <a:t>VueRouter</a:t>
            </a:r>
            <a:r>
              <a:rPr lang="fr-FR" altLang="zh-CN" dirty="0"/>
              <a:t> </a:t>
            </a:r>
            <a:r>
              <a:rPr lang="fr-FR" altLang="zh-CN" dirty="0" err="1"/>
              <a:t>from</a:t>
            </a:r>
            <a:r>
              <a:rPr lang="fr-FR" altLang="zh-CN" dirty="0"/>
              <a:t> ‘vue-router’;</a:t>
            </a:r>
          </a:p>
          <a:p>
            <a:pPr marL="0" indent="0">
              <a:buNone/>
            </a:pPr>
            <a:r>
              <a:rPr lang="fr-FR" altLang="zh-CN" dirty="0"/>
              <a:t>	</a:t>
            </a:r>
            <a:r>
              <a:rPr lang="fr-FR" altLang="zh-CN" dirty="0" err="1"/>
              <a:t>Vue.use</a:t>
            </a:r>
            <a:r>
              <a:rPr lang="fr-FR" altLang="zh-CN" dirty="0"/>
              <a:t>(</a:t>
            </a:r>
            <a:r>
              <a:rPr lang="fr-FR" altLang="zh-CN" dirty="0" err="1"/>
              <a:t>VueRouter</a:t>
            </a:r>
            <a:r>
              <a:rPr lang="fr-FR" altLang="zh-CN" dirty="0"/>
              <a:t>)</a:t>
            </a:r>
            <a:r>
              <a:rPr lang="en-US" altLang="zh-CN" dirty="0"/>
              <a:t>;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9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B2CEC-BB78-41FE-9BC2-BBB3E1A3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67114-D63E-4470-9A27-3BDCDFEB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使用 </a:t>
            </a:r>
            <a:r>
              <a:rPr lang="en-US" altLang="zh-CN" dirty="0"/>
              <a:t>router-link </a:t>
            </a:r>
            <a:r>
              <a:rPr lang="zh-CN" altLang="en-US" dirty="0"/>
              <a:t>组件来导航</a:t>
            </a:r>
            <a:endParaRPr lang="en-US" altLang="zh-CN" dirty="0"/>
          </a:p>
          <a:p>
            <a:pPr lvl="1"/>
            <a:r>
              <a:rPr lang="en-US" altLang="zh-CN" dirty="0"/>
              <a:t>&lt;router-link to="/foo"&gt;Go to Foo&lt;/router-link&gt;</a:t>
            </a:r>
          </a:p>
          <a:p>
            <a:pPr lvl="2"/>
            <a:r>
              <a:rPr lang="zh-CN" altLang="en-US" dirty="0"/>
              <a:t>通过传入 </a:t>
            </a:r>
            <a:r>
              <a:rPr lang="en-US" altLang="zh-CN" dirty="0"/>
              <a:t>`to` </a:t>
            </a:r>
            <a:r>
              <a:rPr lang="zh-CN" altLang="en-US" dirty="0"/>
              <a:t>属性指定链接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&lt;router-link&gt; </a:t>
            </a:r>
            <a:r>
              <a:rPr lang="zh-CN" altLang="en-US" dirty="0"/>
              <a:t>默认会被渲染成一个 </a:t>
            </a:r>
            <a:r>
              <a:rPr lang="en-US" altLang="zh-CN" dirty="0"/>
              <a:t>`&lt;a&gt;` 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en-US" altLang="zh-CN" dirty="0"/>
              <a:t>this.$</a:t>
            </a:r>
            <a:r>
              <a:rPr lang="en-US" altLang="zh-CN" dirty="0" err="1"/>
              <a:t>router.push</a:t>
            </a:r>
            <a:r>
              <a:rPr lang="en-US" altLang="zh-CN" dirty="0"/>
              <a:t>(“/foo”)</a:t>
            </a:r>
          </a:p>
          <a:p>
            <a:r>
              <a:rPr lang="zh-CN" altLang="en-US" dirty="0"/>
              <a:t>回退方法</a:t>
            </a:r>
            <a:endParaRPr lang="en-US" altLang="zh-CN" dirty="0"/>
          </a:p>
          <a:p>
            <a:pPr lvl="1"/>
            <a:r>
              <a:rPr lang="en-US" altLang="zh-CN" dirty="0"/>
              <a:t>this.$</a:t>
            </a:r>
            <a:r>
              <a:rPr lang="en-US" altLang="zh-CN" dirty="0" err="1"/>
              <a:t>router.go</a:t>
            </a:r>
            <a:r>
              <a:rPr lang="en-US" altLang="zh-CN" dirty="0"/>
              <a:t>(n)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9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94B3-A0D1-4A50-97E2-06270828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动态路由匹配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A3A2D-CCDB-4EC4-80C5-A9C7F158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我们经常需要把某种模式匹配到的所有路由，全都映射到同个组件。</a:t>
            </a:r>
            <a:endParaRPr lang="en-US" altLang="zh-CN" dirty="0"/>
          </a:p>
          <a:p>
            <a:pPr lvl="1"/>
            <a:r>
              <a:rPr lang="en-US" altLang="zh-CN" dirty="0"/>
              <a:t>const router = new </a:t>
            </a:r>
            <a:r>
              <a:rPr lang="en-US" altLang="zh-CN" dirty="0" err="1"/>
              <a:t>VueRouter</a:t>
            </a:r>
            <a:r>
              <a:rPr lang="en-US" altLang="zh-CN" dirty="0"/>
              <a:t>({ </a:t>
            </a:r>
          </a:p>
          <a:p>
            <a:pPr marL="457200" lvl="1" indent="0">
              <a:buNone/>
            </a:pPr>
            <a:r>
              <a:rPr lang="en-US" altLang="zh-CN" dirty="0"/>
              <a:t>	routes: [ </a:t>
            </a:r>
          </a:p>
          <a:p>
            <a:pPr marL="457200" lvl="1" indent="0">
              <a:buNone/>
            </a:pPr>
            <a:r>
              <a:rPr lang="en-US" altLang="zh-CN" dirty="0"/>
              <a:t>		// </a:t>
            </a:r>
            <a:r>
              <a:rPr lang="zh-CN" altLang="en-US" dirty="0"/>
              <a:t>动态路径参数 以冒号开头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//</a:t>
            </a:r>
            <a:r>
              <a:rPr lang="zh-CN" altLang="en-US" dirty="0"/>
              <a:t>像 </a:t>
            </a:r>
            <a:r>
              <a:rPr lang="en-US" altLang="zh-CN" dirty="0"/>
              <a:t>/user/foo </a:t>
            </a:r>
            <a:r>
              <a:rPr lang="zh-CN" altLang="en-US" dirty="0"/>
              <a:t>和 </a:t>
            </a:r>
            <a:r>
              <a:rPr lang="en-US" altLang="zh-CN" dirty="0"/>
              <a:t>/user/bar </a:t>
            </a:r>
            <a:r>
              <a:rPr lang="zh-CN" altLang="en-US" dirty="0"/>
              <a:t>都将映射到相同的路由</a:t>
            </a:r>
            <a:r>
              <a:rPr lang="en-US" altLang="zh-CN" dirty="0"/>
              <a:t>(User)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{ path: '/user/:id', component: User }</a:t>
            </a:r>
          </a:p>
          <a:p>
            <a:pPr marL="457200" lvl="1" indent="0">
              <a:buNone/>
            </a:pPr>
            <a:r>
              <a:rPr lang="en-US" altLang="zh-CN" dirty="0"/>
              <a:t>	]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7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3262F-7059-41CC-802E-4549A48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“路径参数”使用冒号 </a:t>
            </a:r>
            <a:r>
              <a:rPr lang="en-US" altLang="zh-CN" dirty="0"/>
              <a:t>: </a:t>
            </a:r>
            <a:r>
              <a:rPr lang="zh-CN" altLang="en-US" dirty="0"/>
              <a:t>标记。当匹配到一个路由时，参数值会被设置到 </a:t>
            </a:r>
            <a:r>
              <a:rPr lang="en-US" altLang="zh-CN" dirty="0"/>
              <a:t>this.$</a:t>
            </a:r>
            <a:r>
              <a:rPr lang="en-US" altLang="zh-CN" dirty="0" err="1"/>
              <a:t>route.params</a:t>
            </a:r>
            <a:r>
              <a:rPr lang="zh-CN" altLang="en-US" dirty="0"/>
              <a:t>，可以在每个组件内使用。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3FBEA2-5772-49FA-A06A-614DD197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36" y="3290358"/>
            <a:ext cx="7105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嵌套路由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3262F-7059-41CC-802E-4549A48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实际生活中的应用界面，通常由多层嵌套的组件组合而成。同样地，</a:t>
            </a:r>
            <a:r>
              <a:rPr lang="en-US" altLang="zh-CN" dirty="0"/>
              <a:t>URL </a:t>
            </a:r>
            <a:r>
              <a:rPr lang="zh-CN" altLang="en-US" dirty="0"/>
              <a:t>中各段动态路径也按某种结构对应嵌套的各层组件，例如：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B5EE15-3FE8-41C4-8B61-65C7E24B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27" y="3146221"/>
            <a:ext cx="7162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嵌套路由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7C45D0-5FBF-4EA8-9B08-7F897456D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833" y="2141538"/>
            <a:ext cx="5533358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AA16-0DFF-48A7-B079-59A5C7B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编程式的导航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FD328-1852-454B-A2F1-052D5AF4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除了使用 </a:t>
            </a:r>
            <a:r>
              <a:rPr lang="en-US" altLang="zh-CN" dirty="0"/>
              <a:t>&lt;router-link&gt; </a:t>
            </a:r>
            <a:r>
              <a:rPr lang="zh-CN" altLang="en-US" dirty="0"/>
              <a:t>创建 </a:t>
            </a:r>
            <a:r>
              <a:rPr lang="en-US" altLang="zh-CN" dirty="0"/>
              <a:t>a </a:t>
            </a:r>
            <a:r>
              <a:rPr lang="zh-CN" altLang="en-US" dirty="0"/>
              <a:t>标签来定义导航链接，我们还可以借助 </a:t>
            </a:r>
            <a:r>
              <a:rPr lang="en-US" altLang="zh-CN" dirty="0"/>
              <a:t>router </a:t>
            </a:r>
            <a:r>
              <a:rPr lang="zh-CN" altLang="en-US" dirty="0"/>
              <a:t>的实例方法，通过编写代码来实现。</a:t>
            </a:r>
            <a:endParaRPr lang="en-US" altLang="zh-CN" dirty="0"/>
          </a:p>
          <a:p>
            <a:pPr lvl="1"/>
            <a:r>
              <a:rPr lang="en-US" altLang="zh-CN" dirty="0" err="1"/>
              <a:t>router.push</a:t>
            </a:r>
            <a:r>
              <a:rPr lang="en-US" altLang="zh-CN" dirty="0"/>
              <a:t>(location, </a:t>
            </a:r>
            <a:r>
              <a:rPr lang="en-US" altLang="zh-CN" dirty="0" err="1"/>
              <a:t>onComplete</a:t>
            </a:r>
            <a:r>
              <a:rPr lang="en-US" altLang="zh-CN" dirty="0"/>
              <a:t>?, </a:t>
            </a:r>
            <a:r>
              <a:rPr lang="en-US" altLang="zh-CN" dirty="0" err="1"/>
              <a:t>onAbort</a:t>
            </a:r>
            <a:r>
              <a:rPr lang="en-US" altLang="zh-CN" dirty="0"/>
              <a:t>?)</a:t>
            </a:r>
          </a:p>
          <a:p>
            <a:pPr lvl="1"/>
            <a:r>
              <a:rPr lang="en-US" altLang="zh-CN" dirty="0" err="1"/>
              <a:t>router.replace</a:t>
            </a:r>
            <a:r>
              <a:rPr lang="en-US" altLang="zh-CN" dirty="0"/>
              <a:t>(location, </a:t>
            </a:r>
            <a:r>
              <a:rPr lang="en-US" altLang="zh-CN" dirty="0" err="1"/>
              <a:t>onComplete</a:t>
            </a:r>
            <a:r>
              <a:rPr lang="en-US" altLang="zh-CN" dirty="0"/>
              <a:t>?, </a:t>
            </a:r>
            <a:r>
              <a:rPr lang="en-US" altLang="zh-CN" dirty="0" err="1"/>
              <a:t>onAbort</a:t>
            </a:r>
            <a:r>
              <a:rPr lang="en-US" altLang="zh-CN" dirty="0"/>
              <a:t>?)</a:t>
            </a:r>
          </a:p>
          <a:p>
            <a:pPr lvl="1"/>
            <a:r>
              <a:rPr lang="en-US" altLang="zh-CN" dirty="0" err="1"/>
              <a:t>router.go</a:t>
            </a:r>
            <a:r>
              <a:rPr lang="en-US" altLang="zh-CN" dirty="0"/>
              <a:t>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94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1143</TotalTime>
  <Words>390</Words>
  <Application>Microsoft Office PowerPoint</Application>
  <PresentationFormat>宽屏</PresentationFormat>
  <Paragraphs>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 Light</vt:lpstr>
      <vt:lpstr>Arial</vt:lpstr>
      <vt:lpstr>Calibri</vt:lpstr>
      <vt:lpstr>天体</vt:lpstr>
      <vt:lpstr> VUE ROUTER</vt:lpstr>
      <vt:lpstr>Vue-router</vt:lpstr>
      <vt:lpstr>安装</vt:lpstr>
      <vt:lpstr>导航用法</vt:lpstr>
      <vt:lpstr>动态路由匹配</vt:lpstr>
      <vt:lpstr>路径参数</vt:lpstr>
      <vt:lpstr>嵌套路由</vt:lpstr>
      <vt:lpstr>嵌套路由</vt:lpstr>
      <vt:lpstr>编程式的导航</vt:lpstr>
      <vt:lpstr>命名路由</vt:lpstr>
      <vt:lpstr>命名视图</vt:lpstr>
      <vt:lpstr>重定向</vt:lpstr>
      <vt:lpstr>别名</vt:lpstr>
      <vt:lpstr>路由组件传参</vt:lpstr>
      <vt:lpstr>路由组件传参</vt:lpstr>
      <vt:lpstr>路由组件传参</vt:lpstr>
      <vt:lpstr>动态传参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VUE ROUTER</dc:title>
  <dc:creator>孔 德建</dc:creator>
  <cp:lastModifiedBy>孔 德建</cp:lastModifiedBy>
  <cp:revision>58</cp:revision>
  <dcterms:created xsi:type="dcterms:W3CDTF">2018-10-24T07:37:00Z</dcterms:created>
  <dcterms:modified xsi:type="dcterms:W3CDTF">2018-10-25T07:03:54Z</dcterms:modified>
</cp:coreProperties>
</file>