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>
      <p:cViewPr>
        <p:scale>
          <a:sx n="70" d="100"/>
          <a:sy n="70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DA5-EF63-4AA1-AD92-6B38B7857E94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D95-1F6E-4083-920C-498C8047ED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49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DA5-EF63-4AA1-AD92-6B38B7857E94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D95-1F6E-4083-920C-498C8047ED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3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DA5-EF63-4AA1-AD92-6B38B7857E94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D95-1F6E-4083-920C-498C8047ED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26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DA5-EF63-4AA1-AD92-6B38B7857E94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D95-1F6E-4083-920C-498C8047ED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05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DA5-EF63-4AA1-AD92-6B38B7857E94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D95-1F6E-4083-920C-498C8047ED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0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DA5-EF63-4AA1-AD92-6B38B7857E94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D95-1F6E-4083-920C-498C8047ED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3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DA5-EF63-4AA1-AD92-6B38B7857E94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D95-1F6E-4083-920C-498C8047ED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00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DA5-EF63-4AA1-AD92-6B38B7857E94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D95-1F6E-4083-920C-498C8047ED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51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DA5-EF63-4AA1-AD92-6B38B7857E94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D95-1F6E-4083-920C-498C8047ED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3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DA5-EF63-4AA1-AD92-6B38B7857E94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D95-1F6E-4083-920C-498C8047ED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54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DA5-EF63-4AA1-AD92-6B38B7857E94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DD95-1F6E-4083-920C-498C8047ED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1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FADA5-EF63-4AA1-AD92-6B38B7857E94}" type="datetimeFigureOut">
              <a:rPr lang="fr-FR" smtClean="0"/>
              <a:t>23/03/2022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DD95-1F6E-4083-920C-498C8047ED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17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80968"/>
              </p:ext>
            </p:extLst>
          </p:nvPr>
        </p:nvGraphicFramePr>
        <p:xfrm>
          <a:off x="1010778" y="548680"/>
          <a:ext cx="7846946" cy="562797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8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8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8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38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385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0041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732"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baseline="0" dirty="0"/>
                        <a:t>Cu 5 µM</a:t>
                      </a:r>
                    </a:p>
                    <a:p>
                      <a:pPr algn="ctr"/>
                      <a:r>
                        <a:rPr lang="fr-FR" sz="1400" b="1" baseline="0" dirty="0">
                          <a:highlight>
                            <a:srgbClr val="FFFF00"/>
                          </a:highlight>
                        </a:rPr>
                        <a:t>1 µl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Cu 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>
                          <a:highlight>
                            <a:srgbClr val="FFFF00"/>
                          </a:highlight>
                        </a:rPr>
                        <a:t>5 µl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Cu 50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>
                          <a:highlight>
                            <a:srgbClr val="FFFF00"/>
                          </a:highlight>
                        </a:rPr>
                        <a:t>10 µl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Cu 100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>
                          <a:highlight>
                            <a:srgbClr val="FFFF00"/>
                          </a:highlight>
                        </a:rPr>
                        <a:t>20 µL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baseline="0" dirty="0"/>
                        <a:t>Cu 5 µM</a:t>
                      </a:r>
                    </a:p>
                    <a:p>
                      <a:pPr algn="ctr"/>
                      <a:r>
                        <a:rPr lang="fr-FR" sz="1400" b="1" baseline="0" dirty="0">
                          <a:highlight>
                            <a:srgbClr val="FFFF00"/>
                          </a:highlight>
                        </a:rPr>
                        <a:t>1 µl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Cu 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>
                          <a:highlight>
                            <a:srgbClr val="FFFF00"/>
                          </a:highlight>
                        </a:rPr>
                        <a:t>5 µl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Cu 50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>
                          <a:highlight>
                            <a:srgbClr val="FFFF00"/>
                          </a:highlight>
                        </a:rPr>
                        <a:t>10 µl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Cu 100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>
                          <a:highlight>
                            <a:srgbClr val="FFFF00"/>
                          </a:highlight>
                        </a:rPr>
                        <a:t>20 µL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 250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 µL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931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Zn </a:t>
                      </a:r>
                      <a:r>
                        <a:rPr lang="fr-FR" sz="1400" b="1" baseline="0" dirty="0"/>
                        <a:t>5 µM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Zn 25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Zn 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baseline="0" dirty="0"/>
                        <a:t>Zn 100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Zn </a:t>
                      </a:r>
                      <a:r>
                        <a:rPr lang="fr-FR" sz="1400" b="1" baseline="0" dirty="0"/>
                        <a:t>5 µM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Zn 2</a:t>
                      </a:r>
                      <a:r>
                        <a:rPr lang="fr-FR" sz="1400" b="1" baseline="0" dirty="0"/>
                        <a:t>5 µM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Zn 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baseline="0" dirty="0"/>
                        <a:t>Zn 100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Zn 250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931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 5µM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 25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 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 100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 5µM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 25µM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 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 100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Co 250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931">
                <a:tc>
                  <a:txBody>
                    <a:bodyPr/>
                    <a:lstStyle/>
                    <a:p>
                      <a:r>
                        <a:rPr lang="fr-FR" dirty="0"/>
                        <a:t>D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Ni 5 µM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 25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 50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 100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Ni 5 µM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Ni 25 µM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 50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 100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Ni 250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931">
                <a:tc>
                  <a:txBody>
                    <a:bodyPr/>
                    <a:lstStyle/>
                    <a:p>
                      <a:r>
                        <a:rPr lang="fr-FR" dirty="0"/>
                        <a:t>E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baseline="0" dirty="0"/>
                        <a:t>Cu 5 µM</a:t>
                      </a:r>
                    </a:p>
                    <a:p>
                      <a:pPr algn="ctr"/>
                      <a:r>
                        <a:rPr lang="fr-FR" sz="1400" b="1" baseline="0" dirty="0">
                          <a:highlight>
                            <a:srgbClr val="FFFF00"/>
                          </a:highlight>
                        </a:rPr>
                        <a:t>1 µl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Cu 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>
                          <a:highlight>
                            <a:srgbClr val="FFFF00"/>
                          </a:highlight>
                        </a:rPr>
                        <a:t>5 µl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Cu 50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>
                          <a:highlight>
                            <a:srgbClr val="FFFF00"/>
                          </a:highlight>
                        </a:rPr>
                        <a:t>10 µl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Cu 100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>
                          <a:highlight>
                            <a:srgbClr val="FFFF00"/>
                          </a:highlight>
                        </a:rPr>
                        <a:t>20 µL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baseline="0" dirty="0"/>
                        <a:t>Cu 5 µM</a:t>
                      </a:r>
                    </a:p>
                    <a:p>
                      <a:pPr algn="ctr"/>
                      <a:r>
                        <a:rPr lang="fr-FR" sz="1400" b="1" baseline="0" dirty="0">
                          <a:highlight>
                            <a:srgbClr val="FFFF00"/>
                          </a:highlight>
                        </a:rPr>
                        <a:t>1 µl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Cu 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>
                          <a:highlight>
                            <a:srgbClr val="FFFF00"/>
                          </a:highlight>
                        </a:rPr>
                        <a:t>5 µl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Cu 50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>
                          <a:highlight>
                            <a:srgbClr val="FFFF00"/>
                          </a:highlight>
                        </a:rPr>
                        <a:t>10 µl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Cu 100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>
                          <a:highlight>
                            <a:srgbClr val="FFFF00"/>
                          </a:highlight>
                        </a:rPr>
                        <a:t>20 µL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 250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 µL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238">
                <a:tc>
                  <a:txBody>
                    <a:bodyPr/>
                    <a:lstStyle/>
                    <a:p>
                      <a:r>
                        <a:rPr lang="fr-FR" dirty="0"/>
                        <a:t>F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Zn </a:t>
                      </a:r>
                      <a:r>
                        <a:rPr lang="fr-FR" sz="1400" b="1" baseline="0" dirty="0"/>
                        <a:t>5 µM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Zn 25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Zn 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baseline="0" dirty="0"/>
                        <a:t>Zn 100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Zn </a:t>
                      </a:r>
                      <a:r>
                        <a:rPr lang="fr-FR" sz="1400" b="1" baseline="0" dirty="0"/>
                        <a:t>5 µM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Zn 2</a:t>
                      </a:r>
                      <a:r>
                        <a:rPr lang="fr-FR" sz="1400" b="1" baseline="0" dirty="0"/>
                        <a:t>5 µM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Zn 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baseline="0" dirty="0"/>
                        <a:t>Zn 100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Zn 250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5931">
                <a:tc>
                  <a:txBody>
                    <a:bodyPr/>
                    <a:lstStyle/>
                    <a:p>
                      <a:r>
                        <a:rPr lang="fr-FR" dirty="0"/>
                        <a:t>G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 5µM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 25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 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 100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 5µM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 25µM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 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 100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Co 250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5931">
                <a:tc>
                  <a:txBody>
                    <a:bodyPr/>
                    <a:lstStyle/>
                    <a:p>
                      <a:r>
                        <a:rPr lang="fr-FR" dirty="0"/>
                        <a:t>H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Ni 5 µM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 25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 50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 100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Ni 5 µM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baseline="0" dirty="0"/>
                        <a:t>Ni 25 µM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 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 100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Ni 250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BEA18AF-3EFF-6542-A089-477425152338}"/>
              </a:ext>
            </a:extLst>
          </p:cNvPr>
          <p:cNvSpPr txBox="1"/>
          <p:nvPr/>
        </p:nvSpPr>
        <p:spPr>
          <a:xfrm>
            <a:off x="-108520" y="1783245"/>
            <a:ext cx="103906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Souche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C76B2A-2BA3-ED43-B131-B00EB447DB59}"/>
              </a:ext>
            </a:extLst>
          </p:cNvPr>
          <p:cNvSpPr txBox="1"/>
          <p:nvPr/>
        </p:nvSpPr>
        <p:spPr>
          <a:xfrm>
            <a:off x="-26393" y="4483951"/>
            <a:ext cx="10390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Souche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EB6BAE-BC89-9C4F-B1AF-4C49FFA71C35}"/>
              </a:ext>
            </a:extLst>
          </p:cNvPr>
          <p:cNvSpPr txBox="1"/>
          <p:nvPr/>
        </p:nvSpPr>
        <p:spPr>
          <a:xfrm>
            <a:off x="179512" y="6239587"/>
            <a:ext cx="1967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-200 µL de LB</a:t>
            </a:r>
          </a:p>
          <a:p>
            <a:r>
              <a:rPr lang="fr-FR" dirty="0"/>
              <a:t>-10 µL de bactéries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F4658D-00C9-6E48-A875-6980BAFC2B37}"/>
              </a:ext>
            </a:extLst>
          </p:cNvPr>
          <p:cNvSpPr txBox="1"/>
          <p:nvPr/>
        </p:nvSpPr>
        <p:spPr>
          <a:xfrm>
            <a:off x="1944" y="0"/>
            <a:ext cx="20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SM métaux = 1 </a:t>
            </a:r>
            <a:r>
              <a:rPr lang="fr-FR" dirty="0" err="1"/>
              <a:t>mM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C206B9-68F3-6E4F-B7C3-B84279B121C6}"/>
              </a:ext>
            </a:extLst>
          </p:cNvPr>
          <p:cNvSpPr txBox="1"/>
          <p:nvPr/>
        </p:nvSpPr>
        <p:spPr>
          <a:xfrm>
            <a:off x="3158087" y="6378086"/>
            <a:ext cx="282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Lum: Temps d’intégration 1s</a:t>
            </a:r>
          </a:p>
        </p:txBody>
      </p:sp>
    </p:spTree>
    <p:extLst>
      <p:ext uri="{BB962C8B-B14F-4D97-AF65-F5344CB8AC3E}">
        <p14:creationId xmlns:p14="http://schemas.microsoft.com/office/powerpoint/2010/main" val="11086166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26507</TotalTime>
  <Words>265</Words>
  <Application>Microsoft Office PowerPoint</Application>
  <PresentationFormat>Affichage à l'écran (4:3)</PresentationFormat>
  <Paragraphs>141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geraldine</dc:creator>
  <cp:lastModifiedBy>Yanis Sindt-baret</cp:lastModifiedBy>
  <cp:revision>16</cp:revision>
  <cp:lastPrinted>2021-02-17T08:58:55Z</cp:lastPrinted>
  <dcterms:created xsi:type="dcterms:W3CDTF">2014-01-23T08:55:13Z</dcterms:created>
  <dcterms:modified xsi:type="dcterms:W3CDTF">2022-03-23T08:34:44Z</dcterms:modified>
</cp:coreProperties>
</file>