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in Sparse Vehicular Ad Hoc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Find one of the images to represent this.</a:t>
            </a:r>
          </a:p>
          <a:p>
            <a:r>
              <a:rPr lang="en-US" dirty="0" smtClean="0"/>
              <a:t>TODO: Authors of this paper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2547938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566863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466975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09675"/>
            <a:ext cx="5715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4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8806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194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688"/>
            <a:ext cx="9144000" cy="453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2924"/>
            <a:ext cx="9144000" cy="4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4506"/>
            <a:ext cx="9144000" cy="43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4048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457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following model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1530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295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34827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702843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88020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1157288"/>
            <a:ext cx="50387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0542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28</Words>
  <Application>Microsoft Office PowerPoint</Application>
  <PresentationFormat>On-screen Show (4:3)</PresentationFormat>
  <Paragraphs>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Routing in Sparse Vehicular Ad Hoc Wireless Networks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28</cp:revision>
  <dcterms:created xsi:type="dcterms:W3CDTF">2006-08-16T00:00:00Z</dcterms:created>
  <dcterms:modified xsi:type="dcterms:W3CDTF">2012-10-07T22:49:16Z</dcterms:modified>
</cp:coreProperties>
</file>