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p:scale>
          <a:sx n="100" d="100"/>
          <a:sy n="100" d="100"/>
        </p:scale>
        <p:origin x="-21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10/23/2012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10/23/2012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10/23/2012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essentially a graph, the movement patterns will dictate how each vehicle moves from vertices to vertices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2"/>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smtClean="0"/>
              <a:t>Path Computation Module: Given a set of points to traverse, the module computes the ideal path to each point. This could be used to model more random traffic as the user is not fully in control of the path vehicles will take</a:t>
            </a:r>
          </a:p>
          <a:p>
            <a:pPr lvl="1"/>
            <a:r>
              <a:rPr lang="en-US" dirty="0" smtClean="0"/>
              <a:t>Three models are included with the Path Computation Module</a:t>
            </a:r>
          </a:p>
          <a:p>
            <a:pPr lvl="1"/>
            <a:r>
              <a:rPr lang="en-US" dirty="0" err="1" smtClean="0"/>
              <a:t>Dijkstra’s</a:t>
            </a:r>
            <a:r>
              <a:rPr lang="en-US" dirty="0" smtClean="0"/>
              <a:t> Algorithm is used by applying a weight to each edge on the graph. As the edge decreases the cost increases</a:t>
            </a:r>
          </a:p>
          <a:p>
            <a:pPr lvl="1"/>
            <a:r>
              <a:rPr lang="en-US" dirty="0" smtClean="0"/>
              <a:t>The weighting can also be determined by the relation between how many vehicles are on the edge. This is used to simulate roads with different densities</a:t>
            </a:r>
          </a:p>
          <a:p>
            <a:pPr lvl="1"/>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are related to the behavior of individual cars. I believe this is </a:t>
            </a:r>
            <a:r>
              <a:rPr lang="en-US" smtClean="0"/>
              <a:t>an important </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1583</TotalTime>
  <Words>2053</Words>
  <Application>Microsoft Office PowerPoint</Application>
  <PresentationFormat>On-screen Show (4:3)</PresentationFormat>
  <Paragraphs>192</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183</cp:revision>
  <dcterms:created xsi:type="dcterms:W3CDTF">2006-08-16T00:00:00Z</dcterms:created>
  <dcterms:modified xsi:type="dcterms:W3CDTF">2012-10-24T08:14:02Z</dcterms:modified>
</cp:coreProperties>
</file>