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p:scale>
          <a:sx n="100" d="100"/>
          <a:sy n="100" d="100"/>
        </p:scale>
        <p:origin x="-21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10/19/2012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10/19/2012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10/19/2012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10/19/2012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endParaRPr lang="en-US" dirty="0" smtClean="0"/>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a:t>
            </a:r>
            <a:r>
              <a:rPr lang="en-US" dirty="0" smtClean="0"/>
              <a:t>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a:t>
            </a:r>
            <a:r>
              <a:rPr lang="en-US" dirty="0" smtClean="0"/>
              <a:t>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a:t>
            </a:r>
            <a:r>
              <a:rPr lang="en-US" dirty="0" smtClean="0"/>
              <a:t>Features: Movement Patterns</a:t>
            </a:r>
            <a:endParaRPr lang="en-US" dirty="0"/>
          </a:p>
        </p:txBody>
      </p:sp>
      <p:sp>
        <p:nvSpPr>
          <p:cNvPr id="3" name="Content Placeholder 2"/>
          <p:cNvSpPr>
            <a:spLocks noGrp="1"/>
          </p:cNvSpPr>
          <p:nvPr>
            <p:ph sz="quarter" idx="1"/>
          </p:nvPr>
        </p:nvSpPr>
        <p:spPr/>
        <p:txBody>
          <a:bodyPr/>
          <a:lstStyle/>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a:t>
            </a:r>
            <a:r>
              <a:rPr lang="en-US" dirty="0" smtClean="0"/>
              <a:t>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1468</TotalTime>
  <Words>1766</Words>
  <Application>Microsoft Office PowerPoint</Application>
  <PresentationFormat>On-screen Show (4:3)</PresentationFormat>
  <Paragraphs>177</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162</cp:revision>
  <dcterms:created xsi:type="dcterms:W3CDTF">2006-08-16T00:00:00Z</dcterms:created>
  <dcterms:modified xsi:type="dcterms:W3CDTF">2012-10-20T03:30:52Z</dcterms:modified>
</cp:coreProperties>
</file>