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75" r:id="rId3"/>
    <p:sldId id="276" r:id="rId4"/>
    <p:sldId id="256" r:id="rId5"/>
    <p:sldId id="277" r:id="rId6"/>
    <p:sldId id="257" r:id="rId7"/>
    <p:sldId id="259" r:id="rId8"/>
    <p:sldId id="260" r:id="rId9"/>
    <p:sldId id="279" r:id="rId10"/>
    <p:sldId id="278" r:id="rId11"/>
    <p:sldId id="261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794F1-29D0-4E50-8F0F-8A456A29C142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F95E7-DEBC-45EA-92BE-3E2682DB1F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 in Sparse Vehicular Ad Hoc Wireless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Find one of the images to represent this.</a:t>
            </a:r>
          </a:p>
          <a:p>
            <a:r>
              <a:rPr lang="en-US" dirty="0" smtClean="0"/>
              <a:t>TODO: Authors of this paper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Kolmogorov</a:t>
            </a:r>
            <a:r>
              <a:rPr lang="en-US" dirty="0" smtClean="0"/>
              <a:t>-Smirnov Test (K-S 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the goodness-of-fit of the derived models against the empirical data.</a:t>
            </a:r>
          </a:p>
          <a:p>
            <a:r>
              <a:rPr lang="en-US" dirty="0" smtClean="0"/>
              <a:t>Defined by, </a:t>
            </a:r>
          </a:p>
          <a:p>
            <a:r>
              <a:rPr lang="en-US" dirty="0" smtClean="0"/>
              <a:t>For times 1-3am, the D statistic is accurate up to 3%.</a:t>
            </a:r>
          </a:p>
          <a:p>
            <a:r>
              <a:rPr lang="en-US" dirty="0" smtClean="0"/>
              <a:t>For the other time frames, 10am-12pm and 3pm-5pm, the model breaks down and the D statistic is as high as 10%.</a:t>
            </a:r>
            <a:endParaRPr 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895600"/>
            <a:ext cx="3019425" cy="20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8553199" cy="39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4419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solid and dashed blue lines represent the time frame 1-3am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derived model is a good fit to the empirical data for this time frame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D statistic is at most 3% for this case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other 2 time frames do not fit as well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76400"/>
            <a:ext cx="50387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62000" y="228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Analytical data for the D statistics from the K-S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05428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425" y="2547938"/>
            <a:ext cx="53911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850" y="1566863"/>
            <a:ext cx="54483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2466975"/>
            <a:ext cx="56197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209675"/>
            <a:ext cx="57150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9419" cy="74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888060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research hopes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a VANET what happens when a message can not be routed to another vehicle because it is out of range?</a:t>
            </a:r>
          </a:p>
          <a:p>
            <a:r>
              <a:rPr lang="en-US" dirty="0" smtClean="0"/>
              <a:t>Can a reliable model be developed to characterize a VANET that assumes a communication network is fragmented and unreliable?</a:t>
            </a:r>
          </a:p>
          <a:p>
            <a:r>
              <a:rPr lang="en-US" dirty="0" smtClean="0"/>
              <a:t>Given a collection of empirical data, how realistic is it to mathematically model for the scenario of expecting disconnections in a communications network?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1949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91688"/>
            <a:ext cx="9144000" cy="4533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72924"/>
            <a:ext cx="9144000" cy="435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4506"/>
            <a:ext cx="9144000" cy="430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hope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are the consequences when trying to relay safety messages to other vehicles when the network is constantly disconnected?</a:t>
            </a:r>
          </a:p>
          <a:p>
            <a:r>
              <a:rPr lang="en-US" dirty="0" smtClean="0"/>
              <a:t>In a disconnected VANET what are the key characteristics to observe and what are the adverse effects on performance in the network?</a:t>
            </a:r>
          </a:p>
          <a:p>
            <a:r>
              <a:rPr lang="en-US" dirty="0" smtClean="0"/>
              <a:t>What is the solution to a disconnected VANET if any? And if there is not a viable solution to this problem how can the affects of network fragmentation become minimized?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914400"/>
            <a:ext cx="40481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4572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basis of the model, the Car </a:t>
            </a:r>
            <a:r>
              <a:rPr lang="en-US" dirty="0" smtClean="0"/>
              <a:t>F</a:t>
            </a:r>
            <a:r>
              <a:rPr lang="en-US" dirty="0" smtClean="0"/>
              <a:t>ollowing </a:t>
            </a:r>
            <a:r>
              <a:rPr lang="en-US" dirty="0" smtClean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blue arrows represent a single lane model. Inter-vehicle distances are measured between cars in the same lane.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red arrows represent a multi lane mode. Inter-vehicle distances are measured between the closest adjacent vehicle, which more closely represents the situation of a communications network.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not relevant whether a car is in the same lane, but whether they are within the range of communication.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Using a multi-lane model is one adjustment from the traditional Car Following Model.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modified Car Following Model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3352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Basis of model is empirical data gathered by Berkeley Highway Laboratory.  However instead of driver reaction time we replace it with inter-arrival time of vehicles into the network. The modified equation then becomes the following: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447800" y="4495800"/>
          <a:ext cx="6080760" cy="1249553"/>
        </p:xfrm>
        <a:graphic>
          <a:graphicData uri="http://schemas.openxmlformats.org/drawingml/2006/table">
            <a:tbl>
              <a:tblPr/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– road level inter-vehicle spacing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- minimum spacing between any two adjacent vehicles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- inter-arrival time of vehicles on any lane from fix observation point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V - vehicle sped in meters/second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4876800"/>
            <a:ext cx="1104900" cy="257175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4495800"/>
            <a:ext cx="85725" cy="209550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4724400"/>
            <a:ext cx="295275" cy="2095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5181600"/>
            <a:ext cx="95250" cy="209550"/>
          </a:xfrm>
          <a:prstGeom prst="rect">
            <a:avLst/>
          </a:prstGeom>
          <a:noFill/>
        </p:spPr>
      </p:pic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295400" y="1295400"/>
          <a:ext cx="6080760" cy="1670177"/>
        </p:xfrm>
        <a:graphic>
          <a:graphicData uri="http://schemas.openxmlformats.org/drawingml/2006/table">
            <a:tbl>
              <a:tblPr/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S’ - headway spacing between rear bumper to rear bumper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 - effective vehicle length in meters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- driver reaction time in seconds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V - vehicle sped in meters/second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- reciprocal of twice the max average deceleration of a following vehicle (</a:t>
                      </a:r>
                      <a:r>
                        <a:rPr lang="en-US" sz="1200" dirty="0" err="1">
                          <a:latin typeface="Calibri"/>
                          <a:ea typeface="Times New Roman"/>
                          <a:cs typeface="Times New Roman"/>
                        </a:rPr>
                        <a:t>ie</a:t>
                      </a: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approximately 0.075 </a:t>
                      </a: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           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1905000"/>
            <a:ext cx="1381125" cy="209550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1981200"/>
            <a:ext cx="133350" cy="209550"/>
          </a:xfrm>
          <a:prstGeom prst="rect">
            <a:avLst/>
          </a:prstGeom>
          <a:noFill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2362200"/>
            <a:ext cx="85725" cy="209550"/>
          </a:xfrm>
          <a:prstGeom prst="rect">
            <a:avLst/>
          </a:prstGeom>
          <a:noFill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2819400"/>
            <a:ext cx="352425" cy="20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914400"/>
            <a:ext cx="345048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133600" y="2286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Empirical data collected by </a:t>
            </a:r>
            <a:r>
              <a:rPr lang="en-US" dirty="0" err="1" smtClean="0"/>
              <a:t>Berekely</a:t>
            </a:r>
            <a:r>
              <a:rPr lang="en-US" dirty="0" smtClean="0"/>
              <a:t> Highway Laboratory (BHL)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581400"/>
            <a:ext cx="364449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038600" y="106680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Volume of cars entering network given the time of day.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</a:t>
            </a:r>
            <a:r>
              <a:rPr lang="en-US" dirty="0" smtClean="0"/>
              <a:t>ecordings taken at 60 readings/second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 be used to extract the inter-arrival times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Peak of traffic volume is around 3-5pm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Valley of traffic volume around 1-3am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4038600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Recording of the speed of vehicles given the time of day.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Rush hour traffic around 3-5pm causes slower speeds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607640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228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Density Function (PDF) of Inter-Arrival Times and Vehicle Speeds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2672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Since we are concerned with disconnected networks, will focus on the 1-3am data (The blue colored lines)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PDF of Inter-arrival time similar to the general exponential distribution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Inter-arrival times range anywhere from 0 to past 30 seconds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PDF of vehicle speeds similar to a normal distribution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898" y="609600"/>
            <a:ext cx="640010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200" y="152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inter-arrival times to calculate the inter-vehicle spacing</a:t>
            </a: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1828800"/>
            <a:ext cx="1104900" cy="257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10668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equation for the inter-vehicle spacing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5814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Can approximate S =   V, which results in figure 5(a)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Inter-vehicle spacing is anywhere from 0 to 1000km!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 model PDF of inter-vehicle spacing by                          where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Integrating                           we can get the Cumulative Density Function of the inter-vehicle spacing.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Define range of communication to be 250m or less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From figure 5(b) we see there is a 65% chance of being connected to the network.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However, this assumes 100% market penetration… Highly unlikely! </a:t>
            </a:r>
            <a:endParaRPr 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3657600"/>
            <a:ext cx="95250" cy="209550"/>
          </a:xfrm>
          <a:prstGeom prst="rect">
            <a:avLst/>
          </a:prstGeom>
          <a:noFill/>
        </p:spPr>
      </p:pic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4191000"/>
            <a:ext cx="1181100" cy="304800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4038600"/>
            <a:ext cx="695325" cy="371475"/>
          </a:xfrm>
          <a:prstGeom prst="rect">
            <a:avLst/>
          </a:prstGeom>
          <a:noFill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4419600"/>
            <a:ext cx="1181100" cy="304800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/>
          <p:nvPr/>
        </p:nvCxnSpPr>
        <p:spPr>
          <a:xfrm flipH="1">
            <a:off x="8382000" y="304800"/>
            <a:ext cx="304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Inter-Vehicle 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similar manner can derive the Inter-vehicle spacing distribution.</a:t>
            </a:r>
          </a:p>
          <a:p>
            <a:r>
              <a:rPr lang="en-US" dirty="0" smtClean="0"/>
              <a:t>                   , </a:t>
            </a:r>
          </a:p>
          <a:p>
            <a:r>
              <a:rPr lang="en-US" dirty="0" smtClean="0"/>
              <a:t>This breaks down when the volume is greater than 1000 vehicles/hour, but we are emphasizing the time frame from 1-3am with a sparse traffic density to model a fragmented network.</a:t>
            </a:r>
            <a:endParaRPr 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2743200"/>
            <a:ext cx="1381125" cy="381000"/>
          </a:xfrm>
          <a:prstGeom prst="rect">
            <a:avLst/>
          </a:prstGeom>
          <a:noFill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2819400"/>
            <a:ext cx="1152525" cy="285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788</Words>
  <Application>Microsoft Office PowerPoint</Application>
  <PresentationFormat>On-screen Show (4:3)</PresentationFormat>
  <Paragraphs>63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Routing in Sparse Vehicular Ad Hoc Wireless Networks</vt:lpstr>
      <vt:lpstr>What this research hopes to solve</vt:lpstr>
      <vt:lpstr>What we hope to answer</vt:lpstr>
      <vt:lpstr>Slide 4</vt:lpstr>
      <vt:lpstr>The modified Car Following Model</vt:lpstr>
      <vt:lpstr>Slide 6</vt:lpstr>
      <vt:lpstr>Slide 7</vt:lpstr>
      <vt:lpstr>Slide 8</vt:lpstr>
      <vt:lpstr>Inter-Vehicle Spacing</vt:lpstr>
      <vt:lpstr>Kolmogorov-Smirnov Test (K-S Test)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</dc:creator>
  <cp:lastModifiedBy>Felix</cp:lastModifiedBy>
  <cp:revision>73</cp:revision>
  <dcterms:created xsi:type="dcterms:W3CDTF">2006-08-16T00:00:00Z</dcterms:created>
  <dcterms:modified xsi:type="dcterms:W3CDTF">2012-10-11T07:09:45Z</dcterms:modified>
</cp:coreProperties>
</file>