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14400"/>
            <a:ext cx="40481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19400" y="457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following model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533400"/>
            <a:ext cx="51530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52959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</dc:creator>
  <cp:lastModifiedBy>Felix</cp:lastModifiedBy>
  <cp:revision>2</cp:revision>
  <dcterms:created xsi:type="dcterms:W3CDTF">2006-08-16T00:00:00Z</dcterms:created>
  <dcterms:modified xsi:type="dcterms:W3CDTF">2012-10-04T04:58:22Z</dcterms:modified>
</cp:coreProperties>
</file>