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101" d="100"/>
          <a:sy n="101" d="100"/>
        </p:scale>
        <p:origin x="-1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11/2/2012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11/2/2012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11/2/2012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br>
              <a:rPr lang="en-US" dirty="0" smtClean="0"/>
            </a:br>
            <a:r>
              <a:rPr lang="en-US" dirty="0" smtClean="0"/>
              <a:t>intersection modeling and that</a:t>
            </a:r>
            <a:br>
              <a:rPr lang="en-US" dirty="0" smtClean="0"/>
            </a:br>
            <a:r>
              <a:rPr lang="en-US" dirty="0" smtClean="0"/>
              <a:t>the model does not allow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a:t>
            </a:r>
            <a:r>
              <a:rPr lang="en-US" b="1" dirty="0" err="1" smtClean="0"/>
              <a:t>Moel</a:t>
            </a:r>
            <a:r>
              <a:rPr lang="en-US" b="1" dirty="0" smtClean="0"/>
              <a:t>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a:t>
            </a:r>
            <a:r>
              <a:rPr lang="en-US" dirty="0" smtClean="0"/>
              <a:t>IEEE Transactions on Vehicular Technology, Vol. 57, No.6</a:t>
            </a:r>
            <a:r>
              <a:rPr lang="en-US" smtClean="0"/>
              <a:t>, November 2008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2267</TotalTime>
  <Words>2843</Words>
  <Application>Microsoft Office PowerPoint</Application>
  <PresentationFormat>On-screen Show (4:3)</PresentationFormat>
  <Paragraphs>267</Paragraphs>
  <Slides>45</Slides>
  <Notes>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lpstr>Analytical Moel for Connectivity in Vehicular Ad Hoc Networks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284</cp:revision>
  <dcterms:created xsi:type="dcterms:W3CDTF">2006-08-16T00:00:00Z</dcterms:created>
  <dcterms:modified xsi:type="dcterms:W3CDTF">2012-11-03T04:27:26Z</dcterms:modified>
</cp:coreProperties>
</file>