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0735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165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2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6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65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114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74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2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183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24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2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9C3DE2-B537-45A8-A42C-66F70AC38B6A}" type="datetimeFigureOut">
              <a:rPr lang="es-CL" smtClean="0"/>
              <a:t>18-10-2022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7FC693-5AFC-4E2A-A86B-1EE8CB8F0B98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9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997528"/>
            <a:ext cx="7793383" cy="2053244"/>
          </a:xfrm>
        </p:spPr>
        <p:txBody>
          <a:bodyPr/>
          <a:lstStyle/>
          <a:p>
            <a:r>
              <a:rPr lang="es-ES" sz="3600" dirty="0"/>
              <a:t>Mini presentación</a:t>
            </a:r>
            <a:endParaRPr lang="es-CL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1797" y="3723523"/>
            <a:ext cx="6831673" cy="1086237"/>
          </a:xfrm>
        </p:spPr>
        <p:txBody>
          <a:bodyPr>
            <a:noAutofit/>
          </a:bodyPr>
          <a:lstStyle/>
          <a:p>
            <a:r>
              <a:rPr lang="es-ES" sz="2000" dirty="0">
                <a:latin typeface="Arial Nova" panose="020B0504020202020204" pitchFamily="34" charset="0"/>
              </a:rPr>
              <a:t>Vicentito Rojas.</a:t>
            </a:r>
          </a:p>
          <a:p>
            <a:r>
              <a:rPr lang="es-ES" sz="2000" dirty="0">
                <a:latin typeface="Arial Nova" panose="020B0504020202020204" pitchFamily="34" charset="0"/>
              </a:rPr>
              <a:t>Felipe Troncoso.</a:t>
            </a:r>
          </a:p>
          <a:p>
            <a:r>
              <a:rPr lang="es-CL" sz="2000" dirty="0">
                <a:latin typeface="Arial Nova" panose="020B0504020202020204" pitchFamily="34" charset="0"/>
              </a:rPr>
              <a:t>Héctor Salazar</a:t>
            </a:r>
          </a:p>
        </p:txBody>
      </p:sp>
    </p:spTree>
    <p:extLst>
      <p:ext uri="{BB962C8B-B14F-4D97-AF65-F5344CB8AC3E}">
        <p14:creationId xmlns:p14="http://schemas.microsoft.com/office/powerpoint/2010/main" val="410623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57447"/>
            <a:ext cx="8915400" cy="5553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3200" dirty="0">
                <a:latin typeface="Arial Black" panose="020B0A04020102020204" pitchFamily="34" charset="0"/>
              </a:rPr>
              <a:t>Utilidades </a:t>
            </a:r>
          </a:p>
          <a:p>
            <a:pPr marL="0" indent="0">
              <a:buNone/>
            </a:pPr>
            <a:endParaRPr lang="es-ES" dirty="0"/>
          </a:p>
          <a:p>
            <a:pPr algn="just"/>
            <a:r>
              <a:rPr lang="es-ES" dirty="0"/>
              <a:t>La app utilizando el flash del celular será capaz de tomar la saturación y frecuencia cardiaca del usuario y llevar un registro notificándole como va su salud.</a:t>
            </a:r>
          </a:p>
          <a:p>
            <a:pPr algn="just"/>
            <a:r>
              <a:rPr lang="es-ES" dirty="0"/>
              <a:t>La aplicación podrá llevar un registro del tratamiento medico u horarios de toma de medicación en sus usuarios.</a:t>
            </a:r>
          </a:p>
          <a:p>
            <a:pPr algn="just"/>
            <a:r>
              <a:rPr lang="es-ES" dirty="0"/>
              <a:t>EJ: Nuestro cliente debe tomar pastillas cada 5 horas, nuestra app debe notificarlo para que recuerde tomar su medicamento.</a:t>
            </a:r>
          </a:p>
          <a:p>
            <a:pPr algn="just"/>
            <a:r>
              <a:rPr lang="es-ES" dirty="0"/>
              <a:t>La app contara con un modo de fácil acceso para personas con dificultades como por ejemplo:</a:t>
            </a:r>
          </a:p>
          <a:p>
            <a:r>
              <a:rPr lang="es-ES" dirty="0"/>
              <a:t>- Problemas de baja visibilidad (tamaño de visualización adaptable fácilmente                                   desde la misma app).</a:t>
            </a:r>
          </a:p>
          <a:p>
            <a:pPr algn="just"/>
            <a:r>
              <a:rPr lang="es-ES" dirty="0"/>
              <a:t>- Gama de colores cálida y así evitar dolores a los ojos.</a:t>
            </a:r>
          </a:p>
          <a:p>
            <a:pPr algn="just"/>
            <a:r>
              <a:rPr lang="es-ES" dirty="0"/>
              <a:t>- Fácil acceso a los respectivos menú con mayor facilidad para encontrarlos y saber su utilidad. </a:t>
            </a:r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39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3782" y="1504604"/>
            <a:ext cx="9601200" cy="4587239"/>
          </a:xfrm>
        </p:spPr>
        <p:txBody>
          <a:bodyPr>
            <a:normAutofit/>
          </a:bodyPr>
          <a:lstStyle/>
          <a:p>
            <a:pPr fontAlgn="base"/>
            <a:r>
              <a:rPr lang="es-ES" dirty="0"/>
              <a:t>historia de usuario 1: Un cliente con memoria a corto plazo no tiene como recordar el horario que tiene para tomar sus medicamentos y mediante a la aplicación que desarrollaremos se emitirá una notificación  con un sonido especifico por si tiene problemas auditivos más una vibración parecido a cuando realizan llamadas.</a:t>
            </a:r>
          </a:p>
          <a:p>
            <a:pPr fontAlgn="base"/>
            <a:r>
              <a:rPr lang="es-ES" dirty="0"/>
              <a:t>Prioridad = Alta</a:t>
            </a:r>
          </a:p>
          <a:p>
            <a:pPr marL="0" indent="0" fontAlgn="base">
              <a:buNone/>
            </a:pPr>
            <a:endParaRPr lang="es-ES" dirty="0"/>
          </a:p>
          <a:p>
            <a:pPr marL="0" indent="0" fontAlgn="base">
              <a:buNone/>
            </a:pPr>
            <a:endParaRPr lang="es-ES" dirty="0"/>
          </a:p>
          <a:p>
            <a:pPr fontAlgn="base"/>
            <a:r>
              <a:rPr lang="es-ES" dirty="0"/>
              <a:t>historia de usuario 2: Varios clientes adultos mayores han notificado que tienen problemas al usar un dispositivo móvil nosotros mediante la aplicación tendremos un modo para hacer de forma más simple, cómoda y accesible a la hora de usar un dispositivo móvil.</a:t>
            </a:r>
          </a:p>
          <a:p>
            <a:pPr fontAlgn="base"/>
            <a:r>
              <a:rPr lang="es-ES" dirty="0"/>
              <a:t>Prioridad = Alta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79056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48</TotalTime>
  <Words>250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 Black</vt:lpstr>
      <vt:lpstr>Arial Nova</vt:lpstr>
      <vt:lpstr>Franklin Gothic Book</vt:lpstr>
      <vt:lpstr>Crop</vt:lpstr>
      <vt:lpstr>Mini presentación</vt:lpstr>
      <vt:lpstr>Presentación de PowerPoint</vt:lpstr>
      <vt:lpstr>Historias de usuario</vt:lpstr>
    </vt:vector>
  </TitlesOfParts>
  <Company>inacap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sistemas</dc:creator>
  <cp:lastModifiedBy>felipe .</cp:lastModifiedBy>
  <cp:revision>8</cp:revision>
  <dcterms:created xsi:type="dcterms:W3CDTF">2022-08-31T17:43:33Z</dcterms:created>
  <dcterms:modified xsi:type="dcterms:W3CDTF">2022-10-18T17:09:55Z</dcterms:modified>
</cp:coreProperties>
</file>