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5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DE434-1FC7-47F8-86D0-1AE0060F8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E8F8E6-3227-4FAB-B4DF-1A0AEFA1C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2F856-E4DB-4186-ACF6-FCBFD2E1F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C646-34A1-4525-B97B-29EE678049D1}" type="datetimeFigureOut">
              <a:rPr lang="en-US" smtClean="0"/>
              <a:t>14-Jun-21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2699C-3DBE-4B2B-BEB8-9521A495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F42A9-5AB4-4DE9-B368-13C371E1D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CB66-8B1B-4F62-B883-FFF38460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97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463D3-740F-4511-9AFD-A36C32BA9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E0F37-ED74-44B9-A58E-7E62CDEB7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6573F-C15E-4886-BFE9-08DD771E1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C646-34A1-4525-B97B-29EE678049D1}" type="datetimeFigureOut">
              <a:rPr lang="en-US" smtClean="0"/>
              <a:t>14-Jun-21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2190F-2473-4385-BE12-6AB17A438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B8DD2-4997-44A6-AE81-B5B92578D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CB66-8B1B-4F62-B883-FFF38460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1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C4CC59-CD96-4DE9-B4C4-8E8BA84495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2C575-0867-4C92-AFAA-31AABACBB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08796-6416-4CC8-9BF1-6350E027D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C646-34A1-4525-B97B-29EE678049D1}" type="datetimeFigureOut">
              <a:rPr lang="en-US" smtClean="0"/>
              <a:t>14-Jun-21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73ED4-F6EB-457F-A338-8BD3263EF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669F3-D8D7-48C7-B7F1-478D0F5F8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CB66-8B1B-4F62-B883-FFF38460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77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091CC-BE72-419B-9BF4-D1D9EC6D9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422D7-4905-444F-9BF3-C97DC22C9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630E2-23E6-4602-BD86-373F44976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C646-34A1-4525-B97B-29EE678049D1}" type="datetimeFigureOut">
              <a:rPr lang="en-US" smtClean="0"/>
              <a:t>14-Jun-21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7DAB4-7FC6-482D-A009-7D77CD24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1EC9A-6009-4456-B312-A5C41642D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CB66-8B1B-4F62-B883-FFF38460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68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437DF-3026-4BE3-94E6-D71FF4F59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E5269-AE55-46EC-87AA-C12252662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824E8-F3D1-4735-9F23-99528C039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C646-34A1-4525-B97B-29EE678049D1}" type="datetimeFigureOut">
              <a:rPr lang="en-US" smtClean="0"/>
              <a:t>14-Jun-21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3DC15-8FD4-4DE4-9B0D-ADB595AF4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0CEA0-A32B-488C-90DA-27799D905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CB66-8B1B-4F62-B883-FFF38460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7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1144B-01DD-4ED5-ACA9-447E772C0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14329-3FBE-49E4-BACE-2E2950AA67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C46B9-3E76-405B-AFA2-9006A5064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CD1C6-B6AC-4AC4-8AE8-CB862D223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C646-34A1-4525-B97B-29EE678049D1}" type="datetimeFigureOut">
              <a:rPr lang="en-US" smtClean="0"/>
              <a:t>14-Jun-21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7D2E5-3AF3-4B71-ACBC-F83994057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85E46-1962-4600-95ED-789C6E76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CB66-8B1B-4F62-B883-FFF38460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5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BE00E-7997-47F0-B9E6-B8A51977B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73F46-A7E5-4048-A02A-70EEC0D96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1537C3-3D1C-4149-8892-8ACD533BF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BBE58-0C1E-4C40-893D-C92F31BA71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1C258D-46AC-4BD2-8B72-AA447937DC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B63082-B18C-4694-BE4F-91BC2ACCC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C646-34A1-4525-B97B-29EE678049D1}" type="datetimeFigureOut">
              <a:rPr lang="en-US" smtClean="0"/>
              <a:t>14-Jun-21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E0CFA4-7EDE-4D0B-A18A-6ED98E514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ACF884-8060-46BD-8833-328C02B5E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CB66-8B1B-4F62-B883-FFF38460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27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96036-8C45-4AA3-9B9C-21997D746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F1A66B-810D-4116-A313-6610FDCBB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C646-34A1-4525-B97B-29EE678049D1}" type="datetimeFigureOut">
              <a:rPr lang="en-US" smtClean="0"/>
              <a:t>14-Jun-21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5574AA-D151-4D8C-9F5F-2CCCF9AB6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D0210A-88DB-4608-8DA0-53E11ACD0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CB66-8B1B-4F62-B883-FFF38460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7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1C977A-B41F-4FDA-B10D-471FBFD30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C646-34A1-4525-B97B-29EE678049D1}" type="datetimeFigureOut">
              <a:rPr lang="en-US" smtClean="0"/>
              <a:t>14-Jun-21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814DAE-9DEB-499D-B81F-D3D443686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A11A2-3D5A-40FB-8D99-35E2D449B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CB66-8B1B-4F62-B883-FFF38460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07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829E9-7FA4-43BD-8052-08373B486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E576B-E105-4A8D-A815-B1B1AB727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57F64E-D9DB-4F4C-98B2-7B4BD1E5B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B0BA0-D56E-4833-984C-73A3AA921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C646-34A1-4525-B97B-29EE678049D1}" type="datetimeFigureOut">
              <a:rPr lang="en-US" smtClean="0"/>
              <a:t>14-Jun-21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5E4EE-C8F0-4E1C-994C-AC459DF08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B02DF-5DA2-4868-AA06-CD8DB1713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CB66-8B1B-4F62-B883-FFF38460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84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A209F-B9B8-4F40-A07C-2163B16BD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CA5452-70AB-4BC1-8CA5-7F98ABC394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C448A-5640-4213-8C3C-3F939B3F5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4BA64-0E2D-4841-BD6E-1044C6A5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0C646-34A1-4525-B97B-29EE678049D1}" type="datetimeFigureOut">
              <a:rPr lang="en-US" smtClean="0"/>
              <a:t>14-Jun-21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75012-1C3C-4DA6-8F41-74E266A97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6C908-90D6-4394-AFFD-5C5538EBF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CB66-8B1B-4F62-B883-FFF38460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7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401240-F239-48FC-9574-1318A6E80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A3D9B-4CCF-49D0-B88F-35C631994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42ECA-5B83-485B-9DCE-083F3C00D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0C646-34A1-4525-B97B-29EE678049D1}" type="datetimeFigureOut">
              <a:rPr lang="en-US" smtClean="0"/>
              <a:t>14-Jun-21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01BC1-BD37-4E6E-95F4-00B9A5BE9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6AF48-DA57-4056-8F95-2988981BE7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0CB66-8B1B-4F62-B883-FFF38460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23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D05949-619B-4C72-8589-0228AC0287D8}"/>
              </a:ext>
            </a:extLst>
          </p:cNvPr>
          <p:cNvSpPr/>
          <p:nvPr/>
        </p:nvSpPr>
        <p:spPr>
          <a:xfrm>
            <a:off x="6372288" y="4077929"/>
            <a:ext cx="1669517" cy="896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Calendar API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F2225A-C7BE-4C40-B635-213D14A57082}"/>
              </a:ext>
            </a:extLst>
          </p:cNvPr>
          <p:cNvSpPr/>
          <p:nvPr/>
        </p:nvSpPr>
        <p:spPr>
          <a:xfrm>
            <a:off x="2070062" y="2810110"/>
            <a:ext cx="1669517" cy="896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Weather API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2CA398-796B-4A36-9D44-16C68F55F3D4}"/>
              </a:ext>
            </a:extLst>
          </p:cNvPr>
          <p:cNvSpPr/>
          <p:nvPr/>
        </p:nvSpPr>
        <p:spPr>
          <a:xfrm>
            <a:off x="2070061" y="4069625"/>
            <a:ext cx="1669517" cy="896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Daily Weather Report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42A331A-7A1F-4E93-9E9B-B8B6D541D02A}"/>
              </a:ext>
            </a:extLst>
          </p:cNvPr>
          <p:cNvCxnSpPr>
            <a:cxnSpLocks/>
          </p:cNvCxnSpPr>
          <p:nvPr/>
        </p:nvCxnSpPr>
        <p:spPr>
          <a:xfrm>
            <a:off x="3739578" y="4517976"/>
            <a:ext cx="425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8130133-2AE8-4B8B-B13A-EECB0FA92935}"/>
              </a:ext>
            </a:extLst>
          </p:cNvPr>
          <p:cNvSpPr/>
          <p:nvPr/>
        </p:nvSpPr>
        <p:spPr>
          <a:xfrm>
            <a:off x="4209556" y="4069625"/>
            <a:ext cx="1669517" cy="896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Format to .</a:t>
            </a:r>
            <a:r>
              <a:rPr lang="en-US" dirty="0" err="1"/>
              <a:t>ics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273CD8-6229-4C3A-A7CD-71657FEAFB63}"/>
              </a:ext>
            </a:extLst>
          </p:cNvPr>
          <p:cNvSpPr/>
          <p:nvPr/>
        </p:nvSpPr>
        <p:spPr>
          <a:xfrm>
            <a:off x="8535020" y="4079562"/>
            <a:ext cx="1669517" cy="8967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All-day Appt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072DE0D-CEBE-40DD-B064-72FACE193D19}"/>
              </a:ext>
            </a:extLst>
          </p:cNvPr>
          <p:cNvCxnSpPr>
            <a:cxnSpLocks/>
          </p:cNvCxnSpPr>
          <p:nvPr/>
        </p:nvCxnSpPr>
        <p:spPr>
          <a:xfrm>
            <a:off x="4390470" y="5355685"/>
            <a:ext cx="3293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FED8B-250D-4025-AFB8-F828545D1D18}"/>
              </a:ext>
            </a:extLst>
          </p:cNvPr>
          <p:cNvCxnSpPr/>
          <p:nvPr/>
        </p:nvCxnSpPr>
        <p:spPr>
          <a:xfrm>
            <a:off x="4390470" y="4966327"/>
            <a:ext cx="0" cy="1171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191192C-B86A-4B96-9FD1-3E45D30476E8}"/>
              </a:ext>
            </a:extLst>
          </p:cNvPr>
          <p:cNvCxnSpPr>
            <a:cxnSpLocks/>
          </p:cNvCxnSpPr>
          <p:nvPr/>
        </p:nvCxnSpPr>
        <p:spPr>
          <a:xfrm>
            <a:off x="4390470" y="5632955"/>
            <a:ext cx="3293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152CC7A-E1C0-435A-BC0E-7C6A00D9653F}"/>
              </a:ext>
            </a:extLst>
          </p:cNvPr>
          <p:cNvCxnSpPr>
            <a:cxnSpLocks/>
          </p:cNvCxnSpPr>
          <p:nvPr/>
        </p:nvCxnSpPr>
        <p:spPr>
          <a:xfrm>
            <a:off x="4390470" y="5886628"/>
            <a:ext cx="3293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9252162-A5D1-4367-9C42-E7ADD9C571A4}"/>
              </a:ext>
            </a:extLst>
          </p:cNvPr>
          <p:cNvCxnSpPr>
            <a:cxnSpLocks/>
          </p:cNvCxnSpPr>
          <p:nvPr/>
        </p:nvCxnSpPr>
        <p:spPr>
          <a:xfrm>
            <a:off x="4390470" y="6134400"/>
            <a:ext cx="3293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D0C7F44-A5E1-4F68-BEDF-06C338A75DF1}"/>
              </a:ext>
            </a:extLst>
          </p:cNvPr>
          <p:cNvSpPr txBox="1"/>
          <p:nvPr/>
        </p:nvSpPr>
        <p:spPr>
          <a:xfrm>
            <a:off x="4719848" y="5183671"/>
            <a:ext cx="1652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High/Low Temp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753716-696E-46B2-8648-EC626420E2B7}"/>
              </a:ext>
            </a:extLst>
          </p:cNvPr>
          <p:cNvSpPr txBox="1"/>
          <p:nvPr/>
        </p:nvSpPr>
        <p:spPr>
          <a:xfrm>
            <a:off x="4719848" y="5449142"/>
            <a:ext cx="159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Precipitation %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7AE06FE-E0FC-4C2A-9A69-06586458E310}"/>
              </a:ext>
            </a:extLst>
          </p:cNvPr>
          <p:cNvSpPr txBox="1"/>
          <p:nvPr/>
        </p:nvSpPr>
        <p:spPr>
          <a:xfrm>
            <a:off x="4719848" y="5706696"/>
            <a:ext cx="1029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UV Index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295AC2-A50F-4FB6-87AB-9C412A7AB012}"/>
              </a:ext>
            </a:extLst>
          </p:cNvPr>
          <p:cNvSpPr txBox="1"/>
          <p:nvPr/>
        </p:nvSpPr>
        <p:spPr>
          <a:xfrm>
            <a:off x="4719848" y="5954783"/>
            <a:ext cx="1293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Cloud cover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94FA8A6-21BF-4CE6-97B9-37FBFCE5C09C}"/>
              </a:ext>
            </a:extLst>
          </p:cNvPr>
          <p:cNvCxnSpPr>
            <a:stCxn id="6" idx="2"/>
          </p:cNvCxnSpPr>
          <p:nvPr/>
        </p:nvCxnSpPr>
        <p:spPr>
          <a:xfrm flipH="1">
            <a:off x="2896583" y="3706812"/>
            <a:ext cx="8238" cy="304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082ACA58-644F-461B-B9BF-40964C008351}"/>
              </a:ext>
            </a:extLst>
          </p:cNvPr>
          <p:cNvSpPr/>
          <p:nvPr/>
        </p:nvSpPr>
        <p:spPr>
          <a:xfrm>
            <a:off x="2061824" y="1574191"/>
            <a:ext cx="1669517" cy="8967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Input Location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16B1166-9533-406C-85F1-AF6664203874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2896582" y="2470893"/>
            <a:ext cx="1" cy="28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62DD7BC-4499-48E8-BFA0-9873170FF96B}"/>
              </a:ext>
            </a:extLst>
          </p:cNvPr>
          <p:cNvCxnSpPr>
            <a:cxnSpLocks/>
          </p:cNvCxnSpPr>
          <p:nvPr/>
        </p:nvCxnSpPr>
        <p:spPr>
          <a:xfrm>
            <a:off x="5879073" y="4526280"/>
            <a:ext cx="425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DC7F8D0-F698-4176-916B-DDE34FE9D710}"/>
              </a:ext>
            </a:extLst>
          </p:cNvPr>
          <p:cNvCxnSpPr>
            <a:cxnSpLocks/>
          </p:cNvCxnSpPr>
          <p:nvPr/>
        </p:nvCxnSpPr>
        <p:spPr>
          <a:xfrm>
            <a:off x="8041805" y="4517976"/>
            <a:ext cx="425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CB5C3700-C416-46E3-88A6-3F3DA4B3A869}"/>
              </a:ext>
            </a:extLst>
          </p:cNvPr>
          <p:cNvSpPr/>
          <p:nvPr/>
        </p:nvSpPr>
        <p:spPr>
          <a:xfrm>
            <a:off x="6372288" y="2867392"/>
            <a:ext cx="1669517" cy="8967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Calendar Info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0F3D493-A5C5-4528-AC9B-00A843BB2AC9}"/>
              </a:ext>
            </a:extLst>
          </p:cNvPr>
          <p:cNvCxnSpPr>
            <a:cxnSpLocks/>
            <a:stCxn id="45" idx="2"/>
          </p:cNvCxnSpPr>
          <p:nvPr/>
        </p:nvCxnSpPr>
        <p:spPr>
          <a:xfrm flipH="1">
            <a:off x="7207046" y="3764094"/>
            <a:ext cx="1" cy="28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13E5415-9E24-4D84-8720-08C5EE49ABC0}"/>
              </a:ext>
            </a:extLst>
          </p:cNvPr>
          <p:cNvSpPr txBox="1"/>
          <p:nvPr/>
        </p:nvSpPr>
        <p:spPr>
          <a:xfrm>
            <a:off x="4646623" y="458806"/>
            <a:ext cx="3451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Weather Grabber</a:t>
            </a:r>
          </a:p>
        </p:txBody>
      </p:sp>
    </p:spTree>
    <p:extLst>
      <p:ext uri="{BB962C8B-B14F-4D97-AF65-F5344CB8AC3E}">
        <p14:creationId xmlns:p14="http://schemas.microsoft.com/office/powerpoint/2010/main" val="1405335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Xiaohang Zhang</dc:creator>
  <cp:lastModifiedBy>Xiaohang Zhang</cp:lastModifiedBy>
  <cp:revision>4</cp:revision>
  <dcterms:created xsi:type="dcterms:W3CDTF">2021-06-14T19:49:38Z</dcterms:created>
  <dcterms:modified xsi:type="dcterms:W3CDTF">2021-06-14T20:21:37Z</dcterms:modified>
</cp:coreProperties>
</file>