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8" d="100"/>
          <a:sy n="98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E434-1FC7-47F8-86D0-1AE0060F8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8F8E6-3227-4FAB-B4DF-1A0AEFA1C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F856-E4DB-4186-ACF6-FCBFD2E1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699C-3DBE-4B2B-BEB8-9521A495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42A9-5AB4-4DE9-B368-13C371E1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63D3-740F-4511-9AFD-A36C32BA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0F37-ED74-44B9-A58E-7E62CDEB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573F-C15E-4886-BFE9-08DD771E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190F-2473-4385-BE12-6AB17A43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8DD2-4997-44A6-AE81-B5B92578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4CC59-CD96-4DE9-B4C4-8E8BA844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2C575-0867-4C92-AFAA-31AABACB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8796-6416-4CC8-9BF1-6350E027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3ED4-F6EB-457F-A338-8BD3263E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669F3-D8D7-48C7-B7F1-478D0F5F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91CC-BE72-419B-9BF4-D1D9EC6D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22D7-4905-444F-9BF3-C97DC22C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30E2-23E6-4602-BD86-373F4497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DAB4-7FC6-482D-A009-7D77CD24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EC9A-6009-4456-B312-A5C41642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37DF-3026-4BE3-94E6-D71FF4F5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5269-AE55-46EC-87AA-C12252662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824E8-F3D1-4735-9F23-99528C03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DC15-8FD4-4DE4-9B0D-ADB595AF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CEA0-A32B-488C-90DA-27799D90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144B-01DD-4ED5-ACA9-447E772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29-3FBE-49E4-BACE-2E2950AA6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C46B9-3E76-405B-AFA2-9006A5064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D1C6-B6AC-4AC4-8AE8-CB862D22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7D2E5-3AF3-4B71-ACBC-F8399405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5E46-1962-4600-95ED-789C6E76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00E-7997-47F0-B9E6-B8A51977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3F46-A7E5-4048-A02A-70EEC0D9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537C3-3D1C-4149-8892-8ACD533B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BBE58-0C1E-4C40-893D-C92F31BA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C258D-46AC-4BD2-8B72-AA447937D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63082-B18C-4694-BE4F-91BC2ACC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0CFA4-7EDE-4D0B-A18A-6ED98E51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CF884-8060-46BD-8833-328C02B5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036-8C45-4AA3-9B9C-21997D7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1A66B-810D-4116-A313-6610FDC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574AA-D151-4D8C-9F5F-2CCCF9A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0210A-88DB-4608-8DA0-53E11ACD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C977A-B41F-4FDA-B10D-471FBFD3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14DAE-9DEB-499D-B81F-D3D44368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A11A2-3D5A-40FB-8D99-35E2D449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9E9-7FA4-43BD-8052-08373B48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576B-E105-4A8D-A815-B1B1AB72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F64E-D9DB-4F4C-98B2-7B4BD1E5B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B0BA0-D56E-4833-984C-73A3AA92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5E4EE-C8F0-4E1C-994C-AC459DF0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02DF-5DA2-4868-AA06-CD8DB171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209F-B9B8-4F40-A07C-2163B16B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A5452-70AB-4BC1-8CA5-7F98ABC3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448A-5640-4213-8C3C-3F939B3F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BA64-0E2D-4841-BD6E-1044C6A5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5012-1C3C-4DA6-8F41-74E266A9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6C908-90D6-4394-AFFD-5C5538EB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1240-F239-48FC-9574-1318A6E8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3D9B-4CCF-49D0-B88F-35C63199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2ECA-5B83-485B-9DCE-083F3C00D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C646-34A1-4525-B97B-29EE678049D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1BC1-BD37-4E6E-95F4-00B9A5BE9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AF48-DA57-4056-8F95-2988981BE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A13E5415-9E24-4D84-8720-08C5EE49ABC0}"/>
              </a:ext>
            </a:extLst>
          </p:cNvPr>
          <p:cNvSpPr txBox="1"/>
          <p:nvPr/>
        </p:nvSpPr>
        <p:spPr>
          <a:xfrm>
            <a:off x="4370336" y="458806"/>
            <a:ext cx="3520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Weather Grabber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05949-619B-4C72-8589-0228AC0287D8}"/>
              </a:ext>
            </a:extLst>
          </p:cNvPr>
          <p:cNvSpPr/>
          <p:nvPr/>
        </p:nvSpPr>
        <p:spPr>
          <a:xfrm>
            <a:off x="7400736" y="4077929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Generates </a:t>
            </a:r>
            <a:r>
              <a:rPr lang="en-US" b="1" dirty="0">
                <a:solidFill>
                  <a:srgbClr val="FFFF00"/>
                </a:solidFill>
              </a:rPr>
              <a:t>iCalendar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2225A-C7BE-4C40-B635-213D14A57082}"/>
              </a:ext>
            </a:extLst>
          </p:cNvPr>
          <p:cNvSpPr/>
          <p:nvPr/>
        </p:nvSpPr>
        <p:spPr>
          <a:xfrm>
            <a:off x="959015" y="4069625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Zip Code API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Latitude, Longitude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CA398-796B-4A36-9D44-16C68F55F3D4}"/>
              </a:ext>
            </a:extLst>
          </p:cNvPr>
          <p:cNvSpPr/>
          <p:nvPr/>
        </p:nvSpPr>
        <p:spPr>
          <a:xfrm>
            <a:off x="3098509" y="4069625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API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Station,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2A331A-7A1F-4E93-9E9B-B8B6D541D02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68026" y="4517976"/>
            <a:ext cx="4699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30133-2AE8-4B8B-B13A-EECB0FA92935}"/>
              </a:ext>
            </a:extLst>
          </p:cNvPr>
          <p:cNvSpPr/>
          <p:nvPr/>
        </p:nvSpPr>
        <p:spPr>
          <a:xfrm>
            <a:off x="5238004" y="4069625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Displays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Formatted Report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72DE0D-CEBE-40DD-B064-72FACE193D19}"/>
              </a:ext>
            </a:extLst>
          </p:cNvPr>
          <p:cNvCxnSpPr>
            <a:cxnSpLocks/>
          </p:cNvCxnSpPr>
          <p:nvPr/>
        </p:nvCxnSpPr>
        <p:spPr>
          <a:xfrm>
            <a:off x="5418918" y="5154950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FED8B-250D-4025-AFB8-F828545D1D18}"/>
              </a:ext>
            </a:extLst>
          </p:cNvPr>
          <p:cNvCxnSpPr>
            <a:cxnSpLocks/>
          </p:cNvCxnSpPr>
          <p:nvPr/>
        </p:nvCxnSpPr>
        <p:spPr>
          <a:xfrm>
            <a:off x="5418918" y="4966326"/>
            <a:ext cx="0" cy="15126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91192C-B86A-4B96-9FD1-3E45D30476E8}"/>
              </a:ext>
            </a:extLst>
          </p:cNvPr>
          <p:cNvCxnSpPr>
            <a:cxnSpLocks/>
          </p:cNvCxnSpPr>
          <p:nvPr/>
        </p:nvCxnSpPr>
        <p:spPr>
          <a:xfrm>
            <a:off x="5418918" y="5432220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52CC7A-E1C0-435A-BC0E-7C6A00D9653F}"/>
              </a:ext>
            </a:extLst>
          </p:cNvPr>
          <p:cNvCxnSpPr>
            <a:cxnSpLocks/>
          </p:cNvCxnSpPr>
          <p:nvPr/>
        </p:nvCxnSpPr>
        <p:spPr>
          <a:xfrm>
            <a:off x="5418918" y="5685893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252162-A5D1-4367-9C42-E7ADD9C571A4}"/>
              </a:ext>
            </a:extLst>
          </p:cNvPr>
          <p:cNvCxnSpPr>
            <a:cxnSpLocks/>
          </p:cNvCxnSpPr>
          <p:nvPr/>
        </p:nvCxnSpPr>
        <p:spPr>
          <a:xfrm>
            <a:off x="5418918" y="5933665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0C7F44-A5E1-4F68-BEDF-06C338A75DF1}"/>
              </a:ext>
            </a:extLst>
          </p:cNvPr>
          <p:cNvSpPr txBox="1"/>
          <p:nvPr/>
        </p:nvSpPr>
        <p:spPr>
          <a:xfrm>
            <a:off x="5748296" y="4982936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Temperature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753716-696E-46B2-8648-EC626420E2B7}"/>
              </a:ext>
            </a:extLst>
          </p:cNvPr>
          <p:cNvSpPr txBox="1"/>
          <p:nvPr/>
        </p:nvSpPr>
        <p:spPr>
          <a:xfrm>
            <a:off x="5748296" y="524840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Humidity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E06FE-E0FC-4C2A-9A69-06586458E310}"/>
              </a:ext>
            </a:extLst>
          </p:cNvPr>
          <p:cNvSpPr txBox="1"/>
          <p:nvPr/>
        </p:nvSpPr>
        <p:spPr>
          <a:xfrm>
            <a:off x="5748296" y="5505961"/>
            <a:ext cx="16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Sunrise, Sunset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295AC2-A50F-4FB6-87AB-9C412A7AB012}"/>
              </a:ext>
            </a:extLst>
          </p:cNvPr>
          <p:cNvSpPr txBox="1"/>
          <p:nvPr/>
        </p:nvSpPr>
        <p:spPr>
          <a:xfrm>
            <a:off x="5748296" y="5754048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 Speed, Direction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ACA58-644F-461B-B9BF-40964C008351}"/>
              </a:ext>
            </a:extLst>
          </p:cNvPr>
          <p:cNvSpPr/>
          <p:nvPr/>
        </p:nvSpPr>
        <p:spPr>
          <a:xfrm>
            <a:off x="959015" y="1546028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Zip Code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6B1166-9533-406C-85F1-AF6664203874}"/>
              </a:ext>
            </a:extLst>
          </p:cNvPr>
          <p:cNvCxnSpPr>
            <a:cxnSpLocks/>
            <a:stCxn id="35" idx="2"/>
            <a:endCxn id="6" idx="0"/>
          </p:cNvCxnSpPr>
          <p:nvPr/>
        </p:nvCxnSpPr>
        <p:spPr>
          <a:xfrm>
            <a:off x="1793774" y="2442730"/>
            <a:ext cx="0" cy="162689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2DD7BC-4499-48E8-BFA0-9873170FF96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521" y="4526280"/>
            <a:ext cx="49321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B5C3700-C416-46E3-88A6-3F3DA4B3A869}"/>
              </a:ext>
            </a:extLst>
          </p:cNvPr>
          <p:cNvSpPr/>
          <p:nvPr/>
        </p:nvSpPr>
        <p:spPr>
          <a:xfrm>
            <a:off x="7400736" y="1546028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</a:t>
            </a:r>
            <a:r>
              <a:rPr lang="en-US" b="1" dirty="0">
                <a:solidFill>
                  <a:srgbClr val="FFFF00"/>
                </a:solidFill>
              </a:rPr>
              <a:t>Name, Email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F3D493-A5C5-4528-AC9B-00A843BB2AC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235495" y="2442730"/>
            <a:ext cx="0" cy="16351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018D9-25F0-483C-978C-09D0FEBA0011}"/>
              </a:ext>
            </a:extLst>
          </p:cNvPr>
          <p:cNvCxnSpPr>
            <a:cxnSpLocks/>
          </p:cNvCxnSpPr>
          <p:nvPr/>
        </p:nvCxnSpPr>
        <p:spPr>
          <a:xfrm>
            <a:off x="5418918" y="6189275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B83A71-8136-48CC-87C9-4B68B450BFC6}"/>
              </a:ext>
            </a:extLst>
          </p:cNvPr>
          <p:cNvSpPr txBox="1"/>
          <p:nvPr/>
        </p:nvSpPr>
        <p:spPr>
          <a:xfrm>
            <a:off x="5748296" y="6009658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Air Pressure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18E94-D693-4769-AAFA-B752A3B3D9F0}"/>
              </a:ext>
            </a:extLst>
          </p:cNvPr>
          <p:cNvSpPr/>
          <p:nvPr/>
        </p:nvSpPr>
        <p:spPr>
          <a:xfrm>
            <a:off x="5178644" y="1546028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</a:t>
            </a:r>
            <a:r>
              <a:rPr lang="en-US" b="1" dirty="0">
                <a:solidFill>
                  <a:srgbClr val="FFFF00"/>
                </a:solidFill>
              </a:rPr>
              <a:t>Submit Button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3D3040-A9A5-431A-8AB7-6743C216A6CD}"/>
              </a:ext>
            </a:extLst>
          </p:cNvPr>
          <p:cNvCxnSpPr>
            <a:cxnSpLocks/>
          </p:cNvCxnSpPr>
          <p:nvPr/>
        </p:nvCxnSpPr>
        <p:spPr>
          <a:xfrm>
            <a:off x="6013403" y="2442730"/>
            <a:ext cx="0" cy="16351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B84A33-80F4-4FBA-9113-71E507CC41D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28532" y="4517976"/>
            <a:ext cx="46997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16A618F-171B-49F8-8F8D-2542E83CDA66}"/>
              </a:ext>
            </a:extLst>
          </p:cNvPr>
          <p:cNvSpPr/>
          <p:nvPr/>
        </p:nvSpPr>
        <p:spPr>
          <a:xfrm>
            <a:off x="9563468" y="4077929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serves </a:t>
            </a:r>
            <a:r>
              <a:rPr lang="en-US" b="1" dirty="0">
                <a:solidFill>
                  <a:srgbClr val="FFFF00"/>
                </a:solidFill>
              </a:rPr>
              <a:t>iCalendar File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FF0131-4C63-4AA9-80F9-0E8F5A86A986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9070253" y="4526280"/>
            <a:ext cx="49321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3E1ADC8-096C-4DC9-B980-005DDFC9F13A}"/>
              </a:ext>
            </a:extLst>
          </p:cNvPr>
          <p:cNvSpPr/>
          <p:nvPr/>
        </p:nvSpPr>
        <p:spPr>
          <a:xfrm>
            <a:off x="7393808" y="1546028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</a:t>
            </a:r>
            <a:r>
              <a:rPr lang="en-US" b="1" dirty="0">
                <a:solidFill>
                  <a:srgbClr val="FFFF00"/>
                </a:solidFill>
              </a:rPr>
              <a:t>Name, Email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BA69A3-1EB7-44A8-B932-2103ECA56D7D}"/>
              </a:ext>
            </a:extLst>
          </p:cNvPr>
          <p:cNvCxnSpPr>
            <a:cxnSpLocks/>
          </p:cNvCxnSpPr>
          <p:nvPr/>
        </p:nvCxnSpPr>
        <p:spPr>
          <a:xfrm>
            <a:off x="8228567" y="2442730"/>
            <a:ext cx="0" cy="16351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6BC67CE-29A4-47ED-929A-03002FF8D381}"/>
              </a:ext>
            </a:extLst>
          </p:cNvPr>
          <p:cNvSpPr/>
          <p:nvPr/>
        </p:nvSpPr>
        <p:spPr>
          <a:xfrm>
            <a:off x="9563468" y="1546028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</a:t>
            </a:r>
            <a:r>
              <a:rPr lang="en-US" b="1" dirty="0">
                <a:solidFill>
                  <a:srgbClr val="FFFF00"/>
                </a:solidFill>
              </a:rPr>
              <a:t>Download Button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DC709A-E3BE-4D50-ACC6-1A337DDF55A6}"/>
              </a:ext>
            </a:extLst>
          </p:cNvPr>
          <p:cNvCxnSpPr>
            <a:cxnSpLocks/>
          </p:cNvCxnSpPr>
          <p:nvPr/>
        </p:nvCxnSpPr>
        <p:spPr>
          <a:xfrm>
            <a:off x="10398227" y="2442730"/>
            <a:ext cx="0" cy="16351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608ECD-721E-4272-881A-86D3C647539D}"/>
              </a:ext>
            </a:extLst>
          </p:cNvPr>
          <p:cNvCxnSpPr>
            <a:cxnSpLocks/>
          </p:cNvCxnSpPr>
          <p:nvPr/>
        </p:nvCxnSpPr>
        <p:spPr>
          <a:xfrm>
            <a:off x="5418918" y="6468798"/>
            <a:ext cx="32937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B7CD24-E999-40D6-8519-BBAA232E02E4}"/>
              </a:ext>
            </a:extLst>
          </p:cNvPr>
          <p:cNvSpPr txBox="1"/>
          <p:nvPr/>
        </p:nvSpPr>
        <p:spPr>
          <a:xfrm>
            <a:off x="5748296" y="6289181"/>
            <a:ext cx="16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Misc. Metadata</a:t>
            </a:r>
          </a:p>
        </p:txBody>
      </p:sp>
    </p:spTree>
    <p:extLst>
      <p:ext uri="{BB962C8B-B14F-4D97-AF65-F5344CB8AC3E}">
        <p14:creationId xmlns:p14="http://schemas.microsoft.com/office/powerpoint/2010/main" val="140533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Xiaohang Zhang</dc:creator>
  <cp:lastModifiedBy>Justin Law</cp:lastModifiedBy>
  <cp:revision>7</cp:revision>
  <dcterms:created xsi:type="dcterms:W3CDTF">2021-06-14T19:49:38Z</dcterms:created>
  <dcterms:modified xsi:type="dcterms:W3CDTF">2021-06-20T02:19:19Z</dcterms:modified>
</cp:coreProperties>
</file>