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90022C-25ED-46C1-971C-50260B7F306B}" type="datetimeFigureOut">
              <a:rPr lang="zh-TW" altLang="en-US" smtClean="0"/>
              <a:pPr/>
              <a:t>2013/10/31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1102308106</a:t>
            </a:r>
          </a:p>
          <a:p>
            <a:r>
              <a:rPr lang="zh-TW" altLang="en-US" dirty="0" smtClean="0"/>
              <a:t>何建毅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演算法分析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作業</a:t>
            </a:r>
            <a:r>
              <a:rPr lang="zh-TW" altLang="en-US" dirty="0" smtClean="0"/>
              <a:t>一</a:t>
            </a:r>
            <a:r>
              <a:rPr lang="en-US" altLang="zh-TW" dirty="0"/>
              <a:t>	</a:t>
            </a:r>
            <a:r>
              <a:rPr lang="en-US" altLang="zh-TW" dirty="0" err="1" smtClean="0"/>
              <a:t>apriori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3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Intel Core i7 3.40GHz</a:t>
            </a:r>
          </a:p>
          <a:p>
            <a:pPr marL="0" indent="0">
              <a:buNone/>
            </a:pPr>
            <a:r>
              <a:rPr lang="en-US" altLang="zh-TW" dirty="0" smtClean="0"/>
              <a:t>4GB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Java</a:t>
            </a:r>
          </a:p>
          <a:p>
            <a:pPr marL="0" indent="0">
              <a:buNone/>
            </a:pPr>
            <a:r>
              <a:rPr lang="en-US" altLang="zh-TW" dirty="0" smtClean="0"/>
              <a:t>Eclipse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57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16121548"/>
              </p:ext>
            </p:extLst>
          </p:nvPr>
        </p:nvGraphicFramePr>
        <p:xfrm>
          <a:off x="395536" y="2276872"/>
          <a:ext cx="3744416" cy="3168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2016224"/>
              </a:tblGrid>
              <a:tr h="6256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People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Item</a:t>
                      </a:r>
                      <a:endParaRPr lang="zh-TW" sz="20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4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T1</a:t>
                      </a:r>
                      <a:endParaRPr lang="zh-TW" sz="20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I1</a:t>
                      </a:r>
                      <a:r>
                        <a:rPr kumimoji="0" lang="zh-TW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I3</a:t>
                      </a:r>
                      <a:r>
                        <a:rPr kumimoji="0" lang="zh-TW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I4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256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T2</a:t>
                      </a:r>
                      <a:endParaRPr lang="zh-TW" sz="20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I2</a:t>
                      </a:r>
                      <a:r>
                        <a:rPr kumimoji="0" lang="zh-TW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I3</a:t>
                      </a:r>
                      <a:r>
                        <a:rPr kumimoji="0" lang="zh-TW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I5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256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T3</a:t>
                      </a:r>
                      <a:endParaRPr lang="zh-TW" sz="20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I1</a:t>
                      </a:r>
                      <a:r>
                        <a:rPr kumimoji="0" lang="zh-TW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I2</a:t>
                      </a:r>
                      <a:r>
                        <a:rPr kumimoji="0" lang="zh-TW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I3</a:t>
                      </a:r>
                      <a:r>
                        <a:rPr kumimoji="0" lang="zh-TW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I5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4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T4</a:t>
                      </a:r>
                      <a:endParaRPr lang="zh-TW" sz="20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I2</a:t>
                      </a:r>
                      <a:r>
                        <a:rPr kumimoji="0" lang="zh-TW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I5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7977447"/>
              </p:ext>
            </p:extLst>
          </p:nvPr>
        </p:nvGraphicFramePr>
        <p:xfrm>
          <a:off x="5292080" y="2276872"/>
          <a:ext cx="3456384" cy="379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742"/>
                <a:gridCol w="1746642"/>
              </a:tblGrid>
              <a:tr h="655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 </a:t>
                      </a:r>
                      <a:endParaRPr kumimoji="0" lang="zh-TW" sz="200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count</a:t>
                      </a:r>
                      <a:endParaRPr kumimoji="0" lang="zh-TW" sz="200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282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I1</a:t>
                      </a:r>
                      <a:endParaRPr kumimoji="0" lang="zh-TW" sz="200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T1</a:t>
                      </a:r>
                      <a:r>
                        <a:rPr kumimoji="0" lang="zh-TW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kumimoji="0" lang="en-US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T3</a:t>
                      </a:r>
                      <a:endParaRPr kumimoji="0" lang="zh-TW" sz="2000" kern="1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282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I2</a:t>
                      </a:r>
                      <a:endParaRPr kumimoji="0" lang="zh-TW" sz="200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T2</a:t>
                      </a:r>
                      <a:r>
                        <a:rPr kumimoji="0" lang="zh-TW" sz="2000" kern="10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kumimoji="0" lang="en-US" sz="2000" kern="10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T3</a:t>
                      </a:r>
                      <a:r>
                        <a:rPr kumimoji="0" lang="zh-TW" sz="2000" kern="10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kumimoji="0" lang="en-US" sz="2000" kern="10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T4</a:t>
                      </a:r>
                      <a:endParaRPr kumimoji="0" lang="zh-TW" sz="2000" kern="10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282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I3</a:t>
                      </a:r>
                      <a:endParaRPr kumimoji="0" lang="zh-TW" sz="200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T1</a:t>
                      </a:r>
                      <a:r>
                        <a:rPr kumimoji="0" lang="zh-TW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kumimoji="0" lang="en-US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T2</a:t>
                      </a:r>
                      <a:r>
                        <a:rPr kumimoji="0" lang="zh-TW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kumimoji="0" lang="en-US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T3</a:t>
                      </a:r>
                      <a:endParaRPr kumimoji="0" lang="zh-TW" sz="2000" kern="1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282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I4</a:t>
                      </a:r>
                      <a:endParaRPr kumimoji="0" lang="zh-TW" altLang="zh-TW" sz="200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zh-TW" sz="2000" kern="1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T1</a:t>
                      </a:r>
                      <a:endParaRPr kumimoji="0" lang="zh-TW" sz="2000" kern="1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  <a:tr h="6282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I5</a:t>
                      </a:r>
                      <a:endParaRPr kumimoji="0" lang="zh-TW" sz="200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T2</a:t>
                      </a:r>
                      <a:r>
                        <a:rPr kumimoji="0" lang="zh-TW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kumimoji="0" lang="en-US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T3</a:t>
                      </a:r>
                      <a:r>
                        <a:rPr kumimoji="0" lang="zh-TW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kumimoji="0" lang="en-US" sz="2000" kern="1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T4</a:t>
                      </a:r>
                      <a:endParaRPr kumimoji="0" lang="zh-TW" sz="2000" kern="1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4427984" y="364502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49506" y="4921630"/>
            <a:ext cx="396044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510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29067266"/>
              </p:ext>
            </p:extLst>
          </p:nvPr>
        </p:nvGraphicFramePr>
        <p:xfrm>
          <a:off x="971600" y="2492896"/>
          <a:ext cx="2376264" cy="360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1872208"/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I2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T2</a:t>
                      </a:r>
                      <a:r>
                        <a:rPr lang="zh-TW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T3</a:t>
                      </a:r>
                      <a:r>
                        <a:rPr lang="zh-TW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T4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4510475"/>
              </p:ext>
            </p:extLst>
          </p:nvPr>
        </p:nvGraphicFramePr>
        <p:xfrm>
          <a:off x="971600" y="3933056"/>
          <a:ext cx="2376264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187220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I3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T1</a:t>
                      </a:r>
                      <a:r>
                        <a:rPr lang="zh-TW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T2</a:t>
                      </a:r>
                      <a:r>
                        <a:rPr lang="zh-TW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T3</a:t>
                      </a: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向上箭號 7"/>
          <p:cNvSpPr/>
          <p:nvPr/>
        </p:nvSpPr>
        <p:spPr>
          <a:xfrm>
            <a:off x="1619672" y="2996952"/>
            <a:ext cx="216024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1619672" y="4365104"/>
            <a:ext cx="216024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851920" y="35323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graphicFrame>
        <p:nvGraphicFramePr>
          <p:cNvPr id="13" name="內容版面配置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0966974"/>
              </p:ext>
            </p:extLst>
          </p:nvPr>
        </p:nvGraphicFramePr>
        <p:xfrm>
          <a:off x="4788024" y="3555474"/>
          <a:ext cx="2808312" cy="360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1800200"/>
              </a:tblGrid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I2</a:t>
                      </a:r>
                      <a:r>
                        <a:rPr lang="zh-TW" altLang="en-US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、</a:t>
                      </a:r>
                      <a:r>
                        <a:rPr lang="en-US" altLang="zh-TW" sz="2000" kern="100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I3</a:t>
                      </a:r>
                      <a:endParaRPr lang="zh-TW" altLang="zh-TW" sz="2000" kern="100" dirty="0" smtClean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911552" y="3537043"/>
            <a:ext cx="53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T2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01559" y="352991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T3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31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06684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0.05903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84 2.96296E-6 L 0.12205 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9" grpId="2" animBg="1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Byte</a:t>
            </a:r>
            <a:r>
              <a:rPr lang="zh-TW" altLang="en-US" dirty="0" smtClean="0"/>
              <a:t>讀檔</a:t>
            </a:r>
            <a:r>
              <a:rPr lang="en-US" altLang="zh-TW" dirty="0" smtClean="0"/>
              <a:t>-&gt;ASCII</a:t>
            </a:r>
            <a:r>
              <a:rPr lang="zh-TW" altLang="en-US" dirty="0" smtClean="0"/>
              <a:t>轉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與分割</a:t>
            </a:r>
            <a:endParaRPr lang="en-US" altLang="zh-TW" dirty="0" smtClean="0"/>
          </a:p>
          <a:p>
            <a:r>
              <a:rPr lang="en-US" altLang="zh-TW" dirty="0" err="1" smtClean="0"/>
              <a:t>Hashmap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ArrayList</a:t>
            </a:r>
            <a:endParaRPr lang="en-US" altLang="zh-TW" dirty="0" smtClean="0"/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不用邊跑邊刪除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檔案處理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67544" y="2852936"/>
          <a:ext cx="8229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support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讀檔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0.354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0.2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0.154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0.137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0.117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0.000s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2.285s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1.496s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1.164s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0.988s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0.879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0.000s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21.719s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14.433s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11.488s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9.729s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8.671s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0.008s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215.4s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150.673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118.298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100.349s</a:t>
                      </a:r>
                      <a:endParaRPr lang="zh-TW" altLang="en-US" dirty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89.119s</a:t>
                      </a:r>
                      <a:endParaRPr lang="zh-TW" altLang="en-US" dirty="0" smtClean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0.080s</a:t>
                      </a:r>
                      <a:endParaRPr lang="zh-TW" altLang="en-US" dirty="0" smtClean="0"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數據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感謝聆聽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21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214</TotalTime>
  <Words>148</Words>
  <Application>Microsoft Office PowerPoint</Application>
  <PresentationFormat>如螢幕大小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宣紙</vt:lpstr>
      <vt:lpstr>演算法分析 作業一 apriori</vt:lpstr>
      <vt:lpstr>環境</vt:lpstr>
      <vt:lpstr>方法</vt:lpstr>
      <vt:lpstr>方法</vt:lpstr>
      <vt:lpstr>檔案處理</vt:lpstr>
      <vt:lpstr>數據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演算法分析 作業一 apriori</dc:title>
  <dc:creator>Frank</dc:creator>
  <cp:lastModifiedBy>user</cp:lastModifiedBy>
  <cp:revision>14</cp:revision>
  <dcterms:created xsi:type="dcterms:W3CDTF">2013-10-17T01:41:23Z</dcterms:created>
  <dcterms:modified xsi:type="dcterms:W3CDTF">2013-10-31T06:47:50Z</dcterms:modified>
</cp:coreProperties>
</file>