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2" r:id="rId4"/>
    <p:sldId id="261" r:id="rId5"/>
    <p:sldId id="263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49282-E5A4-48F6-B8A5-93B0987D7E2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00061D-0E2C-4472-9A92-D11C3ADCA6B2}">
      <dgm:prSet phldrT="[文字]"/>
      <dgm:spPr/>
      <dgm:t>
        <a:bodyPr/>
        <a:lstStyle/>
        <a:p>
          <a:r>
            <a:rPr lang="zh-TW" altLang="en-US" dirty="0" smtClean="0"/>
            <a:t>掃描檔案，分成</a:t>
          </a:r>
          <a:endParaRPr lang="en-US" altLang="zh-TW" dirty="0" smtClean="0"/>
        </a:p>
        <a:p>
          <a:r>
            <a:rPr lang="en-US" altLang="zh-TW" dirty="0" smtClean="0"/>
            <a:t>Category</a:t>
          </a:r>
          <a:r>
            <a:rPr lang="zh-TW" altLang="en-US" dirty="0" smtClean="0"/>
            <a:t>、</a:t>
          </a:r>
          <a:r>
            <a:rPr lang="en-US" altLang="zh-TW" dirty="0" smtClean="0"/>
            <a:t>Data</a:t>
          </a:r>
          <a:endParaRPr lang="en-US" altLang="zh-TW" dirty="0" smtClean="0"/>
        </a:p>
      </dgm:t>
    </dgm:pt>
    <dgm:pt modelId="{D82103F8-9262-4DBE-8E99-E6C5C398F526}" type="parTrans" cxnId="{6D3FE3AC-1541-4C5D-AFAF-AFF2F04984B8}">
      <dgm:prSet/>
      <dgm:spPr/>
      <dgm:t>
        <a:bodyPr/>
        <a:lstStyle/>
        <a:p>
          <a:endParaRPr lang="zh-TW" altLang="en-US"/>
        </a:p>
      </dgm:t>
    </dgm:pt>
    <dgm:pt modelId="{C061EFC9-B343-4832-A77A-A9C46B71EB5C}" type="sibTrans" cxnId="{6D3FE3AC-1541-4C5D-AFAF-AFF2F04984B8}">
      <dgm:prSet/>
      <dgm:spPr/>
      <dgm:t>
        <a:bodyPr/>
        <a:lstStyle/>
        <a:p>
          <a:endParaRPr lang="zh-TW" altLang="en-US"/>
        </a:p>
      </dgm:t>
    </dgm:pt>
    <dgm:pt modelId="{9C66E069-DA72-46F9-8569-9FE72B08ED33}">
      <dgm:prSet phldrT="[文字]"/>
      <dgm:spPr/>
      <dgm:t>
        <a:bodyPr/>
        <a:lstStyle/>
        <a:p>
          <a:r>
            <a:rPr lang="zh-TW" altLang="en-US" dirty="0" smtClean="0"/>
            <a:t>尋找下個</a:t>
          </a:r>
          <a:r>
            <a:rPr lang="en-US" altLang="zh-TW" dirty="0" smtClean="0"/>
            <a:t>Category</a:t>
          </a:r>
          <a:r>
            <a:rPr lang="zh-TW" altLang="en-US" dirty="0" smtClean="0"/>
            <a:t>連接</a:t>
          </a:r>
          <a:r>
            <a:rPr lang="en-US" altLang="zh-TW" dirty="0" smtClean="0"/>
            <a:t>Child</a:t>
          </a:r>
          <a:endParaRPr lang="zh-TW" altLang="en-US" dirty="0"/>
        </a:p>
      </dgm:t>
    </dgm:pt>
    <dgm:pt modelId="{92DA4324-E4F1-471F-978F-940B7C3C7852}" type="parTrans" cxnId="{F25DCEC0-AA58-4BA2-B5E1-A2FE80AD4F68}">
      <dgm:prSet/>
      <dgm:spPr/>
      <dgm:t>
        <a:bodyPr/>
        <a:lstStyle/>
        <a:p>
          <a:endParaRPr lang="zh-TW" altLang="en-US"/>
        </a:p>
      </dgm:t>
    </dgm:pt>
    <dgm:pt modelId="{2664193E-B82F-4DE9-87AD-030A960EF4BC}" type="sibTrans" cxnId="{F25DCEC0-AA58-4BA2-B5E1-A2FE80AD4F68}">
      <dgm:prSet/>
      <dgm:spPr/>
      <dgm:t>
        <a:bodyPr/>
        <a:lstStyle/>
        <a:p>
          <a:endParaRPr lang="zh-TW" altLang="en-US"/>
        </a:p>
      </dgm:t>
    </dgm:pt>
    <dgm:pt modelId="{9840ED07-7561-48C2-9211-5076CFAD0756}">
      <dgm:prSet phldrT="[文字]"/>
      <dgm:spPr/>
      <dgm:t>
        <a:bodyPr/>
        <a:lstStyle/>
        <a:p>
          <a:r>
            <a:rPr lang="zh-TW" altLang="en-US" dirty="0" smtClean="0"/>
            <a:t>在</a:t>
          </a:r>
          <a:r>
            <a:rPr lang="en-US" altLang="zh-TW" dirty="0" smtClean="0"/>
            <a:t>Parent</a:t>
          </a:r>
          <a:r>
            <a:rPr lang="zh-TW" altLang="en-US" dirty="0" smtClean="0"/>
            <a:t>的</a:t>
          </a:r>
          <a:r>
            <a:rPr lang="en-US" altLang="zh-TW" dirty="0" smtClean="0"/>
            <a:t>Category</a:t>
          </a:r>
          <a:r>
            <a:rPr lang="zh-TW" altLang="en-US" dirty="0" smtClean="0"/>
            <a:t>下算出最大</a:t>
          </a:r>
          <a:r>
            <a:rPr lang="en-US" altLang="zh-TW" dirty="0" smtClean="0"/>
            <a:t>Gain</a:t>
          </a:r>
          <a:endParaRPr lang="zh-TW" altLang="en-US" dirty="0"/>
        </a:p>
      </dgm:t>
    </dgm:pt>
    <dgm:pt modelId="{AF388AD7-FA70-4112-8CE2-1854D486E9A6}" type="parTrans" cxnId="{DE4C9E34-B0A5-43EE-A5C6-2BA6E9FADD80}">
      <dgm:prSet/>
      <dgm:spPr/>
      <dgm:t>
        <a:bodyPr/>
        <a:lstStyle/>
        <a:p>
          <a:endParaRPr lang="zh-TW" altLang="en-US"/>
        </a:p>
      </dgm:t>
    </dgm:pt>
    <dgm:pt modelId="{246EFBBC-CD7F-4C10-B32A-D738F357E1AC}" type="sibTrans" cxnId="{DE4C9E34-B0A5-43EE-A5C6-2BA6E9FADD80}">
      <dgm:prSet/>
      <dgm:spPr/>
      <dgm:t>
        <a:bodyPr/>
        <a:lstStyle/>
        <a:p>
          <a:endParaRPr lang="zh-TW" altLang="en-US"/>
        </a:p>
      </dgm:t>
    </dgm:pt>
    <dgm:pt modelId="{10FF3E26-7BE4-44B1-A497-2C456A52D26A}">
      <dgm:prSet phldrT="[文字]"/>
      <dgm:spPr/>
      <dgm:t>
        <a:bodyPr/>
        <a:lstStyle/>
        <a:p>
          <a:r>
            <a:rPr lang="zh-TW" altLang="en-US" dirty="0" smtClean="0"/>
            <a:t>將所有</a:t>
          </a:r>
          <a:r>
            <a:rPr lang="en-US" altLang="zh-TW" dirty="0" smtClean="0"/>
            <a:t>Category</a:t>
          </a:r>
          <a:r>
            <a:rPr lang="zh-TW" altLang="en-US" dirty="0" smtClean="0"/>
            <a:t>帶入</a:t>
          </a:r>
          <a:r>
            <a:rPr lang="en-US" altLang="zh-TW" dirty="0" err="1" smtClean="0"/>
            <a:t>Entroy</a:t>
          </a:r>
          <a:endParaRPr lang="en-US" altLang="zh-TW" dirty="0" smtClean="0"/>
        </a:p>
      </dgm:t>
    </dgm:pt>
    <dgm:pt modelId="{D04DC6E1-A15E-46BB-915A-67A30DF1596E}" type="parTrans" cxnId="{158B1127-F34A-402E-A66E-69982C84265B}">
      <dgm:prSet/>
      <dgm:spPr/>
      <dgm:t>
        <a:bodyPr/>
        <a:lstStyle/>
        <a:p>
          <a:endParaRPr lang="zh-TW" altLang="en-US"/>
        </a:p>
      </dgm:t>
    </dgm:pt>
    <dgm:pt modelId="{DEABF3E0-5931-44AF-84F9-DEE2369D09F3}" type="sibTrans" cxnId="{158B1127-F34A-402E-A66E-69982C84265B}">
      <dgm:prSet/>
      <dgm:spPr/>
      <dgm:t>
        <a:bodyPr/>
        <a:lstStyle/>
        <a:p>
          <a:endParaRPr lang="zh-TW" altLang="en-US"/>
        </a:p>
      </dgm:t>
    </dgm:pt>
    <dgm:pt modelId="{0ABD1B0F-4DC7-4680-B04A-E22F9FD38CD9}">
      <dgm:prSet phldrT="[文字]"/>
      <dgm:spPr/>
      <dgm:t>
        <a:bodyPr/>
        <a:lstStyle/>
        <a:p>
          <a:r>
            <a:rPr lang="zh-TW" altLang="en-US" dirty="0" smtClean="0"/>
            <a:t>找出最高</a:t>
          </a:r>
          <a:r>
            <a:rPr lang="en-US" altLang="zh-TW" dirty="0" smtClean="0"/>
            <a:t>Gain</a:t>
          </a:r>
        </a:p>
        <a:p>
          <a:r>
            <a:rPr lang="zh-TW" altLang="en-US" dirty="0" smtClean="0"/>
            <a:t>將第一筆為</a:t>
          </a:r>
          <a:r>
            <a:rPr lang="en-US" altLang="zh-TW" dirty="0" smtClean="0"/>
            <a:t>Root</a:t>
          </a:r>
          <a:endParaRPr lang="en-US" altLang="zh-TW" dirty="0" smtClean="0"/>
        </a:p>
      </dgm:t>
    </dgm:pt>
    <dgm:pt modelId="{93D24555-A5DE-4C82-84C3-E8799EC4D186}" type="parTrans" cxnId="{BE8D35A2-30BE-49EA-9289-C4AC145D1FC9}">
      <dgm:prSet/>
      <dgm:spPr/>
      <dgm:t>
        <a:bodyPr/>
        <a:lstStyle/>
        <a:p>
          <a:endParaRPr lang="zh-TW" altLang="en-US"/>
        </a:p>
      </dgm:t>
    </dgm:pt>
    <dgm:pt modelId="{48D58407-55EA-4E68-A9DE-48FA9DD581C1}" type="sibTrans" cxnId="{BE8D35A2-30BE-49EA-9289-C4AC145D1FC9}">
      <dgm:prSet/>
      <dgm:spPr/>
      <dgm:t>
        <a:bodyPr/>
        <a:lstStyle/>
        <a:p>
          <a:endParaRPr lang="zh-TW" altLang="en-US"/>
        </a:p>
      </dgm:t>
    </dgm:pt>
    <dgm:pt modelId="{85AF2416-AE74-4DB2-A249-8D868575EF8D}">
      <dgm:prSet phldrT="[文字]"/>
      <dgm:spPr/>
      <dgm:t>
        <a:bodyPr/>
        <a:lstStyle/>
        <a:p>
          <a:r>
            <a:rPr lang="en-US" altLang="zh-TW" dirty="0" smtClean="0"/>
            <a:t>Tree child add</a:t>
          </a:r>
          <a:endParaRPr lang="zh-TW" altLang="en-US" dirty="0"/>
        </a:p>
      </dgm:t>
    </dgm:pt>
    <dgm:pt modelId="{32A90727-15DD-4800-A594-3E06B15C46EE}" type="parTrans" cxnId="{60E38BDA-84B3-443F-B609-F79B7EA97161}">
      <dgm:prSet/>
      <dgm:spPr/>
      <dgm:t>
        <a:bodyPr/>
        <a:lstStyle/>
        <a:p>
          <a:endParaRPr lang="zh-TW" altLang="en-US"/>
        </a:p>
      </dgm:t>
    </dgm:pt>
    <dgm:pt modelId="{980E0959-3BCD-4824-ADFB-40A951612491}" type="sibTrans" cxnId="{60E38BDA-84B3-443F-B609-F79B7EA97161}">
      <dgm:prSet/>
      <dgm:spPr/>
      <dgm:t>
        <a:bodyPr/>
        <a:lstStyle/>
        <a:p>
          <a:endParaRPr lang="zh-TW" altLang="en-US"/>
        </a:p>
      </dgm:t>
    </dgm:pt>
    <dgm:pt modelId="{6E4A51FB-2A9F-4E09-9D8A-69290FEAF72D}">
      <dgm:prSet phldrT="[文字]"/>
      <dgm:spPr/>
      <dgm:t>
        <a:bodyPr/>
        <a:lstStyle/>
        <a:p>
          <a:r>
            <a:rPr lang="en-US" altLang="zh-TW" dirty="0" smtClean="0"/>
            <a:t>Parent</a:t>
          </a:r>
          <a:r>
            <a:rPr lang="zh-TW" altLang="en-US" dirty="0" smtClean="0"/>
            <a:t> 是否還有</a:t>
          </a:r>
          <a:r>
            <a:rPr lang="en-US" altLang="zh-TW" dirty="0" smtClean="0"/>
            <a:t>Child</a:t>
          </a:r>
          <a:endParaRPr lang="zh-TW" altLang="en-US" dirty="0"/>
        </a:p>
      </dgm:t>
    </dgm:pt>
    <dgm:pt modelId="{CF5C8EC9-A353-4B75-83A2-6FB5D46B0360}" type="parTrans" cxnId="{743EA140-F4A8-4835-8F3F-F6C2CDDEC38B}">
      <dgm:prSet/>
      <dgm:spPr/>
      <dgm:t>
        <a:bodyPr/>
        <a:lstStyle/>
        <a:p>
          <a:endParaRPr lang="zh-TW" altLang="en-US"/>
        </a:p>
      </dgm:t>
    </dgm:pt>
    <dgm:pt modelId="{6443402E-A00F-4235-BC63-E9E42003AD03}" type="sibTrans" cxnId="{743EA140-F4A8-4835-8F3F-F6C2CDDEC38B}">
      <dgm:prSet/>
      <dgm:spPr/>
      <dgm:t>
        <a:bodyPr/>
        <a:lstStyle/>
        <a:p>
          <a:endParaRPr lang="zh-TW" altLang="en-US"/>
        </a:p>
      </dgm:t>
    </dgm:pt>
    <dgm:pt modelId="{E9D9CD9D-3BCC-4807-8186-C704C64DF21C}">
      <dgm:prSet/>
      <dgm:spPr/>
      <dgm:t>
        <a:bodyPr/>
        <a:lstStyle/>
        <a:p>
          <a:r>
            <a:rPr lang="zh-TW" altLang="en-US" dirty="0" smtClean="0"/>
            <a:t>若沒有則</a:t>
          </a:r>
          <a:r>
            <a:rPr lang="en-US" altLang="zh-TW" dirty="0" smtClean="0"/>
            <a:t>Node=Child</a:t>
          </a:r>
          <a:endParaRPr lang="zh-TW" altLang="en-US" dirty="0"/>
        </a:p>
      </dgm:t>
    </dgm:pt>
    <dgm:pt modelId="{315DCEF8-A900-49F4-903C-AB0B577AF954}" type="parTrans" cxnId="{A85F1267-A4BC-4C4B-8B32-67B42565E331}">
      <dgm:prSet/>
      <dgm:spPr/>
      <dgm:t>
        <a:bodyPr/>
        <a:lstStyle/>
        <a:p>
          <a:endParaRPr lang="zh-TW" altLang="en-US"/>
        </a:p>
      </dgm:t>
    </dgm:pt>
    <dgm:pt modelId="{678199E6-56CE-401E-8BA6-448BD7A760DE}" type="sibTrans" cxnId="{A85F1267-A4BC-4C4B-8B32-67B42565E331}">
      <dgm:prSet/>
      <dgm:spPr/>
      <dgm:t>
        <a:bodyPr/>
        <a:lstStyle/>
        <a:p>
          <a:endParaRPr lang="zh-TW" altLang="en-US"/>
        </a:p>
      </dgm:t>
    </dgm:pt>
    <dgm:pt modelId="{FF25A206-8B9C-4CEF-8F8E-E1BB5273E883}" type="pres">
      <dgm:prSet presAssocID="{48D49282-E5A4-48F6-B8A5-93B0987D7E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1C8495-C28E-4ECF-A7CE-32AA056F901F}" type="pres">
      <dgm:prSet presAssocID="{AD00061D-0E2C-4472-9A92-D11C3ADCA6B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734AF8-5ADA-413C-84E6-B8DAF74253BE}" type="pres">
      <dgm:prSet presAssocID="{C061EFC9-B343-4832-A77A-A9C46B71EB5C}" presName="sibTrans" presStyleLbl="sibTrans2D1" presStyleIdx="0" presStyleCnt="7"/>
      <dgm:spPr/>
      <dgm:t>
        <a:bodyPr/>
        <a:lstStyle/>
        <a:p>
          <a:endParaRPr lang="zh-TW" altLang="en-US"/>
        </a:p>
      </dgm:t>
    </dgm:pt>
    <dgm:pt modelId="{6E5BE6FE-20C8-4684-BD83-DCE6837C27BA}" type="pres">
      <dgm:prSet presAssocID="{C061EFC9-B343-4832-A77A-A9C46B71EB5C}" presName="connectorText" presStyleLbl="sibTrans2D1" presStyleIdx="0" presStyleCnt="7"/>
      <dgm:spPr/>
      <dgm:t>
        <a:bodyPr/>
        <a:lstStyle/>
        <a:p>
          <a:endParaRPr lang="zh-TW" altLang="en-US"/>
        </a:p>
      </dgm:t>
    </dgm:pt>
    <dgm:pt modelId="{9F3278B7-522F-4ACF-84A8-2642E5B5BB3E}" type="pres">
      <dgm:prSet presAssocID="{10FF3E26-7BE4-44B1-A497-2C456A52D26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0EC8A8-F1B3-496E-9CE7-D2CCA8B079D1}" type="pres">
      <dgm:prSet presAssocID="{DEABF3E0-5931-44AF-84F9-DEE2369D09F3}" presName="sibTrans" presStyleLbl="sibTrans2D1" presStyleIdx="1" presStyleCnt="7"/>
      <dgm:spPr/>
      <dgm:t>
        <a:bodyPr/>
        <a:lstStyle/>
        <a:p>
          <a:endParaRPr lang="zh-TW" altLang="en-US"/>
        </a:p>
      </dgm:t>
    </dgm:pt>
    <dgm:pt modelId="{81CFE1A0-AE4B-4121-A75F-7F0A5E5C5374}" type="pres">
      <dgm:prSet presAssocID="{DEABF3E0-5931-44AF-84F9-DEE2369D09F3}" presName="connectorText" presStyleLbl="sibTrans2D1" presStyleIdx="1" presStyleCnt="7"/>
      <dgm:spPr/>
      <dgm:t>
        <a:bodyPr/>
        <a:lstStyle/>
        <a:p>
          <a:endParaRPr lang="zh-TW" altLang="en-US"/>
        </a:p>
      </dgm:t>
    </dgm:pt>
    <dgm:pt modelId="{137A3B90-09A4-428A-B8A4-9033E3827132}" type="pres">
      <dgm:prSet presAssocID="{0ABD1B0F-4DC7-4680-B04A-E22F9FD38CD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CECC45-FB74-48B4-880B-615DE9EB8EED}" type="pres">
      <dgm:prSet presAssocID="{48D58407-55EA-4E68-A9DE-48FA9DD581C1}" presName="sibTrans" presStyleLbl="sibTrans2D1" presStyleIdx="2" presStyleCnt="7"/>
      <dgm:spPr/>
      <dgm:t>
        <a:bodyPr/>
        <a:lstStyle/>
        <a:p>
          <a:endParaRPr lang="zh-TW" altLang="en-US"/>
        </a:p>
      </dgm:t>
    </dgm:pt>
    <dgm:pt modelId="{8B635173-B8C3-41B1-B5C6-0E3E9783F5A3}" type="pres">
      <dgm:prSet presAssocID="{48D58407-55EA-4E68-A9DE-48FA9DD581C1}" presName="connectorText" presStyleLbl="sibTrans2D1" presStyleIdx="2" presStyleCnt="7"/>
      <dgm:spPr/>
      <dgm:t>
        <a:bodyPr/>
        <a:lstStyle/>
        <a:p>
          <a:endParaRPr lang="zh-TW" altLang="en-US"/>
        </a:p>
      </dgm:t>
    </dgm:pt>
    <dgm:pt modelId="{FF30F558-D6B3-4B8D-8663-15A7029DDC69}" type="pres">
      <dgm:prSet presAssocID="{9C66E069-DA72-46F9-8569-9FE72B08ED3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DC8550-907C-4DF9-8662-D7E3ED96EEE2}" type="pres">
      <dgm:prSet presAssocID="{2664193E-B82F-4DE9-87AD-030A960EF4BC}" presName="sibTrans" presStyleLbl="sibTrans2D1" presStyleIdx="3" presStyleCnt="7"/>
      <dgm:spPr/>
      <dgm:t>
        <a:bodyPr/>
        <a:lstStyle/>
        <a:p>
          <a:endParaRPr lang="zh-TW" altLang="en-US"/>
        </a:p>
      </dgm:t>
    </dgm:pt>
    <dgm:pt modelId="{A8661EAD-5D27-4B7C-B418-B83F7434E6B0}" type="pres">
      <dgm:prSet presAssocID="{2664193E-B82F-4DE9-87AD-030A960EF4BC}" presName="connectorText" presStyleLbl="sibTrans2D1" presStyleIdx="3" presStyleCnt="7"/>
      <dgm:spPr/>
      <dgm:t>
        <a:bodyPr/>
        <a:lstStyle/>
        <a:p>
          <a:endParaRPr lang="zh-TW" altLang="en-US"/>
        </a:p>
      </dgm:t>
    </dgm:pt>
    <dgm:pt modelId="{F5744237-0D50-4B97-84C2-4827284568F5}" type="pres">
      <dgm:prSet presAssocID="{9840ED07-7561-48C2-9211-5076CFAD075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60202-5070-4B24-9292-CBAFF2B30C45}" type="pres">
      <dgm:prSet presAssocID="{246EFBBC-CD7F-4C10-B32A-D738F357E1AC}" presName="sibTrans" presStyleLbl="sibTrans2D1" presStyleIdx="4" presStyleCnt="7"/>
      <dgm:spPr/>
      <dgm:t>
        <a:bodyPr/>
        <a:lstStyle/>
        <a:p>
          <a:endParaRPr lang="zh-TW" altLang="en-US"/>
        </a:p>
      </dgm:t>
    </dgm:pt>
    <dgm:pt modelId="{625A44FE-FF73-49EF-831F-594A5DC3A707}" type="pres">
      <dgm:prSet presAssocID="{246EFBBC-CD7F-4C10-B32A-D738F357E1AC}" presName="connectorText" presStyleLbl="sibTrans2D1" presStyleIdx="4" presStyleCnt="7"/>
      <dgm:spPr/>
      <dgm:t>
        <a:bodyPr/>
        <a:lstStyle/>
        <a:p>
          <a:endParaRPr lang="zh-TW" altLang="en-US"/>
        </a:p>
      </dgm:t>
    </dgm:pt>
    <dgm:pt modelId="{42E70292-F0D5-4A71-8D0C-38E98EC2C849}" type="pres">
      <dgm:prSet presAssocID="{85AF2416-AE74-4DB2-A249-8D868575EF8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54347C-E99D-4F47-AAF9-F98C334DC7EC}" type="pres">
      <dgm:prSet presAssocID="{980E0959-3BCD-4824-ADFB-40A951612491}" presName="sibTrans" presStyleLbl="sibTrans2D1" presStyleIdx="5" presStyleCnt="7"/>
      <dgm:spPr/>
      <dgm:t>
        <a:bodyPr/>
        <a:lstStyle/>
        <a:p>
          <a:endParaRPr lang="zh-TW" altLang="en-US"/>
        </a:p>
      </dgm:t>
    </dgm:pt>
    <dgm:pt modelId="{9CD90D43-C1BA-4580-97EB-52E677D3DB5D}" type="pres">
      <dgm:prSet presAssocID="{980E0959-3BCD-4824-ADFB-40A951612491}" presName="connectorText" presStyleLbl="sibTrans2D1" presStyleIdx="5" presStyleCnt="7"/>
      <dgm:spPr/>
      <dgm:t>
        <a:bodyPr/>
        <a:lstStyle/>
        <a:p>
          <a:endParaRPr lang="zh-TW" altLang="en-US"/>
        </a:p>
      </dgm:t>
    </dgm:pt>
    <dgm:pt modelId="{7E303004-921D-41BC-8B85-59984970D37E}" type="pres">
      <dgm:prSet presAssocID="{6E4A51FB-2A9F-4E09-9D8A-69290FEAF72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9FBA9C-7F71-432C-87ED-6332A2EB1285}" type="pres">
      <dgm:prSet presAssocID="{6443402E-A00F-4235-BC63-E9E42003AD03}" presName="sibTrans" presStyleLbl="sibTrans2D1" presStyleIdx="6" presStyleCnt="7" custAng="19218"/>
      <dgm:spPr/>
      <dgm:t>
        <a:bodyPr/>
        <a:lstStyle/>
        <a:p>
          <a:endParaRPr lang="zh-TW" altLang="en-US"/>
        </a:p>
      </dgm:t>
    </dgm:pt>
    <dgm:pt modelId="{8EF86A99-14CD-42E4-8365-8554683E631C}" type="pres">
      <dgm:prSet presAssocID="{6443402E-A00F-4235-BC63-E9E42003AD03}" presName="connectorText" presStyleLbl="sibTrans2D1" presStyleIdx="6" presStyleCnt="7"/>
      <dgm:spPr/>
      <dgm:t>
        <a:bodyPr/>
        <a:lstStyle/>
        <a:p>
          <a:endParaRPr lang="zh-TW" altLang="en-US"/>
        </a:p>
      </dgm:t>
    </dgm:pt>
    <dgm:pt modelId="{BC0DF875-C7D7-4B51-9FF8-3B87E7880D34}" type="pres">
      <dgm:prSet presAssocID="{E9D9CD9D-3BCC-4807-8186-C704C64DF21C}" presName="node" presStyleLbl="node1" presStyleIdx="7" presStyleCnt="8" custLinFactX="42487" custLinFactNeighborX="100000" custLinFactNeighborY="-25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F169748-D427-4A15-8B9C-7AE1A4251F6C}" type="presOf" srcId="{6443402E-A00F-4235-BC63-E9E42003AD03}" destId="{8EF86A99-14CD-42E4-8365-8554683E631C}" srcOrd="1" destOrd="0" presId="urn:microsoft.com/office/officeart/2005/8/layout/process5"/>
    <dgm:cxn modelId="{AC2AACBA-3286-4B40-9243-5B0601C95319}" type="presOf" srcId="{DEABF3E0-5931-44AF-84F9-DEE2369D09F3}" destId="{720EC8A8-F1B3-496E-9CE7-D2CCA8B079D1}" srcOrd="0" destOrd="0" presId="urn:microsoft.com/office/officeart/2005/8/layout/process5"/>
    <dgm:cxn modelId="{C0447CA0-1980-449C-838C-23A5EA93CB8A}" type="presOf" srcId="{980E0959-3BCD-4824-ADFB-40A951612491}" destId="{C554347C-E99D-4F47-AAF9-F98C334DC7EC}" srcOrd="0" destOrd="0" presId="urn:microsoft.com/office/officeart/2005/8/layout/process5"/>
    <dgm:cxn modelId="{4F4058FC-3387-4C84-BC5E-87A488120206}" type="presOf" srcId="{2664193E-B82F-4DE9-87AD-030A960EF4BC}" destId="{B0DC8550-907C-4DF9-8662-D7E3ED96EEE2}" srcOrd="0" destOrd="0" presId="urn:microsoft.com/office/officeart/2005/8/layout/process5"/>
    <dgm:cxn modelId="{F25DCEC0-AA58-4BA2-B5E1-A2FE80AD4F68}" srcId="{48D49282-E5A4-48F6-B8A5-93B0987D7E21}" destId="{9C66E069-DA72-46F9-8569-9FE72B08ED33}" srcOrd="3" destOrd="0" parTransId="{92DA4324-E4F1-471F-978F-940B7C3C7852}" sibTransId="{2664193E-B82F-4DE9-87AD-030A960EF4BC}"/>
    <dgm:cxn modelId="{A0877B0D-CC4B-43B9-91DD-0442D8C9E309}" type="presOf" srcId="{246EFBBC-CD7F-4C10-B32A-D738F357E1AC}" destId="{625A44FE-FF73-49EF-831F-594A5DC3A707}" srcOrd="1" destOrd="0" presId="urn:microsoft.com/office/officeart/2005/8/layout/process5"/>
    <dgm:cxn modelId="{5B0F81D7-D5DF-44F9-AE1D-38AA54834BE0}" type="presOf" srcId="{0ABD1B0F-4DC7-4680-B04A-E22F9FD38CD9}" destId="{137A3B90-09A4-428A-B8A4-9033E3827132}" srcOrd="0" destOrd="0" presId="urn:microsoft.com/office/officeart/2005/8/layout/process5"/>
    <dgm:cxn modelId="{15F44730-3F43-4F07-BD29-F0BC6C3033A3}" type="presOf" srcId="{6E4A51FB-2A9F-4E09-9D8A-69290FEAF72D}" destId="{7E303004-921D-41BC-8B85-59984970D37E}" srcOrd="0" destOrd="0" presId="urn:microsoft.com/office/officeart/2005/8/layout/process5"/>
    <dgm:cxn modelId="{933342D1-4C03-4E2E-B6A3-80875E36C409}" type="presOf" srcId="{C061EFC9-B343-4832-A77A-A9C46B71EB5C}" destId="{C4734AF8-5ADA-413C-84E6-B8DAF74253BE}" srcOrd="0" destOrd="0" presId="urn:microsoft.com/office/officeart/2005/8/layout/process5"/>
    <dgm:cxn modelId="{4601B560-9D20-4565-B3A9-36126AE0A074}" type="presOf" srcId="{E9D9CD9D-3BCC-4807-8186-C704C64DF21C}" destId="{BC0DF875-C7D7-4B51-9FF8-3B87E7880D34}" srcOrd="0" destOrd="0" presId="urn:microsoft.com/office/officeart/2005/8/layout/process5"/>
    <dgm:cxn modelId="{BD0D7449-4906-41C6-A0D5-AB7A7DF8B0A6}" type="presOf" srcId="{48D58407-55EA-4E68-A9DE-48FA9DD581C1}" destId="{A2CECC45-FB74-48B4-880B-615DE9EB8EED}" srcOrd="0" destOrd="0" presId="urn:microsoft.com/office/officeart/2005/8/layout/process5"/>
    <dgm:cxn modelId="{F0C732F9-1909-468C-B5DB-3527827EC929}" type="presOf" srcId="{9840ED07-7561-48C2-9211-5076CFAD0756}" destId="{F5744237-0D50-4B97-84C2-4827284568F5}" srcOrd="0" destOrd="0" presId="urn:microsoft.com/office/officeart/2005/8/layout/process5"/>
    <dgm:cxn modelId="{60E38BDA-84B3-443F-B609-F79B7EA97161}" srcId="{48D49282-E5A4-48F6-B8A5-93B0987D7E21}" destId="{85AF2416-AE74-4DB2-A249-8D868575EF8D}" srcOrd="5" destOrd="0" parTransId="{32A90727-15DD-4800-A594-3E06B15C46EE}" sibTransId="{980E0959-3BCD-4824-ADFB-40A951612491}"/>
    <dgm:cxn modelId="{5416F6C8-478C-46D1-BDFD-BAF0E96FF8C4}" type="presOf" srcId="{2664193E-B82F-4DE9-87AD-030A960EF4BC}" destId="{A8661EAD-5D27-4B7C-B418-B83F7434E6B0}" srcOrd="1" destOrd="0" presId="urn:microsoft.com/office/officeart/2005/8/layout/process5"/>
    <dgm:cxn modelId="{1BC8EFDD-4CFB-435C-9419-D265982CDF82}" type="presOf" srcId="{9C66E069-DA72-46F9-8569-9FE72B08ED33}" destId="{FF30F558-D6B3-4B8D-8663-15A7029DDC69}" srcOrd="0" destOrd="0" presId="urn:microsoft.com/office/officeart/2005/8/layout/process5"/>
    <dgm:cxn modelId="{8F3F5B80-A120-4B9E-80D4-E6DB772C129A}" type="presOf" srcId="{48D49282-E5A4-48F6-B8A5-93B0987D7E21}" destId="{FF25A206-8B9C-4CEF-8F8E-E1BB5273E883}" srcOrd="0" destOrd="0" presId="urn:microsoft.com/office/officeart/2005/8/layout/process5"/>
    <dgm:cxn modelId="{9D9A6759-E09C-4B54-9D6D-E17F429F1C6E}" type="presOf" srcId="{980E0959-3BCD-4824-ADFB-40A951612491}" destId="{9CD90D43-C1BA-4580-97EB-52E677D3DB5D}" srcOrd="1" destOrd="0" presId="urn:microsoft.com/office/officeart/2005/8/layout/process5"/>
    <dgm:cxn modelId="{B135A07A-A1EB-4B54-B593-1D36B8396518}" type="presOf" srcId="{85AF2416-AE74-4DB2-A249-8D868575EF8D}" destId="{42E70292-F0D5-4A71-8D0C-38E98EC2C849}" srcOrd="0" destOrd="0" presId="urn:microsoft.com/office/officeart/2005/8/layout/process5"/>
    <dgm:cxn modelId="{0A1EFEE5-DA9B-4CC3-8716-7FC853C8AF60}" type="presOf" srcId="{C061EFC9-B343-4832-A77A-A9C46B71EB5C}" destId="{6E5BE6FE-20C8-4684-BD83-DCE6837C27BA}" srcOrd="1" destOrd="0" presId="urn:microsoft.com/office/officeart/2005/8/layout/process5"/>
    <dgm:cxn modelId="{F93B9D6C-4AF4-4FAF-AEEC-B0171D509315}" type="presOf" srcId="{10FF3E26-7BE4-44B1-A497-2C456A52D26A}" destId="{9F3278B7-522F-4ACF-84A8-2642E5B5BB3E}" srcOrd="0" destOrd="0" presId="urn:microsoft.com/office/officeart/2005/8/layout/process5"/>
    <dgm:cxn modelId="{BC8C0F8A-ADF0-4E19-AF30-54DF8AA32651}" type="presOf" srcId="{AD00061D-0E2C-4472-9A92-D11C3ADCA6B2}" destId="{7F1C8495-C28E-4ECF-A7CE-32AA056F901F}" srcOrd="0" destOrd="0" presId="urn:microsoft.com/office/officeart/2005/8/layout/process5"/>
    <dgm:cxn modelId="{BE8D35A2-30BE-49EA-9289-C4AC145D1FC9}" srcId="{48D49282-E5A4-48F6-B8A5-93B0987D7E21}" destId="{0ABD1B0F-4DC7-4680-B04A-E22F9FD38CD9}" srcOrd="2" destOrd="0" parTransId="{93D24555-A5DE-4C82-84C3-E8799EC4D186}" sibTransId="{48D58407-55EA-4E68-A9DE-48FA9DD581C1}"/>
    <dgm:cxn modelId="{6D3FE3AC-1541-4C5D-AFAF-AFF2F04984B8}" srcId="{48D49282-E5A4-48F6-B8A5-93B0987D7E21}" destId="{AD00061D-0E2C-4472-9A92-D11C3ADCA6B2}" srcOrd="0" destOrd="0" parTransId="{D82103F8-9262-4DBE-8E99-E6C5C398F526}" sibTransId="{C061EFC9-B343-4832-A77A-A9C46B71EB5C}"/>
    <dgm:cxn modelId="{A85F1267-A4BC-4C4B-8B32-67B42565E331}" srcId="{48D49282-E5A4-48F6-B8A5-93B0987D7E21}" destId="{E9D9CD9D-3BCC-4807-8186-C704C64DF21C}" srcOrd="7" destOrd="0" parTransId="{315DCEF8-A900-49F4-903C-AB0B577AF954}" sibTransId="{678199E6-56CE-401E-8BA6-448BD7A760DE}"/>
    <dgm:cxn modelId="{743EA140-F4A8-4835-8F3F-F6C2CDDEC38B}" srcId="{48D49282-E5A4-48F6-B8A5-93B0987D7E21}" destId="{6E4A51FB-2A9F-4E09-9D8A-69290FEAF72D}" srcOrd="6" destOrd="0" parTransId="{CF5C8EC9-A353-4B75-83A2-6FB5D46B0360}" sibTransId="{6443402E-A00F-4235-BC63-E9E42003AD03}"/>
    <dgm:cxn modelId="{EB7C2057-73CE-4E01-A8B6-5E1725BF6C4E}" type="presOf" srcId="{6443402E-A00F-4235-BC63-E9E42003AD03}" destId="{EE9FBA9C-7F71-432C-87ED-6332A2EB1285}" srcOrd="0" destOrd="0" presId="urn:microsoft.com/office/officeart/2005/8/layout/process5"/>
    <dgm:cxn modelId="{D0FBDCDA-049B-4A6D-B074-85442798C76D}" type="presOf" srcId="{DEABF3E0-5931-44AF-84F9-DEE2369D09F3}" destId="{81CFE1A0-AE4B-4121-A75F-7F0A5E5C5374}" srcOrd="1" destOrd="0" presId="urn:microsoft.com/office/officeart/2005/8/layout/process5"/>
    <dgm:cxn modelId="{158B1127-F34A-402E-A66E-69982C84265B}" srcId="{48D49282-E5A4-48F6-B8A5-93B0987D7E21}" destId="{10FF3E26-7BE4-44B1-A497-2C456A52D26A}" srcOrd="1" destOrd="0" parTransId="{D04DC6E1-A15E-46BB-915A-67A30DF1596E}" sibTransId="{DEABF3E0-5931-44AF-84F9-DEE2369D09F3}"/>
    <dgm:cxn modelId="{331A8999-D6C6-4014-82A4-14988DE1DE51}" type="presOf" srcId="{246EFBBC-CD7F-4C10-B32A-D738F357E1AC}" destId="{21B60202-5070-4B24-9292-CBAFF2B30C45}" srcOrd="0" destOrd="0" presId="urn:microsoft.com/office/officeart/2005/8/layout/process5"/>
    <dgm:cxn modelId="{DA877987-3AB9-4A66-8B5E-0667C5F4C840}" type="presOf" srcId="{48D58407-55EA-4E68-A9DE-48FA9DD581C1}" destId="{8B635173-B8C3-41B1-B5C6-0E3E9783F5A3}" srcOrd="1" destOrd="0" presId="urn:microsoft.com/office/officeart/2005/8/layout/process5"/>
    <dgm:cxn modelId="{DE4C9E34-B0A5-43EE-A5C6-2BA6E9FADD80}" srcId="{48D49282-E5A4-48F6-B8A5-93B0987D7E21}" destId="{9840ED07-7561-48C2-9211-5076CFAD0756}" srcOrd="4" destOrd="0" parTransId="{AF388AD7-FA70-4112-8CE2-1854D486E9A6}" sibTransId="{246EFBBC-CD7F-4C10-B32A-D738F357E1AC}"/>
    <dgm:cxn modelId="{C9AFEB32-3735-4D3F-B096-C06003BB0E5F}" type="presParOf" srcId="{FF25A206-8B9C-4CEF-8F8E-E1BB5273E883}" destId="{7F1C8495-C28E-4ECF-A7CE-32AA056F901F}" srcOrd="0" destOrd="0" presId="urn:microsoft.com/office/officeart/2005/8/layout/process5"/>
    <dgm:cxn modelId="{F0E084F3-2CD9-4F7C-A968-2FD908C0CE44}" type="presParOf" srcId="{FF25A206-8B9C-4CEF-8F8E-E1BB5273E883}" destId="{C4734AF8-5ADA-413C-84E6-B8DAF74253BE}" srcOrd="1" destOrd="0" presId="urn:microsoft.com/office/officeart/2005/8/layout/process5"/>
    <dgm:cxn modelId="{AC95102C-2ED0-439D-8044-0C817FE67762}" type="presParOf" srcId="{C4734AF8-5ADA-413C-84E6-B8DAF74253BE}" destId="{6E5BE6FE-20C8-4684-BD83-DCE6837C27BA}" srcOrd="0" destOrd="0" presId="urn:microsoft.com/office/officeart/2005/8/layout/process5"/>
    <dgm:cxn modelId="{1E9A8AD2-4BC1-4E30-8D6D-DBC274C04B4B}" type="presParOf" srcId="{FF25A206-8B9C-4CEF-8F8E-E1BB5273E883}" destId="{9F3278B7-522F-4ACF-84A8-2642E5B5BB3E}" srcOrd="2" destOrd="0" presId="urn:microsoft.com/office/officeart/2005/8/layout/process5"/>
    <dgm:cxn modelId="{7D363AEE-A791-40B3-8BB9-12A18D531DA7}" type="presParOf" srcId="{FF25A206-8B9C-4CEF-8F8E-E1BB5273E883}" destId="{720EC8A8-F1B3-496E-9CE7-D2CCA8B079D1}" srcOrd="3" destOrd="0" presId="urn:microsoft.com/office/officeart/2005/8/layout/process5"/>
    <dgm:cxn modelId="{B04305D6-D75B-4DCB-9C0D-23B952D13432}" type="presParOf" srcId="{720EC8A8-F1B3-496E-9CE7-D2CCA8B079D1}" destId="{81CFE1A0-AE4B-4121-A75F-7F0A5E5C5374}" srcOrd="0" destOrd="0" presId="urn:microsoft.com/office/officeart/2005/8/layout/process5"/>
    <dgm:cxn modelId="{39981553-8C44-4FEB-811C-A2E0052519D9}" type="presParOf" srcId="{FF25A206-8B9C-4CEF-8F8E-E1BB5273E883}" destId="{137A3B90-09A4-428A-B8A4-9033E3827132}" srcOrd="4" destOrd="0" presId="urn:microsoft.com/office/officeart/2005/8/layout/process5"/>
    <dgm:cxn modelId="{A09AB1E4-E5FE-42A8-BCB7-DC69F3011A1A}" type="presParOf" srcId="{FF25A206-8B9C-4CEF-8F8E-E1BB5273E883}" destId="{A2CECC45-FB74-48B4-880B-615DE9EB8EED}" srcOrd="5" destOrd="0" presId="urn:microsoft.com/office/officeart/2005/8/layout/process5"/>
    <dgm:cxn modelId="{07576E7E-00D4-4F42-B24D-3B711FC0D1D6}" type="presParOf" srcId="{A2CECC45-FB74-48B4-880B-615DE9EB8EED}" destId="{8B635173-B8C3-41B1-B5C6-0E3E9783F5A3}" srcOrd="0" destOrd="0" presId="urn:microsoft.com/office/officeart/2005/8/layout/process5"/>
    <dgm:cxn modelId="{A7DB3F8E-145C-429C-A809-66A4491F4C8E}" type="presParOf" srcId="{FF25A206-8B9C-4CEF-8F8E-E1BB5273E883}" destId="{FF30F558-D6B3-4B8D-8663-15A7029DDC69}" srcOrd="6" destOrd="0" presId="urn:microsoft.com/office/officeart/2005/8/layout/process5"/>
    <dgm:cxn modelId="{0B03FA44-DDDD-475C-9604-5EDE3FC43F50}" type="presParOf" srcId="{FF25A206-8B9C-4CEF-8F8E-E1BB5273E883}" destId="{B0DC8550-907C-4DF9-8662-D7E3ED96EEE2}" srcOrd="7" destOrd="0" presId="urn:microsoft.com/office/officeart/2005/8/layout/process5"/>
    <dgm:cxn modelId="{034F6EEB-F654-454C-BEB9-B545C46CA224}" type="presParOf" srcId="{B0DC8550-907C-4DF9-8662-D7E3ED96EEE2}" destId="{A8661EAD-5D27-4B7C-B418-B83F7434E6B0}" srcOrd="0" destOrd="0" presId="urn:microsoft.com/office/officeart/2005/8/layout/process5"/>
    <dgm:cxn modelId="{A57EE49C-EA44-4F8A-A668-8B0BC791FE92}" type="presParOf" srcId="{FF25A206-8B9C-4CEF-8F8E-E1BB5273E883}" destId="{F5744237-0D50-4B97-84C2-4827284568F5}" srcOrd="8" destOrd="0" presId="urn:microsoft.com/office/officeart/2005/8/layout/process5"/>
    <dgm:cxn modelId="{BD0B03BD-021B-4F6D-B712-9B821EBBC18C}" type="presParOf" srcId="{FF25A206-8B9C-4CEF-8F8E-E1BB5273E883}" destId="{21B60202-5070-4B24-9292-CBAFF2B30C45}" srcOrd="9" destOrd="0" presId="urn:microsoft.com/office/officeart/2005/8/layout/process5"/>
    <dgm:cxn modelId="{0CF6973F-C7EF-4C27-B23A-BA4BDDA88ECE}" type="presParOf" srcId="{21B60202-5070-4B24-9292-CBAFF2B30C45}" destId="{625A44FE-FF73-49EF-831F-594A5DC3A707}" srcOrd="0" destOrd="0" presId="urn:microsoft.com/office/officeart/2005/8/layout/process5"/>
    <dgm:cxn modelId="{A5171BAA-119D-4FA9-90B0-711894741556}" type="presParOf" srcId="{FF25A206-8B9C-4CEF-8F8E-E1BB5273E883}" destId="{42E70292-F0D5-4A71-8D0C-38E98EC2C849}" srcOrd="10" destOrd="0" presId="urn:microsoft.com/office/officeart/2005/8/layout/process5"/>
    <dgm:cxn modelId="{6EA9FCFF-D90C-48E5-8B14-FC086B12DFEE}" type="presParOf" srcId="{FF25A206-8B9C-4CEF-8F8E-E1BB5273E883}" destId="{C554347C-E99D-4F47-AAF9-F98C334DC7EC}" srcOrd="11" destOrd="0" presId="urn:microsoft.com/office/officeart/2005/8/layout/process5"/>
    <dgm:cxn modelId="{EAC8F2BE-DE97-48CC-91C6-F64235189CBE}" type="presParOf" srcId="{C554347C-E99D-4F47-AAF9-F98C334DC7EC}" destId="{9CD90D43-C1BA-4580-97EB-52E677D3DB5D}" srcOrd="0" destOrd="0" presId="urn:microsoft.com/office/officeart/2005/8/layout/process5"/>
    <dgm:cxn modelId="{4C31666D-F477-45E6-B1D6-E10C04C91BEB}" type="presParOf" srcId="{FF25A206-8B9C-4CEF-8F8E-E1BB5273E883}" destId="{7E303004-921D-41BC-8B85-59984970D37E}" srcOrd="12" destOrd="0" presId="urn:microsoft.com/office/officeart/2005/8/layout/process5"/>
    <dgm:cxn modelId="{FD579BA9-8EAD-4E18-826D-E434B9F31696}" type="presParOf" srcId="{FF25A206-8B9C-4CEF-8F8E-E1BB5273E883}" destId="{EE9FBA9C-7F71-432C-87ED-6332A2EB1285}" srcOrd="13" destOrd="0" presId="urn:microsoft.com/office/officeart/2005/8/layout/process5"/>
    <dgm:cxn modelId="{A3A8F685-6342-41F3-8790-52885AF64DC8}" type="presParOf" srcId="{EE9FBA9C-7F71-432C-87ED-6332A2EB1285}" destId="{8EF86A99-14CD-42E4-8365-8554683E631C}" srcOrd="0" destOrd="0" presId="urn:microsoft.com/office/officeart/2005/8/layout/process5"/>
    <dgm:cxn modelId="{7FF07455-C3E3-4F9E-894F-C5B1A1652839}" type="presParOf" srcId="{FF25A206-8B9C-4CEF-8F8E-E1BB5273E883}" destId="{BC0DF875-C7D7-4B51-9FF8-3B87E7880D3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C8495-C28E-4ECF-A7CE-32AA056F901F}">
      <dsp:nvSpPr>
        <dsp:cNvPr id="0" name=""/>
        <dsp:cNvSpPr/>
      </dsp:nvSpPr>
      <dsp:spPr>
        <a:xfrm>
          <a:off x="518553" y="1389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掃描檔案，分成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Category</a:t>
          </a:r>
          <a:r>
            <a:rPr lang="zh-TW" altLang="en-US" sz="1700" kern="1200" dirty="0" smtClean="0"/>
            <a:t>、</a:t>
          </a:r>
          <a:r>
            <a:rPr lang="en-US" altLang="zh-TW" sz="1700" kern="1200" dirty="0" smtClean="0"/>
            <a:t>Data</a:t>
          </a:r>
          <a:endParaRPr lang="en-US" altLang="zh-TW" sz="1700" kern="1200" dirty="0" smtClean="0"/>
        </a:p>
      </dsp:txBody>
      <dsp:txXfrm>
        <a:off x="549436" y="32272"/>
        <a:ext cx="1695626" cy="992669"/>
      </dsp:txXfrm>
    </dsp:sp>
    <dsp:sp modelId="{C4734AF8-5ADA-413C-84E6-B8DAF74253BE}">
      <dsp:nvSpPr>
        <dsp:cNvPr id="0" name=""/>
        <dsp:cNvSpPr/>
      </dsp:nvSpPr>
      <dsp:spPr>
        <a:xfrm>
          <a:off x="2430596" y="310690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2430596" y="397857"/>
        <a:ext cx="260797" cy="261499"/>
      </dsp:txXfrm>
    </dsp:sp>
    <dsp:sp modelId="{9F3278B7-522F-4ACF-84A8-2642E5B5BB3E}">
      <dsp:nvSpPr>
        <dsp:cNvPr id="0" name=""/>
        <dsp:cNvSpPr/>
      </dsp:nvSpPr>
      <dsp:spPr>
        <a:xfrm>
          <a:off x="2978903" y="1389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將所有</a:t>
          </a:r>
          <a:r>
            <a:rPr lang="en-US" altLang="zh-TW" sz="1700" kern="1200" dirty="0" smtClean="0"/>
            <a:t>Category</a:t>
          </a:r>
          <a:r>
            <a:rPr lang="zh-TW" altLang="en-US" sz="1700" kern="1200" dirty="0" smtClean="0"/>
            <a:t>帶入</a:t>
          </a:r>
          <a:r>
            <a:rPr lang="en-US" altLang="zh-TW" sz="1700" kern="1200" dirty="0" err="1" smtClean="0"/>
            <a:t>Entroy</a:t>
          </a:r>
          <a:endParaRPr lang="en-US" altLang="zh-TW" sz="1700" kern="1200" dirty="0" smtClean="0"/>
        </a:p>
      </dsp:txBody>
      <dsp:txXfrm>
        <a:off x="3009786" y="32272"/>
        <a:ext cx="1695626" cy="992669"/>
      </dsp:txXfrm>
    </dsp:sp>
    <dsp:sp modelId="{720EC8A8-F1B3-496E-9CE7-D2CCA8B079D1}">
      <dsp:nvSpPr>
        <dsp:cNvPr id="0" name=""/>
        <dsp:cNvSpPr/>
      </dsp:nvSpPr>
      <dsp:spPr>
        <a:xfrm>
          <a:off x="4890947" y="310690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4890947" y="397857"/>
        <a:ext cx="260797" cy="261499"/>
      </dsp:txXfrm>
    </dsp:sp>
    <dsp:sp modelId="{137A3B90-09A4-428A-B8A4-9033E3827132}">
      <dsp:nvSpPr>
        <dsp:cNvPr id="0" name=""/>
        <dsp:cNvSpPr/>
      </dsp:nvSpPr>
      <dsp:spPr>
        <a:xfrm>
          <a:off x="5439253" y="1389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找出最高</a:t>
          </a:r>
          <a:r>
            <a:rPr lang="en-US" altLang="zh-TW" sz="1700" kern="1200" dirty="0" smtClean="0"/>
            <a:t>Gain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將第一筆為</a:t>
          </a:r>
          <a:r>
            <a:rPr lang="en-US" altLang="zh-TW" sz="1700" kern="1200" dirty="0" smtClean="0"/>
            <a:t>Root</a:t>
          </a:r>
          <a:endParaRPr lang="en-US" altLang="zh-TW" sz="1700" kern="1200" dirty="0" smtClean="0"/>
        </a:p>
      </dsp:txBody>
      <dsp:txXfrm>
        <a:off x="5470136" y="32272"/>
        <a:ext cx="1695626" cy="992669"/>
      </dsp:txXfrm>
    </dsp:sp>
    <dsp:sp modelId="{A2CECC45-FB74-48B4-880B-615DE9EB8EED}">
      <dsp:nvSpPr>
        <dsp:cNvPr id="0" name=""/>
        <dsp:cNvSpPr/>
      </dsp:nvSpPr>
      <dsp:spPr>
        <a:xfrm rot="5400000">
          <a:off x="6131666" y="1178842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6187200" y="1210475"/>
        <a:ext cx="261499" cy="260797"/>
      </dsp:txXfrm>
    </dsp:sp>
    <dsp:sp modelId="{FF30F558-D6B3-4B8D-8663-15A7029DDC69}">
      <dsp:nvSpPr>
        <dsp:cNvPr id="0" name=""/>
        <dsp:cNvSpPr/>
      </dsp:nvSpPr>
      <dsp:spPr>
        <a:xfrm>
          <a:off x="5439253" y="1758782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尋找下個</a:t>
          </a:r>
          <a:r>
            <a:rPr lang="en-US" altLang="zh-TW" sz="1700" kern="1200" dirty="0" smtClean="0"/>
            <a:t>Category</a:t>
          </a:r>
          <a:r>
            <a:rPr lang="zh-TW" altLang="en-US" sz="1700" kern="1200" dirty="0" smtClean="0"/>
            <a:t>連接</a:t>
          </a:r>
          <a:r>
            <a:rPr lang="en-US" altLang="zh-TW" sz="1700" kern="1200" dirty="0" smtClean="0"/>
            <a:t>Child</a:t>
          </a:r>
          <a:endParaRPr lang="zh-TW" altLang="en-US" sz="1700" kern="1200" dirty="0"/>
        </a:p>
      </dsp:txBody>
      <dsp:txXfrm>
        <a:off x="5470136" y="1789665"/>
        <a:ext cx="1695626" cy="992669"/>
      </dsp:txXfrm>
    </dsp:sp>
    <dsp:sp modelId="{B0DC8550-907C-4DF9-8662-D7E3ED96EEE2}">
      <dsp:nvSpPr>
        <dsp:cNvPr id="0" name=""/>
        <dsp:cNvSpPr/>
      </dsp:nvSpPr>
      <dsp:spPr>
        <a:xfrm rot="10800000">
          <a:off x="4912035" y="2068083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10800000">
        <a:off x="5023805" y="2155250"/>
        <a:ext cx="260797" cy="261499"/>
      </dsp:txXfrm>
    </dsp:sp>
    <dsp:sp modelId="{F5744237-0D50-4B97-84C2-4827284568F5}">
      <dsp:nvSpPr>
        <dsp:cNvPr id="0" name=""/>
        <dsp:cNvSpPr/>
      </dsp:nvSpPr>
      <dsp:spPr>
        <a:xfrm>
          <a:off x="2978903" y="1758782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在</a:t>
          </a:r>
          <a:r>
            <a:rPr lang="en-US" altLang="zh-TW" sz="1700" kern="1200" dirty="0" smtClean="0"/>
            <a:t>Parent</a:t>
          </a:r>
          <a:r>
            <a:rPr lang="zh-TW" altLang="en-US" sz="1700" kern="1200" dirty="0" smtClean="0"/>
            <a:t>的</a:t>
          </a:r>
          <a:r>
            <a:rPr lang="en-US" altLang="zh-TW" sz="1700" kern="1200" dirty="0" smtClean="0"/>
            <a:t>Category</a:t>
          </a:r>
          <a:r>
            <a:rPr lang="zh-TW" altLang="en-US" sz="1700" kern="1200" dirty="0" smtClean="0"/>
            <a:t>下算出最大</a:t>
          </a:r>
          <a:r>
            <a:rPr lang="en-US" altLang="zh-TW" sz="1700" kern="1200" dirty="0" smtClean="0"/>
            <a:t>Gain</a:t>
          </a:r>
          <a:endParaRPr lang="zh-TW" altLang="en-US" sz="1700" kern="1200" dirty="0"/>
        </a:p>
      </dsp:txBody>
      <dsp:txXfrm>
        <a:off x="3009786" y="1789665"/>
        <a:ext cx="1695626" cy="992669"/>
      </dsp:txXfrm>
    </dsp:sp>
    <dsp:sp modelId="{21B60202-5070-4B24-9292-CBAFF2B30C45}">
      <dsp:nvSpPr>
        <dsp:cNvPr id="0" name=""/>
        <dsp:cNvSpPr/>
      </dsp:nvSpPr>
      <dsp:spPr>
        <a:xfrm rot="10800000">
          <a:off x="2451685" y="2068083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10800000">
        <a:off x="2563455" y="2155250"/>
        <a:ext cx="260797" cy="261499"/>
      </dsp:txXfrm>
    </dsp:sp>
    <dsp:sp modelId="{42E70292-F0D5-4A71-8D0C-38E98EC2C849}">
      <dsp:nvSpPr>
        <dsp:cNvPr id="0" name=""/>
        <dsp:cNvSpPr/>
      </dsp:nvSpPr>
      <dsp:spPr>
        <a:xfrm>
          <a:off x="518553" y="1758782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Tree child add</a:t>
          </a:r>
          <a:endParaRPr lang="zh-TW" altLang="en-US" sz="1700" kern="1200" dirty="0"/>
        </a:p>
      </dsp:txBody>
      <dsp:txXfrm>
        <a:off x="549436" y="1789665"/>
        <a:ext cx="1695626" cy="992669"/>
      </dsp:txXfrm>
    </dsp:sp>
    <dsp:sp modelId="{C554347C-E99D-4F47-AAF9-F98C334DC7EC}">
      <dsp:nvSpPr>
        <dsp:cNvPr id="0" name=""/>
        <dsp:cNvSpPr/>
      </dsp:nvSpPr>
      <dsp:spPr>
        <a:xfrm rot="5400000">
          <a:off x="1210966" y="2936235"/>
          <a:ext cx="372567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1266500" y="2967868"/>
        <a:ext cx="261499" cy="260797"/>
      </dsp:txXfrm>
    </dsp:sp>
    <dsp:sp modelId="{7E303004-921D-41BC-8B85-59984970D37E}">
      <dsp:nvSpPr>
        <dsp:cNvPr id="0" name=""/>
        <dsp:cNvSpPr/>
      </dsp:nvSpPr>
      <dsp:spPr>
        <a:xfrm>
          <a:off x="518553" y="3516175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Parent</a:t>
          </a:r>
          <a:r>
            <a:rPr lang="zh-TW" altLang="en-US" sz="1700" kern="1200" dirty="0" smtClean="0"/>
            <a:t> 是否還有</a:t>
          </a:r>
          <a:r>
            <a:rPr lang="en-US" altLang="zh-TW" sz="1700" kern="1200" dirty="0" smtClean="0"/>
            <a:t>Child</a:t>
          </a:r>
          <a:endParaRPr lang="zh-TW" altLang="en-US" sz="1700" kern="1200" dirty="0"/>
        </a:p>
      </dsp:txBody>
      <dsp:txXfrm>
        <a:off x="549436" y="3547058"/>
        <a:ext cx="1695626" cy="992669"/>
      </dsp:txXfrm>
    </dsp:sp>
    <dsp:sp modelId="{EE9FBA9C-7F71-432C-87ED-6332A2EB1285}">
      <dsp:nvSpPr>
        <dsp:cNvPr id="0" name=""/>
        <dsp:cNvSpPr/>
      </dsp:nvSpPr>
      <dsp:spPr>
        <a:xfrm rot="526">
          <a:off x="2981476" y="3812241"/>
          <a:ext cx="1699742" cy="435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2981476" y="3899398"/>
        <a:ext cx="1568992" cy="261499"/>
      </dsp:txXfrm>
    </dsp:sp>
    <dsp:sp modelId="{BC0DF875-C7D7-4B51-9FF8-3B87E7880D34}">
      <dsp:nvSpPr>
        <dsp:cNvPr id="0" name=""/>
        <dsp:cNvSpPr/>
      </dsp:nvSpPr>
      <dsp:spPr>
        <a:xfrm>
          <a:off x="5482960" y="3489181"/>
          <a:ext cx="1757392" cy="1054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若沒有則</a:t>
          </a:r>
          <a:r>
            <a:rPr lang="en-US" altLang="zh-TW" sz="1700" kern="1200" dirty="0" smtClean="0"/>
            <a:t>Node=Child</a:t>
          </a:r>
          <a:endParaRPr lang="zh-TW" altLang="en-US" sz="1700" kern="1200" dirty="0"/>
        </a:p>
      </dsp:txBody>
      <dsp:txXfrm>
        <a:off x="5513843" y="3520064"/>
        <a:ext cx="1695626" cy="99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90022C-25ED-46C1-971C-50260B7F306B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1102308106</a:t>
            </a:r>
          </a:p>
          <a:p>
            <a:r>
              <a:rPr lang="zh-TW" altLang="en-US" dirty="0" smtClean="0"/>
              <a:t>何建毅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演算法分析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</a:t>
            </a:r>
            <a:r>
              <a:rPr lang="en-US" altLang="zh-TW" dirty="0" err="1" smtClean="0"/>
              <a:t>ecisionTree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6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Intel Core i7 3.40GHz</a:t>
            </a:r>
          </a:p>
          <a:p>
            <a:pPr marL="0" indent="0">
              <a:buNone/>
            </a:pPr>
            <a:r>
              <a:rPr lang="en-US" altLang="zh-TW" dirty="0"/>
              <a:t>8</a:t>
            </a:r>
            <a:r>
              <a:rPr lang="en-US" altLang="zh-TW" dirty="0" smtClean="0"/>
              <a:t>GB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Java</a:t>
            </a:r>
          </a:p>
          <a:p>
            <a:pPr marL="0" indent="0">
              <a:buNone/>
            </a:pPr>
            <a:r>
              <a:rPr lang="en-US" altLang="zh-TW" dirty="0" smtClean="0"/>
              <a:t>Eclipse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70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名稱</a:t>
            </a:r>
            <a:r>
              <a:rPr lang="zh-TW" altLang="en-US" dirty="0"/>
              <a:t> </a:t>
            </a:r>
            <a:r>
              <a:rPr lang="en-US" altLang="zh-TW" dirty="0" err="1" smtClean="0"/>
              <a:t>run.arff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00403"/>
              </p:ext>
            </p:extLst>
          </p:nvPr>
        </p:nvGraphicFramePr>
        <p:xfrm>
          <a:off x="1259632" y="220486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run.arff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Category</a:t>
                      </a:r>
                      <a:r>
                        <a:rPr lang="zh-TW" altLang="en-US" dirty="0" smtClean="0"/>
                        <a:t>長度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0~206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r>
                        <a:rPr lang="zh-TW" altLang="en-US" dirty="0" smtClean="0"/>
                        <a:t>筆</a:t>
                      </a:r>
                      <a:r>
                        <a:rPr lang="en-US" altLang="zh-TW" dirty="0" smtClean="0"/>
                        <a:t>(6G3B)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檔案大小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33K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6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447688"/>
              </p:ext>
            </p:extLst>
          </p:nvPr>
        </p:nvGraphicFramePr>
        <p:xfrm>
          <a:off x="457200" y="1524000"/>
          <a:ext cx="7715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6444207" y="4517204"/>
            <a:ext cx="57606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在設定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時候，</a:t>
            </a:r>
            <a:r>
              <a:rPr lang="en-US" altLang="zh-TW" dirty="0" err="1" smtClean="0"/>
              <a:t>Entroy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en-US" altLang="zh-TW" dirty="0" smtClean="0"/>
              <a:t>31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113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118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119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162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167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171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175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176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177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所以尋找到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時即結束。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61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 smtClean="0"/>
              <a:t>感謝聆聽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4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1112</TotalTime>
  <Words>116</Words>
  <Application>Microsoft Office PowerPoint</Application>
  <PresentationFormat>如螢幕大小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宣紙</vt:lpstr>
      <vt:lpstr>演算法分析 DecisionTree</vt:lpstr>
      <vt:lpstr>環境</vt:lpstr>
      <vt:lpstr>Data</vt:lpstr>
      <vt:lpstr>流程</vt:lpstr>
      <vt:lpstr>結果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演算法分析 作業一 apriori</dc:title>
  <dc:creator>Frank</dc:creator>
  <cp:lastModifiedBy>CBLab</cp:lastModifiedBy>
  <cp:revision>23</cp:revision>
  <dcterms:created xsi:type="dcterms:W3CDTF">2013-10-17T01:41:23Z</dcterms:created>
  <dcterms:modified xsi:type="dcterms:W3CDTF">2014-01-19T09:25:55Z</dcterms:modified>
</cp:coreProperties>
</file>