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9E66C3-2753-4A78-998B-6AE5A1704197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AA3AE55-B80E-4FB5-9CC4-9264955D7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  <a:r>
              <a:rPr lang="en-US" altLang="zh-TW" dirty="0"/>
              <a:t>	</a:t>
            </a:r>
            <a:r>
              <a:rPr lang="zh-TW" altLang="en-US" dirty="0" smtClean="0"/>
              <a:t>何建毅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老師</a:t>
            </a:r>
            <a:r>
              <a:rPr lang="en-US" altLang="zh-TW" dirty="0" smtClean="0"/>
              <a:t>	</a:t>
            </a:r>
            <a:r>
              <a:rPr lang="zh-TW" altLang="en-US" dirty="0" smtClean="0"/>
              <a:t>張道行</a:t>
            </a:r>
            <a:r>
              <a:rPr lang="en-US" altLang="zh-TW" dirty="0" smtClean="0"/>
              <a:t>	</a:t>
            </a:r>
            <a:r>
              <a:rPr lang="zh-TW" altLang="en-US" dirty="0" smtClean="0"/>
              <a:t>老師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MinMax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Alpha-Beta 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Alpha_Beta</a:t>
            </a:r>
            <a:r>
              <a:rPr lang="zh-TW" altLang="en-US" dirty="0" smtClean="0"/>
              <a:t>原理來提升</a:t>
            </a:r>
            <a:r>
              <a:rPr lang="en-US" altLang="zh-TW" dirty="0" err="1" smtClean="0"/>
              <a:t>MiniMax</a:t>
            </a:r>
            <a:r>
              <a:rPr lang="zh-TW" altLang="en-US" dirty="0"/>
              <a:t>搜尋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依照階層來判斷接下來子節點是繼續搜尋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0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底層</a:t>
            </a:r>
            <a:r>
              <a:rPr lang="zh-TW" altLang="en-US" dirty="0" smtClean="0">
                <a:latin typeface="+mn-ea"/>
              </a:rPr>
              <a:t>節點</a:t>
            </a:r>
            <a:r>
              <a:rPr lang="en-US" altLang="zh-TW" dirty="0" smtClean="0">
                <a:latin typeface="+mn-ea"/>
              </a:rPr>
              <a:t>:81</a:t>
            </a: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階層</a:t>
            </a:r>
            <a:r>
              <a:rPr lang="en-US" altLang="zh-TW" dirty="0" smtClean="0">
                <a:latin typeface="+mn-ea"/>
              </a:rPr>
              <a:t>:4</a:t>
            </a: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子節點</a:t>
            </a:r>
            <a:r>
              <a:rPr lang="zh-TW" altLang="en-US" dirty="0" smtClean="0">
                <a:latin typeface="+mn-ea"/>
              </a:rPr>
              <a:t>數</a:t>
            </a:r>
            <a:r>
              <a:rPr lang="en-US" altLang="zh-TW" dirty="0" smtClean="0">
                <a:latin typeface="+mn-ea"/>
              </a:rPr>
              <a:t>:3</a:t>
            </a:r>
            <a:endParaRPr lang="zh-TW" altLang="en-US" dirty="0">
              <a:latin typeface="+mn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79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3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搜尋結果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原本搜尋次數</a:t>
            </a:r>
            <a:r>
              <a:rPr lang="en-US" altLang="zh-TW" dirty="0" smtClean="0"/>
              <a:t>:120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修剪後搜尋次數</a:t>
            </a:r>
            <a:r>
              <a:rPr lang="en-US" altLang="zh-TW" dirty="0" smtClean="0"/>
              <a:t>:80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15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607</TotalTime>
  <Words>50</Words>
  <Application>Microsoft Office PowerPoint</Application>
  <PresentationFormat>如螢幕大小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宣紙</vt:lpstr>
      <vt:lpstr>MinMax Alpha-Beta Pruning</vt:lpstr>
      <vt:lpstr>原理</vt:lpstr>
      <vt:lpstr>資料</vt:lpstr>
      <vt:lpstr>搜尋結果</vt:lpstr>
      <vt:lpstr>搜尋結果</vt:lpstr>
      <vt:lpstr>搜尋結果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路徑</dc:title>
  <dc:creator>CBLab</dc:creator>
  <cp:lastModifiedBy>CBLab</cp:lastModifiedBy>
  <cp:revision>8</cp:revision>
  <dcterms:created xsi:type="dcterms:W3CDTF">2014-04-21T02:41:56Z</dcterms:created>
  <dcterms:modified xsi:type="dcterms:W3CDTF">2014-05-24T16:00:42Z</dcterms:modified>
</cp:coreProperties>
</file>