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236"/>
    <a:srgbClr val="D43F3A"/>
    <a:srgbClr val="EF5285"/>
    <a:srgbClr val="FFFFFF"/>
    <a:srgbClr val="F4F4F4"/>
    <a:srgbClr val="46B8DA"/>
    <a:srgbClr val="F1C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</c:v>
                </c:pt>
              </c:strCache>
            </c:strRef>
          </c:tx>
          <c:dPt>
            <c:idx val="0"/>
            <c:bubble3D val="0"/>
            <c:spPr>
              <a:solidFill>
                <a:srgbClr val="EEA236">
                  <a:alpha val="90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57-4A76-AD3E-95047B9195BB}"/>
              </c:ext>
            </c:extLst>
          </c:dPt>
          <c:dPt>
            <c:idx val="1"/>
            <c:bubble3D val="0"/>
            <c:spPr>
              <a:solidFill>
                <a:srgbClr val="D43F3A">
                  <a:alpha val="90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A57-4A76-AD3E-95047B9195BB}"/>
              </c:ext>
            </c:extLst>
          </c:dPt>
          <c:dPt>
            <c:idx val="2"/>
            <c:bubble3D val="0"/>
            <c:spPr>
              <a:solidFill>
                <a:srgbClr val="46B8DA">
                  <a:alpha val="90000"/>
                </a:srgb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57-4A76-AD3E-95047B9195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DDB-43D3-902E-081A7C73F0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3"/>
                <c:pt idx="0">
                  <c:v>趙映翔</c:v>
                </c:pt>
                <c:pt idx="1">
                  <c:v>廖宣瑋</c:v>
                </c:pt>
                <c:pt idx="2">
                  <c:v>方婷瑩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4A76-AD3E-95047B9195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2D3CA-C0BF-4315-BC0B-75ADE540E6CA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9C79C0A-6A80-4242-89A9-F75C169404C6}">
      <dgm:prSet phldrT="[文字]"/>
      <dgm:spPr>
        <a:solidFill>
          <a:srgbClr val="EEA236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</a:p>
      </dgm:t>
    </dgm:pt>
    <dgm:pt modelId="{F37E1713-88F5-418C-A6E9-D938D4D71483}" type="parTrans" cxnId="{54B9B5F1-7EF3-4661-BF32-E880FFAB3C22}">
      <dgm:prSet/>
      <dgm:spPr/>
      <dgm:t>
        <a:bodyPr/>
        <a:lstStyle/>
        <a:p>
          <a:endParaRPr lang="zh-TW" altLang="en-US"/>
        </a:p>
      </dgm:t>
    </dgm:pt>
    <dgm:pt modelId="{26D1D1C9-A603-4DDF-B2D1-B2E56763055A}" type="sibTrans" cxnId="{54B9B5F1-7EF3-4661-BF32-E880FFAB3C22}">
      <dgm:prSet/>
      <dgm:spPr/>
      <dgm:t>
        <a:bodyPr/>
        <a:lstStyle/>
        <a:p>
          <a:endParaRPr lang="zh-TW" altLang="en-US"/>
        </a:p>
      </dgm:t>
    </dgm:pt>
    <dgm:pt modelId="{97ACAFDE-49D0-4FD0-9A1C-BAD722F5B947}">
      <dgm:prSet phldrT="[文字]"/>
      <dgm:spPr>
        <a:solidFill>
          <a:srgbClr val="D43F3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</a:p>
      </dgm:t>
    </dgm:pt>
    <dgm:pt modelId="{5FF496BA-AD22-428F-B48A-9A2D0314C3F4}" type="parTrans" cxnId="{445B804B-5317-48F1-983F-7A560DABA0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E1F1A85-5D68-4A13-8FB2-04C8FB83299E}" type="sibTrans" cxnId="{445B804B-5317-48F1-983F-7A560DABA0DC}">
      <dgm:prSet/>
      <dgm:spPr/>
      <dgm:t>
        <a:bodyPr/>
        <a:lstStyle/>
        <a:p>
          <a:endParaRPr lang="zh-TW" altLang="en-US"/>
        </a:p>
      </dgm:t>
    </dgm:pt>
    <dgm:pt modelId="{FD6FAF59-13CE-4488-A29D-F079D274CAFE}">
      <dgm:prSet phldrT="[文字]"/>
      <dgm:spPr>
        <a:solidFill>
          <a:srgbClr val="D43F3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聯繫我們</a:t>
          </a:r>
        </a:p>
      </dgm:t>
    </dgm:pt>
    <dgm:pt modelId="{B2CCF63D-273C-4775-A531-2C5DCA05539F}" type="parTrans" cxnId="{438FE7BB-F14A-4F93-85F0-4EF520D42D0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F77EFF2-A607-47CE-A7A9-C196BD176331}" type="sibTrans" cxnId="{438FE7BB-F14A-4F93-85F0-4EF520D42D05}">
      <dgm:prSet/>
      <dgm:spPr/>
      <dgm:t>
        <a:bodyPr/>
        <a:lstStyle/>
        <a:p>
          <a:endParaRPr lang="zh-TW" altLang="en-US"/>
        </a:p>
      </dgm:t>
    </dgm:pt>
    <dgm:pt modelId="{D000D2B7-40A7-46BE-B70A-6DA01146A931}">
      <dgm:prSet phldrT="[文字]"/>
      <dgm:spPr>
        <a:solidFill>
          <a:srgbClr val="D43F3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商品細節</a:t>
          </a:r>
        </a:p>
      </dgm:t>
    </dgm:pt>
    <dgm:pt modelId="{D5FDC5DF-FEC3-4EEA-A692-1C3D250777B3}" type="parTrans" cxnId="{C784426B-633A-42D7-847A-8D7A09914E1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1D7E0A10-D9F8-4C11-845F-71665B27A437}" type="sibTrans" cxnId="{C784426B-633A-42D7-847A-8D7A09914E1B}">
      <dgm:prSet/>
      <dgm:spPr/>
      <dgm:t>
        <a:bodyPr/>
        <a:lstStyle/>
        <a:p>
          <a:endParaRPr lang="zh-TW" altLang="en-US"/>
        </a:p>
      </dgm:t>
    </dgm:pt>
    <dgm:pt modelId="{1E2DFF5B-1B07-4C37-A307-539EBB19A505}">
      <dgm:prSet phldrT="[文字]"/>
      <dgm:spPr>
        <a:solidFill>
          <a:srgbClr val="46B8D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b="0" i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5BF6A7-A2FB-40ED-A029-811D9D3B4704}" type="parTrans" cxnId="{92D728F6-6461-4E7B-92DF-FEFA9681EE42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58B62E7-E9E1-48C8-8134-934BC1A48A02}" type="sibTrans" cxnId="{92D728F6-6461-4E7B-92DF-FEFA9681EE42}">
      <dgm:prSet/>
      <dgm:spPr/>
      <dgm:t>
        <a:bodyPr/>
        <a:lstStyle/>
        <a:p>
          <a:endParaRPr lang="zh-TW" altLang="en-US"/>
        </a:p>
      </dgm:t>
    </dgm:pt>
    <dgm:pt modelId="{591C156F-178F-4CD2-9BA5-38CB62BC2EFF}">
      <dgm:prSet phldrT="[文字]"/>
      <dgm:spPr>
        <a:solidFill>
          <a:srgbClr val="46B8D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b="0" i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698B30-72E3-4E93-9306-608B74970E4B}" type="parTrans" cxnId="{BE56352C-E969-4286-A95C-E6FF0100D3A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72EBEE7A-B20F-4FF7-B331-E03CDA5920C8}" type="sibTrans" cxnId="{BE56352C-E969-4286-A95C-E6FF0100D3A8}">
      <dgm:prSet/>
      <dgm:spPr/>
      <dgm:t>
        <a:bodyPr/>
        <a:lstStyle/>
        <a:p>
          <a:endParaRPr lang="zh-TW" altLang="en-US"/>
        </a:p>
      </dgm:t>
    </dgm:pt>
    <dgm:pt modelId="{804E94EF-73BC-4C9F-9650-B92D2A5A62D9}">
      <dgm:prSet phldrT="[文字]"/>
      <dgm:spPr>
        <a:solidFill>
          <a:srgbClr val="46B8DA">
            <a:alpha val="75000"/>
          </a:srgbClr>
        </a:solidFill>
      </dgm:spPr>
      <dgm:t>
        <a:bodyPr/>
        <a:lstStyle/>
        <a:p>
          <a:r>
            <a:rPr lang="zh-TW" altLang="en-US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b="0" i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0CDCE3-B6BA-432B-BCE8-B930EC60417A}" type="parTrans" cxnId="{82DB0A8C-67A8-492F-9D2A-7B94B8C8D67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67A9B181-265C-4500-926F-5B7CF2FA00A6}" type="sibTrans" cxnId="{82DB0A8C-67A8-492F-9D2A-7B94B8C8D67F}">
      <dgm:prSet/>
      <dgm:spPr/>
      <dgm:t>
        <a:bodyPr/>
        <a:lstStyle/>
        <a:p>
          <a:endParaRPr lang="zh-TW" altLang="en-US"/>
        </a:p>
      </dgm:t>
    </dgm:pt>
    <dgm:pt modelId="{73A1ED49-E9FD-4E90-9DF9-7BE0FC02BE19}" type="pres">
      <dgm:prSet presAssocID="{6B52D3CA-C0BF-4315-BC0B-75ADE540E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8F409C-2D50-451B-94EA-EAF85C0A1707}" type="pres">
      <dgm:prSet presAssocID="{F9C79C0A-6A80-4242-89A9-F75C169404C6}" presName="hierRoot1" presStyleCnt="0">
        <dgm:presLayoutVars>
          <dgm:hierBranch val="init"/>
        </dgm:presLayoutVars>
      </dgm:prSet>
      <dgm:spPr/>
    </dgm:pt>
    <dgm:pt modelId="{4FB15805-1173-4E0E-86A3-EA27F995552C}" type="pres">
      <dgm:prSet presAssocID="{F9C79C0A-6A80-4242-89A9-F75C169404C6}" presName="rootComposite1" presStyleCnt="0"/>
      <dgm:spPr/>
    </dgm:pt>
    <dgm:pt modelId="{368E55E7-C7D6-49D8-BA1F-61AC932A5A4D}" type="pres">
      <dgm:prSet presAssocID="{F9C79C0A-6A80-4242-89A9-F75C169404C6}" presName="rootText1" presStyleLbl="node0" presStyleIdx="0" presStyleCnt="1" custScaleX="59677" custScaleY="47741">
        <dgm:presLayoutVars>
          <dgm:chPref val="3"/>
        </dgm:presLayoutVars>
      </dgm:prSet>
      <dgm:spPr/>
    </dgm:pt>
    <dgm:pt modelId="{92F41602-CCAF-4F07-A074-1ECD867FDEF2}" type="pres">
      <dgm:prSet presAssocID="{F9C79C0A-6A80-4242-89A9-F75C169404C6}" presName="rootConnector1" presStyleLbl="node1" presStyleIdx="0" presStyleCnt="0"/>
      <dgm:spPr/>
    </dgm:pt>
    <dgm:pt modelId="{898AB794-20E8-401B-9577-822A683C9853}" type="pres">
      <dgm:prSet presAssocID="{F9C79C0A-6A80-4242-89A9-F75C169404C6}" presName="hierChild2" presStyleCnt="0"/>
      <dgm:spPr/>
    </dgm:pt>
    <dgm:pt modelId="{E29CE9DF-8138-4C22-A8D8-A6AF4000FF73}" type="pres">
      <dgm:prSet presAssocID="{5FF496BA-AD22-428F-B48A-9A2D0314C3F4}" presName="Name37" presStyleLbl="parChTrans1D2" presStyleIdx="0" presStyleCnt="3"/>
      <dgm:spPr/>
    </dgm:pt>
    <dgm:pt modelId="{5BED8E51-02B0-4648-B8E2-EC649513CE0E}" type="pres">
      <dgm:prSet presAssocID="{97ACAFDE-49D0-4FD0-9A1C-BAD722F5B947}" presName="hierRoot2" presStyleCnt="0">
        <dgm:presLayoutVars>
          <dgm:hierBranch val="init"/>
        </dgm:presLayoutVars>
      </dgm:prSet>
      <dgm:spPr/>
    </dgm:pt>
    <dgm:pt modelId="{B95DAFC2-372E-4B2D-AC80-229BB8010EAF}" type="pres">
      <dgm:prSet presAssocID="{97ACAFDE-49D0-4FD0-9A1C-BAD722F5B947}" presName="rootComposite" presStyleCnt="0"/>
      <dgm:spPr/>
    </dgm:pt>
    <dgm:pt modelId="{2E86BD04-31A4-4A51-B360-2E92C2AAB005}" type="pres">
      <dgm:prSet presAssocID="{97ACAFDE-49D0-4FD0-9A1C-BAD722F5B947}" presName="rootText" presStyleLbl="node2" presStyleIdx="0" presStyleCnt="3" custScaleX="59677" custScaleY="47741">
        <dgm:presLayoutVars>
          <dgm:chPref val="3"/>
        </dgm:presLayoutVars>
      </dgm:prSet>
      <dgm:spPr/>
    </dgm:pt>
    <dgm:pt modelId="{1CF82D5B-CA48-4E5B-BB1B-6E3D7E6A024D}" type="pres">
      <dgm:prSet presAssocID="{97ACAFDE-49D0-4FD0-9A1C-BAD722F5B947}" presName="rootConnector" presStyleLbl="node2" presStyleIdx="0" presStyleCnt="3"/>
      <dgm:spPr/>
    </dgm:pt>
    <dgm:pt modelId="{D9AC5FF2-CF33-45E7-82E1-E3BFF261A907}" type="pres">
      <dgm:prSet presAssocID="{97ACAFDE-49D0-4FD0-9A1C-BAD722F5B947}" presName="hierChild4" presStyleCnt="0"/>
      <dgm:spPr/>
    </dgm:pt>
    <dgm:pt modelId="{D50A1449-398D-47CE-A8F0-5FEA02220CF3}" type="pres">
      <dgm:prSet presAssocID="{97ACAFDE-49D0-4FD0-9A1C-BAD722F5B947}" presName="hierChild5" presStyleCnt="0"/>
      <dgm:spPr/>
    </dgm:pt>
    <dgm:pt modelId="{494E5DA8-1682-4C74-B543-9B753FFFAC5B}" type="pres">
      <dgm:prSet presAssocID="{D5FDC5DF-FEC3-4EEA-A692-1C3D250777B3}" presName="Name37" presStyleLbl="parChTrans1D2" presStyleIdx="1" presStyleCnt="3"/>
      <dgm:spPr/>
    </dgm:pt>
    <dgm:pt modelId="{3DEC0D81-7753-46B1-A349-391AD058C761}" type="pres">
      <dgm:prSet presAssocID="{D000D2B7-40A7-46BE-B70A-6DA01146A931}" presName="hierRoot2" presStyleCnt="0">
        <dgm:presLayoutVars>
          <dgm:hierBranch/>
        </dgm:presLayoutVars>
      </dgm:prSet>
      <dgm:spPr/>
    </dgm:pt>
    <dgm:pt modelId="{E12D188D-CCDB-4603-91A4-93DAB45E48AC}" type="pres">
      <dgm:prSet presAssocID="{D000D2B7-40A7-46BE-B70A-6DA01146A931}" presName="rootComposite" presStyleCnt="0"/>
      <dgm:spPr/>
    </dgm:pt>
    <dgm:pt modelId="{80833724-A5CD-479C-81C0-271532E67F2C}" type="pres">
      <dgm:prSet presAssocID="{D000D2B7-40A7-46BE-B70A-6DA01146A931}" presName="rootText" presStyleLbl="node2" presStyleIdx="1" presStyleCnt="3" custScaleX="72688" custScaleY="47741" custLinFactNeighborX="5868" custLinFactNeighborY="808">
        <dgm:presLayoutVars>
          <dgm:chPref val="3"/>
        </dgm:presLayoutVars>
      </dgm:prSet>
      <dgm:spPr/>
    </dgm:pt>
    <dgm:pt modelId="{0D5FB0F2-AE44-4830-BBD6-8D4AD9CEA1C2}" type="pres">
      <dgm:prSet presAssocID="{D000D2B7-40A7-46BE-B70A-6DA01146A931}" presName="rootConnector" presStyleLbl="node2" presStyleIdx="1" presStyleCnt="3"/>
      <dgm:spPr/>
    </dgm:pt>
    <dgm:pt modelId="{384972E1-656E-4172-82EC-905FCD5E386A}" type="pres">
      <dgm:prSet presAssocID="{D000D2B7-40A7-46BE-B70A-6DA01146A931}" presName="hierChild4" presStyleCnt="0"/>
      <dgm:spPr/>
    </dgm:pt>
    <dgm:pt modelId="{4D4DB3BB-8436-407B-9E1D-15729355D945}" type="pres">
      <dgm:prSet presAssocID="{2A5BF6A7-A2FB-40ED-A029-811D9D3B4704}" presName="Name35" presStyleLbl="parChTrans1D3" presStyleIdx="0" presStyleCnt="3"/>
      <dgm:spPr/>
    </dgm:pt>
    <dgm:pt modelId="{98639E0D-5869-4208-890F-7C3F697C2DB5}" type="pres">
      <dgm:prSet presAssocID="{1E2DFF5B-1B07-4C37-A307-539EBB19A505}" presName="hierRoot2" presStyleCnt="0">
        <dgm:presLayoutVars>
          <dgm:hierBranch val="hang"/>
        </dgm:presLayoutVars>
      </dgm:prSet>
      <dgm:spPr/>
    </dgm:pt>
    <dgm:pt modelId="{54864B07-D7FE-4660-8FC2-A7D3C8C2B8FE}" type="pres">
      <dgm:prSet presAssocID="{1E2DFF5B-1B07-4C37-A307-539EBB19A505}" presName="rootComposite" presStyleCnt="0"/>
      <dgm:spPr/>
    </dgm:pt>
    <dgm:pt modelId="{370939A7-AEC6-4AA5-9469-7F52BA3D3BA2}" type="pres">
      <dgm:prSet presAssocID="{1E2DFF5B-1B07-4C37-A307-539EBB19A505}" presName="rootText" presStyleLbl="node3" presStyleIdx="0" presStyleCnt="3" custScaleX="59677" custScaleY="47741">
        <dgm:presLayoutVars>
          <dgm:chPref val="3"/>
        </dgm:presLayoutVars>
      </dgm:prSet>
      <dgm:spPr/>
    </dgm:pt>
    <dgm:pt modelId="{B49EDA70-3954-4CF8-B94A-38DF81442226}" type="pres">
      <dgm:prSet presAssocID="{1E2DFF5B-1B07-4C37-A307-539EBB19A505}" presName="rootConnector" presStyleLbl="node3" presStyleIdx="0" presStyleCnt="3"/>
      <dgm:spPr/>
    </dgm:pt>
    <dgm:pt modelId="{8464A8C9-BFB4-4656-813D-DE886D045052}" type="pres">
      <dgm:prSet presAssocID="{1E2DFF5B-1B07-4C37-A307-539EBB19A505}" presName="hierChild4" presStyleCnt="0"/>
      <dgm:spPr/>
    </dgm:pt>
    <dgm:pt modelId="{06D9C640-9F02-40B1-B5BE-07D93555E677}" type="pres">
      <dgm:prSet presAssocID="{1E2DFF5B-1B07-4C37-A307-539EBB19A505}" presName="hierChild5" presStyleCnt="0"/>
      <dgm:spPr/>
    </dgm:pt>
    <dgm:pt modelId="{1705497F-28ED-4F72-B068-8D79D3224CE1}" type="pres">
      <dgm:prSet presAssocID="{CA698B30-72E3-4E93-9306-608B74970E4B}" presName="Name35" presStyleLbl="parChTrans1D3" presStyleIdx="1" presStyleCnt="3"/>
      <dgm:spPr/>
    </dgm:pt>
    <dgm:pt modelId="{F013D042-4412-4B83-87B9-AC725D39076A}" type="pres">
      <dgm:prSet presAssocID="{591C156F-178F-4CD2-9BA5-38CB62BC2EFF}" presName="hierRoot2" presStyleCnt="0">
        <dgm:presLayoutVars>
          <dgm:hierBranch val="hang"/>
        </dgm:presLayoutVars>
      </dgm:prSet>
      <dgm:spPr/>
    </dgm:pt>
    <dgm:pt modelId="{BA4AD7B9-E506-4B28-BA7B-9A2AB57392CA}" type="pres">
      <dgm:prSet presAssocID="{591C156F-178F-4CD2-9BA5-38CB62BC2EFF}" presName="rootComposite" presStyleCnt="0"/>
      <dgm:spPr/>
    </dgm:pt>
    <dgm:pt modelId="{647B41FE-C5ED-4521-A848-31BE34083C1E}" type="pres">
      <dgm:prSet presAssocID="{591C156F-178F-4CD2-9BA5-38CB62BC2EFF}" presName="rootText" presStyleLbl="node3" presStyleIdx="1" presStyleCnt="3" custScaleX="56604" custScaleY="45284" custLinFactNeighborX="3360">
        <dgm:presLayoutVars>
          <dgm:chPref val="3"/>
        </dgm:presLayoutVars>
      </dgm:prSet>
      <dgm:spPr/>
    </dgm:pt>
    <dgm:pt modelId="{7F14E61E-8D64-4641-9447-50181765B24C}" type="pres">
      <dgm:prSet presAssocID="{591C156F-178F-4CD2-9BA5-38CB62BC2EFF}" presName="rootConnector" presStyleLbl="node3" presStyleIdx="1" presStyleCnt="3"/>
      <dgm:spPr/>
    </dgm:pt>
    <dgm:pt modelId="{3E239235-8A48-4E66-B630-BC43BCBC5200}" type="pres">
      <dgm:prSet presAssocID="{591C156F-178F-4CD2-9BA5-38CB62BC2EFF}" presName="hierChild4" presStyleCnt="0"/>
      <dgm:spPr/>
    </dgm:pt>
    <dgm:pt modelId="{05572452-6684-427B-A1BD-BECC2DCC78BF}" type="pres">
      <dgm:prSet presAssocID="{591C156F-178F-4CD2-9BA5-38CB62BC2EFF}" presName="hierChild5" presStyleCnt="0"/>
      <dgm:spPr/>
    </dgm:pt>
    <dgm:pt modelId="{9AC8F123-64C3-4978-87D7-51DFB2817D00}" type="pres">
      <dgm:prSet presAssocID="{520CDCE3-B6BA-432B-BCE8-B930EC60417A}" presName="Name35" presStyleLbl="parChTrans1D3" presStyleIdx="2" presStyleCnt="3"/>
      <dgm:spPr/>
    </dgm:pt>
    <dgm:pt modelId="{0AF2B61E-2CC5-4D5C-9395-4B0F244A90EB}" type="pres">
      <dgm:prSet presAssocID="{804E94EF-73BC-4C9F-9650-B92D2A5A62D9}" presName="hierRoot2" presStyleCnt="0">
        <dgm:presLayoutVars>
          <dgm:hierBranch val="hang"/>
        </dgm:presLayoutVars>
      </dgm:prSet>
      <dgm:spPr/>
    </dgm:pt>
    <dgm:pt modelId="{0A9EF680-3343-4893-B8F4-9240355517EE}" type="pres">
      <dgm:prSet presAssocID="{804E94EF-73BC-4C9F-9650-B92D2A5A62D9}" presName="rootComposite" presStyleCnt="0"/>
      <dgm:spPr/>
    </dgm:pt>
    <dgm:pt modelId="{6A0F140B-9439-468A-BCFA-B0B84EC89064}" type="pres">
      <dgm:prSet presAssocID="{804E94EF-73BC-4C9F-9650-B92D2A5A62D9}" presName="rootText" presStyleLbl="node3" presStyleIdx="2" presStyleCnt="3" custScaleX="54480" custScaleY="43584">
        <dgm:presLayoutVars>
          <dgm:chPref val="3"/>
        </dgm:presLayoutVars>
      </dgm:prSet>
      <dgm:spPr/>
    </dgm:pt>
    <dgm:pt modelId="{1B3D7D8A-9D5A-433A-B54F-71BDA0E02EE4}" type="pres">
      <dgm:prSet presAssocID="{804E94EF-73BC-4C9F-9650-B92D2A5A62D9}" presName="rootConnector" presStyleLbl="node3" presStyleIdx="2" presStyleCnt="3"/>
      <dgm:spPr/>
    </dgm:pt>
    <dgm:pt modelId="{3FB1C30B-F6B5-423E-95E5-5E83D43EA66E}" type="pres">
      <dgm:prSet presAssocID="{804E94EF-73BC-4C9F-9650-B92D2A5A62D9}" presName="hierChild4" presStyleCnt="0"/>
      <dgm:spPr/>
    </dgm:pt>
    <dgm:pt modelId="{66ACCA2E-7161-49C0-9A20-23DC19CF2E94}" type="pres">
      <dgm:prSet presAssocID="{804E94EF-73BC-4C9F-9650-B92D2A5A62D9}" presName="hierChild5" presStyleCnt="0"/>
      <dgm:spPr/>
    </dgm:pt>
    <dgm:pt modelId="{6E813599-055F-43B4-AAFC-EBEC84DDD97C}" type="pres">
      <dgm:prSet presAssocID="{D000D2B7-40A7-46BE-B70A-6DA01146A931}" presName="hierChild5" presStyleCnt="0"/>
      <dgm:spPr/>
    </dgm:pt>
    <dgm:pt modelId="{0D7D93BA-DBAF-4AD0-B8CF-80534D99352A}" type="pres">
      <dgm:prSet presAssocID="{B2CCF63D-273C-4775-A531-2C5DCA05539F}" presName="Name37" presStyleLbl="parChTrans1D2" presStyleIdx="2" presStyleCnt="3"/>
      <dgm:spPr/>
    </dgm:pt>
    <dgm:pt modelId="{4E930981-9255-446B-8CB2-F9954B1CC36F}" type="pres">
      <dgm:prSet presAssocID="{FD6FAF59-13CE-4488-A29D-F079D274CAFE}" presName="hierRoot2" presStyleCnt="0">
        <dgm:presLayoutVars>
          <dgm:hierBranch val="init"/>
        </dgm:presLayoutVars>
      </dgm:prSet>
      <dgm:spPr/>
    </dgm:pt>
    <dgm:pt modelId="{7D30E152-E78A-49A7-BA82-188763EF3B71}" type="pres">
      <dgm:prSet presAssocID="{FD6FAF59-13CE-4488-A29D-F079D274CAFE}" presName="rootComposite" presStyleCnt="0"/>
      <dgm:spPr/>
    </dgm:pt>
    <dgm:pt modelId="{E4504429-2FB4-467D-9843-C46AABC3648B}" type="pres">
      <dgm:prSet presAssocID="{FD6FAF59-13CE-4488-A29D-F079D274CAFE}" presName="rootText" presStyleLbl="node2" presStyleIdx="2" presStyleCnt="3" custScaleX="71612" custScaleY="47741">
        <dgm:presLayoutVars>
          <dgm:chPref val="3"/>
        </dgm:presLayoutVars>
      </dgm:prSet>
      <dgm:spPr/>
    </dgm:pt>
    <dgm:pt modelId="{93AFA672-F8F5-49A9-8436-6EB5A9ED09D7}" type="pres">
      <dgm:prSet presAssocID="{FD6FAF59-13CE-4488-A29D-F079D274CAFE}" presName="rootConnector" presStyleLbl="node2" presStyleIdx="2" presStyleCnt="3"/>
      <dgm:spPr/>
    </dgm:pt>
    <dgm:pt modelId="{65E61DE4-D5AC-4159-8A0B-31164D37088C}" type="pres">
      <dgm:prSet presAssocID="{FD6FAF59-13CE-4488-A29D-F079D274CAFE}" presName="hierChild4" presStyleCnt="0"/>
      <dgm:spPr/>
    </dgm:pt>
    <dgm:pt modelId="{78B0735E-06BE-48D5-8F6E-D3342D1EE57D}" type="pres">
      <dgm:prSet presAssocID="{FD6FAF59-13CE-4488-A29D-F079D274CAFE}" presName="hierChild5" presStyleCnt="0"/>
      <dgm:spPr/>
    </dgm:pt>
    <dgm:pt modelId="{167D0206-3C96-4DB3-883D-ABCE29D723E8}" type="pres">
      <dgm:prSet presAssocID="{F9C79C0A-6A80-4242-89A9-F75C169404C6}" presName="hierChild3" presStyleCnt="0"/>
      <dgm:spPr/>
    </dgm:pt>
  </dgm:ptLst>
  <dgm:cxnLst>
    <dgm:cxn modelId="{82CF4D01-E50A-4894-9C72-DBA75439DBF2}" type="presOf" srcId="{F9C79C0A-6A80-4242-89A9-F75C169404C6}" destId="{92F41602-CCAF-4F07-A074-1ECD867FDEF2}" srcOrd="1" destOrd="0" presId="urn:microsoft.com/office/officeart/2005/8/layout/orgChart1"/>
    <dgm:cxn modelId="{8AAEFB1E-3E3F-4F3F-84E0-6005F5B8B9E6}" type="presOf" srcId="{520CDCE3-B6BA-432B-BCE8-B930EC60417A}" destId="{9AC8F123-64C3-4978-87D7-51DFB2817D00}" srcOrd="0" destOrd="0" presId="urn:microsoft.com/office/officeart/2005/8/layout/orgChart1"/>
    <dgm:cxn modelId="{7EF56222-3910-44C7-9C07-B02A918B38CE}" type="presOf" srcId="{804E94EF-73BC-4C9F-9650-B92D2A5A62D9}" destId="{6A0F140B-9439-468A-BCFA-B0B84EC89064}" srcOrd="0" destOrd="0" presId="urn:microsoft.com/office/officeart/2005/8/layout/orgChart1"/>
    <dgm:cxn modelId="{F5664827-8E04-4738-BA4B-E73D5133B2E2}" type="presOf" srcId="{2A5BF6A7-A2FB-40ED-A029-811D9D3B4704}" destId="{4D4DB3BB-8436-407B-9E1D-15729355D945}" srcOrd="0" destOrd="0" presId="urn:microsoft.com/office/officeart/2005/8/layout/orgChart1"/>
    <dgm:cxn modelId="{B55B6928-6F00-4D96-A2D0-7AE767477726}" type="presOf" srcId="{591C156F-178F-4CD2-9BA5-38CB62BC2EFF}" destId="{7F14E61E-8D64-4641-9447-50181765B24C}" srcOrd="1" destOrd="0" presId="urn:microsoft.com/office/officeart/2005/8/layout/orgChart1"/>
    <dgm:cxn modelId="{BE56352C-E969-4286-A95C-E6FF0100D3A8}" srcId="{D000D2B7-40A7-46BE-B70A-6DA01146A931}" destId="{591C156F-178F-4CD2-9BA5-38CB62BC2EFF}" srcOrd="1" destOrd="0" parTransId="{CA698B30-72E3-4E93-9306-608B74970E4B}" sibTransId="{72EBEE7A-B20F-4FF7-B331-E03CDA5920C8}"/>
    <dgm:cxn modelId="{69D4BB30-9044-4F70-BD01-993EA5F12316}" type="presOf" srcId="{D000D2B7-40A7-46BE-B70A-6DA01146A931}" destId="{0D5FB0F2-AE44-4830-BBD6-8D4AD9CEA1C2}" srcOrd="1" destOrd="0" presId="urn:microsoft.com/office/officeart/2005/8/layout/orgChart1"/>
    <dgm:cxn modelId="{5FB22D39-43EB-4157-81C9-46E51DFCFFB4}" type="presOf" srcId="{B2CCF63D-273C-4775-A531-2C5DCA05539F}" destId="{0D7D93BA-DBAF-4AD0-B8CF-80534D99352A}" srcOrd="0" destOrd="0" presId="urn:microsoft.com/office/officeart/2005/8/layout/orgChart1"/>
    <dgm:cxn modelId="{3261F460-B8C4-45B1-958E-924104E5118E}" type="presOf" srcId="{5FF496BA-AD22-428F-B48A-9A2D0314C3F4}" destId="{E29CE9DF-8138-4C22-A8D8-A6AF4000FF73}" srcOrd="0" destOrd="0" presId="urn:microsoft.com/office/officeart/2005/8/layout/orgChart1"/>
    <dgm:cxn modelId="{80A2F542-8A40-4785-AF57-052A1E5C19B0}" type="presOf" srcId="{F9C79C0A-6A80-4242-89A9-F75C169404C6}" destId="{368E55E7-C7D6-49D8-BA1F-61AC932A5A4D}" srcOrd="0" destOrd="0" presId="urn:microsoft.com/office/officeart/2005/8/layout/orgChart1"/>
    <dgm:cxn modelId="{9C162E45-A7CE-4CA3-BE1B-BC8EEBB5916D}" type="presOf" srcId="{1E2DFF5B-1B07-4C37-A307-539EBB19A505}" destId="{370939A7-AEC6-4AA5-9469-7F52BA3D3BA2}" srcOrd="0" destOrd="0" presId="urn:microsoft.com/office/officeart/2005/8/layout/orgChart1"/>
    <dgm:cxn modelId="{36C99166-D81F-4F55-8828-4D7D9AD89C1D}" type="presOf" srcId="{CA698B30-72E3-4E93-9306-608B74970E4B}" destId="{1705497F-28ED-4F72-B068-8D79D3224CE1}" srcOrd="0" destOrd="0" presId="urn:microsoft.com/office/officeart/2005/8/layout/orgChart1"/>
    <dgm:cxn modelId="{47DF3668-5B47-4288-A3B5-9B0C3C5619DC}" type="presOf" srcId="{591C156F-178F-4CD2-9BA5-38CB62BC2EFF}" destId="{647B41FE-C5ED-4521-A848-31BE34083C1E}" srcOrd="0" destOrd="0" presId="urn:microsoft.com/office/officeart/2005/8/layout/orgChart1"/>
    <dgm:cxn modelId="{F1210C49-8143-4493-BFDE-2064EC7AC08B}" type="presOf" srcId="{FD6FAF59-13CE-4488-A29D-F079D274CAFE}" destId="{E4504429-2FB4-467D-9843-C46AABC3648B}" srcOrd="0" destOrd="0" presId="urn:microsoft.com/office/officeart/2005/8/layout/orgChart1"/>
    <dgm:cxn modelId="{C784426B-633A-42D7-847A-8D7A09914E1B}" srcId="{F9C79C0A-6A80-4242-89A9-F75C169404C6}" destId="{D000D2B7-40A7-46BE-B70A-6DA01146A931}" srcOrd="1" destOrd="0" parTransId="{D5FDC5DF-FEC3-4EEA-A692-1C3D250777B3}" sibTransId="{1D7E0A10-D9F8-4C11-845F-71665B27A437}"/>
    <dgm:cxn modelId="{445B804B-5317-48F1-983F-7A560DABA0DC}" srcId="{F9C79C0A-6A80-4242-89A9-F75C169404C6}" destId="{97ACAFDE-49D0-4FD0-9A1C-BAD722F5B947}" srcOrd="0" destOrd="0" parTransId="{5FF496BA-AD22-428F-B48A-9A2D0314C3F4}" sibTransId="{0E1F1A85-5D68-4A13-8FB2-04C8FB83299E}"/>
    <dgm:cxn modelId="{C317454E-B68D-4661-828B-489C2CB4D965}" type="presOf" srcId="{97ACAFDE-49D0-4FD0-9A1C-BAD722F5B947}" destId="{1CF82D5B-CA48-4E5B-BB1B-6E3D7E6A024D}" srcOrd="1" destOrd="0" presId="urn:microsoft.com/office/officeart/2005/8/layout/orgChart1"/>
    <dgm:cxn modelId="{F1A86672-7473-447E-9DDA-13ED4E9BA019}" type="presOf" srcId="{804E94EF-73BC-4C9F-9650-B92D2A5A62D9}" destId="{1B3D7D8A-9D5A-433A-B54F-71BDA0E02EE4}" srcOrd="1" destOrd="0" presId="urn:microsoft.com/office/officeart/2005/8/layout/orgChart1"/>
    <dgm:cxn modelId="{C4C6407C-F411-4A81-9AE2-56C2CD545229}" type="presOf" srcId="{D000D2B7-40A7-46BE-B70A-6DA01146A931}" destId="{80833724-A5CD-479C-81C0-271532E67F2C}" srcOrd="0" destOrd="0" presId="urn:microsoft.com/office/officeart/2005/8/layout/orgChart1"/>
    <dgm:cxn modelId="{6A985385-CD05-40C0-A9AA-800AED4A286D}" type="presOf" srcId="{D5FDC5DF-FEC3-4EEA-A692-1C3D250777B3}" destId="{494E5DA8-1682-4C74-B543-9B753FFFAC5B}" srcOrd="0" destOrd="0" presId="urn:microsoft.com/office/officeart/2005/8/layout/orgChart1"/>
    <dgm:cxn modelId="{82DB0A8C-67A8-492F-9D2A-7B94B8C8D67F}" srcId="{D000D2B7-40A7-46BE-B70A-6DA01146A931}" destId="{804E94EF-73BC-4C9F-9650-B92D2A5A62D9}" srcOrd="2" destOrd="0" parTransId="{520CDCE3-B6BA-432B-BCE8-B930EC60417A}" sibTransId="{67A9B181-265C-4500-926F-5B7CF2FA00A6}"/>
    <dgm:cxn modelId="{E9F7F8AD-4DED-43F3-AC7F-3D5FF64B5B98}" type="presOf" srcId="{97ACAFDE-49D0-4FD0-9A1C-BAD722F5B947}" destId="{2E86BD04-31A4-4A51-B360-2E92C2AAB005}" srcOrd="0" destOrd="0" presId="urn:microsoft.com/office/officeart/2005/8/layout/orgChart1"/>
    <dgm:cxn modelId="{438FE7BB-F14A-4F93-85F0-4EF520D42D05}" srcId="{F9C79C0A-6A80-4242-89A9-F75C169404C6}" destId="{FD6FAF59-13CE-4488-A29D-F079D274CAFE}" srcOrd="2" destOrd="0" parTransId="{B2CCF63D-273C-4775-A531-2C5DCA05539F}" sibTransId="{6F77EFF2-A607-47CE-A7A9-C196BD176331}"/>
    <dgm:cxn modelId="{BDBAC3C6-BF01-4825-88CE-E38C3CC1E245}" type="presOf" srcId="{6B52D3CA-C0BF-4315-BC0B-75ADE540E6CA}" destId="{73A1ED49-E9FD-4E90-9DF9-7BE0FC02BE19}" srcOrd="0" destOrd="0" presId="urn:microsoft.com/office/officeart/2005/8/layout/orgChart1"/>
    <dgm:cxn modelId="{F6FF2AC8-9A7C-4B2F-83E4-50A2E4BC93D2}" type="presOf" srcId="{1E2DFF5B-1B07-4C37-A307-539EBB19A505}" destId="{B49EDA70-3954-4CF8-B94A-38DF81442226}" srcOrd="1" destOrd="0" presId="urn:microsoft.com/office/officeart/2005/8/layout/orgChart1"/>
    <dgm:cxn modelId="{1F1DDDEE-F209-4198-90C8-78F238CCE919}" type="presOf" srcId="{FD6FAF59-13CE-4488-A29D-F079D274CAFE}" destId="{93AFA672-F8F5-49A9-8436-6EB5A9ED09D7}" srcOrd="1" destOrd="0" presId="urn:microsoft.com/office/officeart/2005/8/layout/orgChart1"/>
    <dgm:cxn modelId="{54B9B5F1-7EF3-4661-BF32-E880FFAB3C22}" srcId="{6B52D3CA-C0BF-4315-BC0B-75ADE540E6CA}" destId="{F9C79C0A-6A80-4242-89A9-F75C169404C6}" srcOrd="0" destOrd="0" parTransId="{F37E1713-88F5-418C-A6E9-D938D4D71483}" sibTransId="{26D1D1C9-A603-4DDF-B2D1-B2E56763055A}"/>
    <dgm:cxn modelId="{92D728F6-6461-4E7B-92DF-FEFA9681EE42}" srcId="{D000D2B7-40A7-46BE-B70A-6DA01146A931}" destId="{1E2DFF5B-1B07-4C37-A307-539EBB19A505}" srcOrd="0" destOrd="0" parTransId="{2A5BF6A7-A2FB-40ED-A029-811D9D3B4704}" sibTransId="{958B62E7-E9E1-48C8-8134-934BC1A48A02}"/>
    <dgm:cxn modelId="{3AAC77D2-4320-4B69-A0A9-BE8F0105F890}" type="presParOf" srcId="{73A1ED49-E9FD-4E90-9DF9-7BE0FC02BE19}" destId="{F38F409C-2D50-451B-94EA-EAF85C0A1707}" srcOrd="0" destOrd="0" presId="urn:microsoft.com/office/officeart/2005/8/layout/orgChart1"/>
    <dgm:cxn modelId="{B303F4DC-44F9-44F1-816D-887DF5BA866E}" type="presParOf" srcId="{F38F409C-2D50-451B-94EA-EAF85C0A1707}" destId="{4FB15805-1173-4E0E-86A3-EA27F995552C}" srcOrd="0" destOrd="0" presId="urn:microsoft.com/office/officeart/2005/8/layout/orgChart1"/>
    <dgm:cxn modelId="{79F7C1F2-0C05-4213-B807-83039E4B6EE1}" type="presParOf" srcId="{4FB15805-1173-4E0E-86A3-EA27F995552C}" destId="{368E55E7-C7D6-49D8-BA1F-61AC932A5A4D}" srcOrd="0" destOrd="0" presId="urn:microsoft.com/office/officeart/2005/8/layout/orgChart1"/>
    <dgm:cxn modelId="{61BD5142-D7D9-4BD5-87CE-BC1BD97F175E}" type="presParOf" srcId="{4FB15805-1173-4E0E-86A3-EA27F995552C}" destId="{92F41602-CCAF-4F07-A074-1ECD867FDEF2}" srcOrd="1" destOrd="0" presId="urn:microsoft.com/office/officeart/2005/8/layout/orgChart1"/>
    <dgm:cxn modelId="{2BD83F09-3FFF-43A2-8D69-7B71088B5F98}" type="presParOf" srcId="{F38F409C-2D50-451B-94EA-EAF85C0A1707}" destId="{898AB794-20E8-401B-9577-822A683C9853}" srcOrd="1" destOrd="0" presId="urn:microsoft.com/office/officeart/2005/8/layout/orgChart1"/>
    <dgm:cxn modelId="{F20261EF-1D50-4C43-B4E5-B96117F494B4}" type="presParOf" srcId="{898AB794-20E8-401B-9577-822A683C9853}" destId="{E29CE9DF-8138-4C22-A8D8-A6AF4000FF73}" srcOrd="0" destOrd="0" presId="urn:microsoft.com/office/officeart/2005/8/layout/orgChart1"/>
    <dgm:cxn modelId="{462F7472-3589-4D5C-90E9-B1C755947728}" type="presParOf" srcId="{898AB794-20E8-401B-9577-822A683C9853}" destId="{5BED8E51-02B0-4648-B8E2-EC649513CE0E}" srcOrd="1" destOrd="0" presId="urn:microsoft.com/office/officeart/2005/8/layout/orgChart1"/>
    <dgm:cxn modelId="{A34AC8B1-ED16-4487-9064-562514C03EAC}" type="presParOf" srcId="{5BED8E51-02B0-4648-B8E2-EC649513CE0E}" destId="{B95DAFC2-372E-4B2D-AC80-229BB8010EAF}" srcOrd="0" destOrd="0" presId="urn:microsoft.com/office/officeart/2005/8/layout/orgChart1"/>
    <dgm:cxn modelId="{D72A5756-63C5-4BD0-BC3B-A4338338317B}" type="presParOf" srcId="{B95DAFC2-372E-4B2D-AC80-229BB8010EAF}" destId="{2E86BD04-31A4-4A51-B360-2E92C2AAB005}" srcOrd="0" destOrd="0" presId="urn:microsoft.com/office/officeart/2005/8/layout/orgChart1"/>
    <dgm:cxn modelId="{A266B3B3-C34E-4908-A756-BCD60747EF0E}" type="presParOf" srcId="{B95DAFC2-372E-4B2D-AC80-229BB8010EAF}" destId="{1CF82D5B-CA48-4E5B-BB1B-6E3D7E6A024D}" srcOrd="1" destOrd="0" presId="urn:microsoft.com/office/officeart/2005/8/layout/orgChart1"/>
    <dgm:cxn modelId="{51C3A09F-2F6D-4528-B583-75DCCB8C5CC1}" type="presParOf" srcId="{5BED8E51-02B0-4648-B8E2-EC649513CE0E}" destId="{D9AC5FF2-CF33-45E7-82E1-E3BFF261A907}" srcOrd="1" destOrd="0" presId="urn:microsoft.com/office/officeart/2005/8/layout/orgChart1"/>
    <dgm:cxn modelId="{A4CC5010-6D0D-4C98-8BAA-1AD340365AF0}" type="presParOf" srcId="{5BED8E51-02B0-4648-B8E2-EC649513CE0E}" destId="{D50A1449-398D-47CE-A8F0-5FEA02220CF3}" srcOrd="2" destOrd="0" presId="urn:microsoft.com/office/officeart/2005/8/layout/orgChart1"/>
    <dgm:cxn modelId="{BB27CD1B-897C-47F6-A2E9-46D651895FCF}" type="presParOf" srcId="{898AB794-20E8-401B-9577-822A683C9853}" destId="{494E5DA8-1682-4C74-B543-9B753FFFAC5B}" srcOrd="2" destOrd="0" presId="urn:microsoft.com/office/officeart/2005/8/layout/orgChart1"/>
    <dgm:cxn modelId="{8E6C68B1-D2A5-4D85-ACA2-11C9D2ECBCB5}" type="presParOf" srcId="{898AB794-20E8-401B-9577-822A683C9853}" destId="{3DEC0D81-7753-46B1-A349-391AD058C761}" srcOrd="3" destOrd="0" presId="urn:microsoft.com/office/officeart/2005/8/layout/orgChart1"/>
    <dgm:cxn modelId="{BA92812D-DA08-4CA9-A6EA-466CC8CFB7A6}" type="presParOf" srcId="{3DEC0D81-7753-46B1-A349-391AD058C761}" destId="{E12D188D-CCDB-4603-91A4-93DAB45E48AC}" srcOrd="0" destOrd="0" presId="urn:microsoft.com/office/officeart/2005/8/layout/orgChart1"/>
    <dgm:cxn modelId="{1121E9BF-1B7F-4414-AB47-A520E63C38EC}" type="presParOf" srcId="{E12D188D-CCDB-4603-91A4-93DAB45E48AC}" destId="{80833724-A5CD-479C-81C0-271532E67F2C}" srcOrd="0" destOrd="0" presId="urn:microsoft.com/office/officeart/2005/8/layout/orgChart1"/>
    <dgm:cxn modelId="{BD9AFD60-3F8E-4BB8-A63E-A8ABFD199EF6}" type="presParOf" srcId="{E12D188D-CCDB-4603-91A4-93DAB45E48AC}" destId="{0D5FB0F2-AE44-4830-BBD6-8D4AD9CEA1C2}" srcOrd="1" destOrd="0" presId="urn:microsoft.com/office/officeart/2005/8/layout/orgChart1"/>
    <dgm:cxn modelId="{67D01F8F-C04E-426B-8033-7DABECA4EAFF}" type="presParOf" srcId="{3DEC0D81-7753-46B1-A349-391AD058C761}" destId="{384972E1-656E-4172-82EC-905FCD5E386A}" srcOrd="1" destOrd="0" presId="urn:microsoft.com/office/officeart/2005/8/layout/orgChart1"/>
    <dgm:cxn modelId="{AC355BF3-703A-4AA2-91D6-96E626920322}" type="presParOf" srcId="{384972E1-656E-4172-82EC-905FCD5E386A}" destId="{4D4DB3BB-8436-407B-9E1D-15729355D945}" srcOrd="0" destOrd="0" presId="urn:microsoft.com/office/officeart/2005/8/layout/orgChart1"/>
    <dgm:cxn modelId="{E2EEF744-3B83-4B9B-871E-ED3CF4D4EEE1}" type="presParOf" srcId="{384972E1-656E-4172-82EC-905FCD5E386A}" destId="{98639E0D-5869-4208-890F-7C3F697C2DB5}" srcOrd="1" destOrd="0" presId="urn:microsoft.com/office/officeart/2005/8/layout/orgChart1"/>
    <dgm:cxn modelId="{238B7B9F-A95C-4B1B-983F-73BCA8BB8F08}" type="presParOf" srcId="{98639E0D-5869-4208-890F-7C3F697C2DB5}" destId="{54864B07-D7FE-4660-8FC2-A7D3C8C2B8FE}" srcOrd="0" destOrd="0" presId="urn:microsoft.com/office/officeart/2005/8/layout/orgChart1"/>
    <dgm:cxn modelId="{17912CE6-ACEE-401C-A7F8-43C3EF773F95}" type="presParOf" srcId="{54864B07-D7FE-4660-8FC2-A7D3C8C2B8FE}" destId="{370939A7-AEC6-4AA5-9469-7F52BA3D3BA2}" srcOrd="0" destOrd="0" presId="urn:microsoft.com/office/officeart/2005/8/layout/orgChart1"/>
    <dgm:cxn modelId="{FC8574A3-96FA-4069-9E14-1ECD02DA9EEE}" type="presParOf" srcId="{54864B07-D7FE-4660-8FC2-A7D3C8C2B8FE}" destId="{B49EDA70-3954-4CF8-B94A-38DF81442226}" srcOrd="1" destOrd="0" presId="urn:microsoft.com/office/officeart/2005/8/layout/orgChart1"/>
    <dgm:cxn modelId="{FDC36B3E-4047-4F00-AEA0-D4AE4D8DC829}" type="presParOf" srcId="{98639E0D-5869-4208-890F-7C3F697C2DB5}" destId="{8464A8C9-BFB4-4656-813D-DE886D045052}" srcOrd="1" destOrd="0" presId="urn:microsoft.com/office/officeart/2005/8/layout/orgChart1"/>
    <dgm:cxn modelId="{2BC0D6DA-5C84-4E08-A3CB-82A87902B77D}" type="presParOf" srcId="{98639E0D-5869-4208-890F-7C3F697C2DB5}" destId="{06D9C640-9F02-40B1-B5BE-07D93555E677}" srcOrd="2" destOrd="0" presId="urn:microsoft.com/office/officeart/2005/8/layout/orgChart1"/>
    <dgm:cxn modelId="{5630FE82-3F83-45EF-B94F-171889F0796A}" type="presParOf" srcId="{384972E1-656E-4172-82EC-905FCD5E386A}" destId="{1705497F-28ED-4F72-B068-8D79D3224CE1}" srcOrd="2" destOrd="0" presId="urn:microsoft.com/office/officeart/2005/8/layout/orgChart1"/>
    <dgm:cxn modelId="{C4692E91-6A3A-484F-9075-0A94E9F38581}" type="presParOf" srcId="{384972E1-656E-4172-82EC-905FCD5E386A}" destId="{F013D042-4412-4B83-87B9-AC725D39076A}" srcOrd="3" destOrd="0" presId="urn:microsoft.com/office/officeart/2005/8/layout/orgChart1"/>
    <dgm:cxn modelId="{BE082ED2-FB82-4147-B59A-07849A516918}" type="presParOf" srcId="{F013D042-4412-4B83-87B9-AC725D39076A}" destId="{BA4AD7B9-E506-4B28-BA7B-9A2AB57392CA}" srcOrd="0" destOrd="0" presId="urn:microsoft.com/office/officeart/2005/8/layout/orgChart1"/>
    <dgm:cxn modelId="{E3157F0B-830E-468E-A0A3-60E57879AC95}" type="presParOf" srcId="{BA4AD7B9-E506-4B28-BA7B-9A2AB57392CA}" destId="{647B41FE-C5ED-4521-A848-31BE34083C1E}" srcOrd="0" destOrd="0" presId="urn:microsoft.com/office/officeart/2005/8/layout/orgChart1"/>
    <dgm:cxn modelId="{63544283-C631-401D-8E9D-317E0BEC21E3}" type="presParOf" srcId="{BA4AD7B9-E506-4B28-BA7B-9A2AB57392CA}" destId="{7F14E61E-8D64-4641-9447-50181765B24C}" srcOrd="1" destOrd="0" presId="urn:microsoft.com/office/officeart/2005/8/layout/orgChart1"/>
    <dgm:cxn modelId="{2325467F-740B-496A-8ECA-CFBD793402C7}" type="presParOf" srcId="{F013D042-4412-4B83-87B9-AC725D39076A}" destId="{3E239235-8A48-4E66-B630-BC43BCBC5200}" srcOrd="1" destOrd="0" presId="urn:microsoft.com/office/officeart/2005/8/layout/orgChart1"/>
    <dgm:cxn modelId="{B043E193-07A3-4044-90AE-CD18581635E3}" type="presParOf" srcId="{F013D042-4412-4B83-87B9-AC725D39076A}" destId="{05572452-6684-427B-A1BD-BECC2DCC78BF}" srcOrd="2" destOrd="0" presId="urn:microsoft.com/office/officeart/2005/8/layout/orgChart1"/>
    <dgm:cxn modelId="{3CFBB040-6576-45CB-8CA4-1882B0F37FCC}" type="presParOf" srcId="{384972E1-656E-4172-82EC-905FCD5E386A}" destId="{9AC8F123-64C3-4978-87D7-51DFB2817D00}" srcOrd="4" destOrd="0" presId="urn:microsoft.com/office/officeart/2005/8/layout/orgChart1"/>
    <dgm:cxn modelId="{86F2528E-69D8-4608-B2FF-FDE125B66FF7}" type="presParOf" srcId="{384972E1-656E-4172-82EC-905FCD5E386A}" destId="{0AF2B61E-2CC5-4D5C-9395-4B0F244A90EB}" srcOrd="5" destOrd="0" presId="urn:microsoft.com/office/officeart/2005/8/layout/orgChart1"/>
    <dgm:cxn modelId="{BD4EC07E-4D8E-4EA5-96C1-6D3463D13AB4}" type="presParOf" srcId="{0AF2B61E-2CC5-4D5C-9395-4B0F244A90EB}" destId="{0A9EF680-3343-4893-B8F4-9240355517EE}" srcOrd="0" destOrd="0" presId="urn:microsoft.com/office/officeart/2005/8/layout/orgChart1"/>
    <dgm:cxn modelId="{1AE26428-AFA0-4A93-B734-6CD5E93C40AD}" type="presParOf" srcId="{0A9EF680-3343-4893-B8F4-9240355517EE}" destId="{6A0F140B-9439-468A-BCFA-B0B84EC89064}" srcOrd="0" destOrd="0" presId="urn:microsoft.com/office/officeart/2005/8/layout/orgChart1"/>
    <dgm:cxn modelId="{9B679EC4-38F9-428C-A01E-5F687656C3A4}" type="presParOf" srcId="{0A9EF680-3343-4893-B8F4-9240355517EE}" destId="{1B3D7D8A-9D5A-433A-B54F-71BDA0E02EE4}" srcOrd="1" destOrd="0" presId="urn:microsoft.com/office/officeart/2005/8/layout/orgChart1"/>
    <dgm:cxn modelId="{26A0F38B-14F0-4C10-BC9E-A8CD1E9FB573}" type="presParOf" srcId="{0AF2B61E-2CC5-4D5C-9395-4B0F244A90EB}" destId="{3FB1C30B-F6B5-423E-95E5-5E83D43EA66E}" srcOrd="1" destOrd="0" presId="urn:microsoft.com/office/officeart/2005/8/layout/orgChart1"/>
    <dgm:cxn modelId="{A2F02BAA-C41E-4A03-B338-7A0423518056}" type="presParOf" srcId="{0AF2B61E-2CC5-4D5C-9395-4B0F244A90EB}" destId="{66ACCA2E-7161-49C0-9A20-23DC19CF2E94}" srcOrd="2" destOrd="0" presId="urn:microsoft.com/office/officeart/2005/8/layout/orgChart1"/>
    <dgm:cxn modelId="{0D441F62-C177-405B-9C61-EEDF54B7330A}" type="presParOf" srcId="{3DEC0D81-7753-46B1-A349-391AD058C761}" destId="{6E813599-055F-43B4-AAFC-EBEC84DDD97C}" srcOrd="2" destOrd="0" presId="urn:microsoft.com/office/officeart/2005/8/layout/orgChart1"/>
    <dgm:cxn modelId="{66C7B611-B2A5-410E-9367-608EB59A3E41}" type="presParOf" srcId="{898AB794-20E8-401B-9577-822A683C9853}" destId="{0D7D93BA-DBAF-4AD0-B8CF-80534D99352A}" srcOrd="4" destOrd="0" presId="urn:microsoft.com/office/officeart/2005/8/layout/orgChart1"/>
    <dgm:cxn modelId="{D0516EB5-E931-4637-8AF9-F078DF827149}" type="presParOf" srcId="{898AB794-20E8-401B-9577-822A683C9853}" destId="{4E930981-9255-446B-8CB2-F9954B1CC36F}" srcOrd="5" destOrd="0" presId="urn:microsoft.com/office/officeart/2005/8/layout/orgChart1"/>
    <dgm:cxn modelId="{0B5801F4-9391-4FAD-B37C-AA3416457289}" type="presParOf" srcId="{4E930981-9255-446B-8CB2-F9954B1CC36F}" destId="{7D30E152-E78A-49A7-BA82-188763EF3B71}" srcOrd="0" destOrd="0" presId="urn:microsoft.com/office/officeart/2005/8/layout/orgChart1"/>
    <dgm:cxn modelId="{83C0CB3D-C8E0-43C9-9BC9-631733C90E43}" type="presParOf" srcId="{7D30E152-E78A-49A7-BA82-188763EF3B71}" destId="{E4504429-2FB4-467D-9843-C46AABC3648B}" srcOrd="0" destOrd="0" presId="urn:microsoft.com/office/officeart/2005/8/layout/orgChart1"/>
    <dgm:cxn modelId="{E589C88B-9177-48F9-822F-92CC08C920C3}" type="presParOf" srcId="{7D30E152-E78A-49A7-BA82-188763EF3B71}" destId="{93AFA672-F8F5-49A9-8436-6EB5A9ED09D7}" srcOrd="1" destOrd="0" presId="urn:microsoft.com/office/officeart/2005/8/layout/orgChart1"/>
    <dgm:cxn modelId="{8AE744FF-0CB3-4B62-B31D-D099E4221936}" type="presParOf" srcId="{4E930981-9255-446B-8CB2-F9954B1CC36F}" destId="{65E61DE4-D5AC-4159-8A0B-31164D37088C}" srcOrd="1" destOrd="0" presId="urn:microsoft.com/office/officeart/2005/8/layout/orgChart1"/>
    <dgm:cxn modelId="{DFEA80C1-93C6-42B6-8DE5-577F7DE0CA87}" type="presParOf" srcId="{4E930981-9255-446B-8CB2-F9954B1CC36F}" destId="{78B0735E-06BE-48D5-8F6E-D3342D1EE57D}" srcOrd="2" destOrd="0" presId="urn:microsoft.com/office/officeart/2005/8/layout/orgChart1"/>
    <dgm:cxn modelId="{CA441557-1100-4B50-AF03-89A095086DDE}" type="presParOf" srcId="{F38F409C-2D50-451B-94EA-EAF85C0A1707}" destId="{167D0206-3C96-4DB3-883D-ABCE29D723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93BA-DBAF-4AD0-B8CF-80534D99352A}">
      <dsp:nvSpPr>
        <dsp:cNvPr id="0" name=""/>
        <dsp:cNvSpPr/>
      </dsp:nvSpPr>
      <dsp:spPr>
        <a:xfrm>
          <a:off x="3433040" y="1369463"/>
          <a:ext cx="2433282" cy="586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57"/>
              </a:lnTo>
              <a:lnTo>
                <a:pt x="2433282" y="293057"/>
              </a:lnTo>
              <a:lnTo>
                <a:pt x="2433282" y="58611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8F123-64C3-4978-87D7-51DFB2817D00}">
      <dsp:nvSpPr>
        <dsp:cNvPr id="0" name=""/>
        <dsp:cNvSpPr/>
      </dsp:nvSpPr>
      <dsp:spPr>
        <a:xfrm>
          <a:off x="3430262" y="2633084"/>
          <a:ext cx="2045051" cy="574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781"/>
              </a:lnTo>
              <a:lnTo>
                <a:pt x="2045051" y="281781"/>
              </a:lnTo>
              <a:lnTo>
                <a:pt x="2045051" y="574838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5497F-28ED-4F72-B068-8D79D3224CE1}">
      <dsp:nvSpPr>
        <dsp:cNvPr id="0" name=""/>
        <dsp:cNvSpPr/>
      </dsp:nvSpPr>
      <dsp:spPr>
        <a:xfrm>
          <a:off x="3384542" y="2633084"/>
          <a:ext cx="91440" cy="574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781"/>
              </a:lnTo>
              <a:lnTo>
                <a:pt x="48245" y="281781"/>
              </a:lnTo>
              <a:lnTo>
                <a:pt x="48245" y="574838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DB3BB-8436-407B-9E1D-15729355D945}">
      <dsp:nvSpPr>
        <dsp:cNvPr id="0" name=""/>
        <dsp:cNvSpPr/>
      </dsp:nvSpPr>
      <dsp:spPr>
        <a:xfrm>
          <a:off x="1130182" y="2633084"/>
          <a:ext cx="2300080" cy="574838"/>
        </a:xfrm>
        <a:custGeom>
          <a:avLst/>
          <a:gdLst/>
          <a:ahLst/>
          <a:cxnLst/>
          <a:rect l="0" t="0" r="0" b="0"/>
          <a:pathLst>
            <a:path>
              <a:moveTo>
                <a:pt x="2300080" y="0"/>
              </a:moveTo>
              <a:lnTo>
                <a:pt x="2300080" y="281781"/>
              </a:lnTo>
              <a:lnTo>
                <a:pt x="0" y="281781"/>
              </a:lnTo>
              <a:lnTo>
                <a:pt x="0" y="574838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E5DA8-1682-4C74-B543-9B753FFFAC5B}">
      <dsp:nvSpPr>
        <dsp:cNvPr id="0" name=""/>
        <dsp:cNvSpPr/>
      </dsp:nvSpPr>
      <dsp:spPr>
        <a:xfrm>
          <a:off x="3384542" y="1369463"/>
          <a:ext cx="91440" cy="597390"/>
        </a:xfrm>
        <a:custGeom>
          <a:avLst/>
          <a:gdLst/>
          <a:ahLst/>
          <a:cxnLst/>
          <a:rect l="0" t="0" r="0" b="0"/>
          <a:pathLst>
            <a:path>
              <a:moveTo>
                <a:pt x="48497" y="0"/>
              </a:moveTo>
              <a:lnTo>
                <a:pt x="48497" y="304332"/>
              </a:lnTo>
              <a:lnTo>
                <a:pt x="45720" y="304332"/>
              </a:lnTo>
              <a:lnTo>
                <a:pt x="45720" y="597390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E9DF-8138-4C22-A8D8-A6AF4000FF73}">
      <dsp:nvSpPr>
        <dsp:cNvPr id="0" name=""/>
        <dsp:cNvSpPr/>
      </dsp:nvSpPr>
      <dsp:spPr>
        <a:xfrm>
          <a:off x="833203" y="1369463"/>
          <a:ext cx="2599836" cy="586114"/>
        </a:xfrm>
        <a:custGeom>
          <a:avLst/>
          <a:gdLst/>
          <a:ahLst/>
          <a:cxnLst/>
          <a:rect l="0" t="0" r="0" b="0"/>
          <a:pathLst>
            <a:path>
              <a:moveTo>
                <a:pt x="2599836" y="0"/>
              </a:moveTo>
              <a:lnTo>
                <a:pt x="2599836" y="293057"/>
              </a:lnTo>
              <a:lnTo>
                <a:pt x="0" y="293057"/>
              </a:lnTo>
              <a:lnTo>
                <a:pt x="0" y="586114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E55E7-C7D6-49D8-BA1F-61AC932A5A4D}">
      <dsp:nvSpPr>
        <dsp:cNvPr id="0" name=""/>
        <dsp:cNvSpPr/>
      </dsp:nvSpPr>
      <dsp:spPr>
        <a:xfrm>
          <a:off x="2600241" y="703232"/>
          <a:ext cx="1665597" cy="666230"/>
        </a:xfrm>
        <a:prstGeom prst="rect">
          <a:avLst/>
        </a:prstGeom>
        <a:solidFill>
          <a:srgbClr val="EEA236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</a:p>
      </dsp:txBody>
      <dsp:txXfrm>
        <a:off x="2600241" y="703232"/>
        <a:ext cx="1665597" cy="666230"/>
      </dsp:txXfrm>
    </dsp:sp>
    <dsp:sp modelId="{2E86BD04-31A4-4A51-B360-2E92C2AAB005}">
      <dsp:nvSpPr>
        <dsp:cNvPr id="0" name=""/>
        <dsp:cNvSpPr/>
      </dsp:nvSpPr>
      <dsp:spPr>
        <a:xfrm>
          <a:off x="404" y="1955578"/>
          <a:ext cx="1665597" cy="666230"/>
        </a:xfrm>
        <a:prstGeom prst="rect">
          <a:avLst/>
        </a:prstGeom>
        <a:solidFill>
          <a:srgbClr val="D43F3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關於</a:t>
          </a:r>
        </a:p>
      </dsp:txBody>
      <dsp:txXfrm>
        <a:off x="404" y="1955578"/>
        <a:ext cx="1665597" cy="666230"/>
      </dsp:txXfrm>
    </dsp:sp>
    <dsp:sp modelId="{80833724-A5CD-479C-81C0-271532E67F2C}">
      <dsp:nvSpPr>
        <dsp:cNvPr id="0" name=""/>
        <dsp:cNvSpPr/>
      </dsp:nvSpPr>
      <dsp:spPr>
        <a:xfrm>
          <a:off x="2415894" y="1966853"/>
          <a:ext cx="2028737" cy="666230"/>
        </a:xfrm>
        <a:prstGeom prst="rect">
          <a:avLst/>
        </a:prstGeom>
        <a:solidFill>
          <a:srgbClr val="D43F3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商品細節</a:t>
          </a:r>
        </a:p>
      </dsp:txBody>
      <dsp:txXfrm>
        <a:off x="2415894" y="1966853"/>
        <a:ext cx="2028737" cy="666230"/>
      </dsp:txXfrm>
    </dsp:sp>
    <dsp:sp modelId="{370939A7-AEC6-4AA5-9469-7F52BA3D3BA2}">
      <dsp:nvSpPr>
        <dsp:cNvPr id="0" name=""/>
        <dsp:cNvSpPr/>
      </dsp:nvSpPr>
      <dsp:spPr>
        <a:xfrm>
          <a:off x="297383" y="3207923"/>
          <a:ext cx="1665597" cy="666230"/>
        </a:xfrm>
        <a:prstGeom prst="rect">
          <a:avLst/>
        </a:prstGeom>
        <a:solidFill>
          <a:srgbClr val="46B8D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altLang="en-US" sz="2800" b="0" i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7383" y="3207923"/>
        <a:ext cx="1665597" cy="666230"/>
      </dsp:txXfrm>
    </dsp:sp>
    <dsp:sp modelId="{647B41FE-C5ED-4521-A848-31BE34083C1E}">
      <dsp:nvSpPr>
        <dsp:cNvPr id="0" name=""/>
        <dsp:cNvSpPr/>
      </dsp:nvSpPr>
      <dsp:spPr>
        <a:xfrm>
          <a:off x="2642873" y="3207923"/>
          <a:ext cx="1579829" cy="631943"/>
        </a:xfrm>
        <a:prstGeom prst="rect">
          <a:avLst/>
        </a:prstGeom>
        <a:solidFill>
          <a:srgbClr val="46B8D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2800" b="0" i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42873" y="3207923"/>
        <a:ext cx="1579829" cy="631943"/>
      </dsp:txXfrm>
    </dsp:sp>
    <dsp:sp modelId="{6A0F140B-9439-468A-BCFA-B0B84EC89064}">
      <dsp:nvSpPr>
        <dsp:cNvPr id="0" name=""/>
        <dsp:cNvSpPr/>
      </dsp:nvSpPr>
      <dsp:spPr>
        <a:xfrm>
          <a:off x="4715039" y="3207923"/>
          <a:ext cx="1520548" cy="608219"/>
        </a:xfrm>
        <a:prstGeom prst="rect">
          <a:avLst/>
        </a:prstGeom>
        <a:solidFill>
          <a:srgbClr val="46B8D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商品</a:t>
          </a:r>
          <a:r>
            <a:rPr lang="en-US" altLang="zh-TW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altLang="en-US" sz="2800" b="0" i="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15039" y="3207923"/>
        <a:ext cx="1520548" cy="608219"/>
      </dsp:txXfrm>
    </dsp:sp>
    <dsp:sp modelId="{E4504429-2FB4-467D-9843-C46AABC3648B}">
      <dsp:nvSpPr>
        <dsp:cNvPr id="0" name=""/>
        <dsp:cNvSpPr/>
      </dsp:nvSpPr>
      <dsp:spPr>
        <a:xfrm>
          <a:off x="4866969" y="1955578"/>
          <a:ext cx="1998706" cy="666230"/>
        </a:xfrm>
        <a:prstGeom prst="rect">
          <a:avLst/>
        </a:prstGeom>
        <a:solidFill>
          <a:srgbClr val="D43F3A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聯繫我們</a:t>
          </a:r>
        </a:p>
      </dsp:txBody>
      <dsp:txXfrm>
        <a:off x="4866969" y="1955578"/>
        <a:ext cx="1998706" cy="66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2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23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7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0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2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4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6773-79FB-44B8-B315-09045EDBE35B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BE9F-CB45-4C21-97F8-E7D507574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416720001.github.io/Drivago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852289" y="2339435"/>
            <a:ext cx="7128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找飲料？   </a:t>
            </a:r>
            <a:r>
              <a:rPr lang="en-US" altLang="zh-TW" sz="6000" dirty="0" err="1">
                <a:solidFill>
                  <a:srgbClr val="EEA236"/>
                </a:solidFill>
                <a:latin typeface="Cooper Std Black" panose="0208090304030B020404" pitchFamily="18" charset="0"/>
              </a:rPr>
              <a:t>Dri</a:t>
            </a:r>
            <a:r>
              <a:rPr lang="en-US" altLang="zh-TW" sz="6000" dirty="0" err="1">
                <a:solidFill>
                  <a:srgbClr val="D43F3A"/>
                </a:solidFill>
                <a:latin typeface="Cooper Std Black" panose="0208090304030B020404" pitchFamily="18" charset="0"/>
              </a:rPr>
              <a:t>va</a:t>
            </a:r>
            <a:r>
              <a:rPr lang="en-US" altLang="zh-TW" sz="6000" dirty="0" err="1">
                <a:solidFill>
                  <a:srgbClr val="46B8DA"/>
                </a:solidFill>
                <a:latin typeface="Cooper Std Black" panose="0208090304030B020404" pitchFamily="18" charset="0"/>
              </a:rPr>
              <a:t>go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947051" y="4913745"/>
            <a:ext cx="4034113" cy="1117600"/>
            <a:chOff x="5460143" y="4230255"/>
            <a:chExt cx="4799859" cy="1468582"/>
          </a:xfrm>
        </p:grpSpPr>
        <p:sp>
          <p:nvSpPr>
            <p:cNvPr id="16" name="矩形: 圓角 15"/>
            <p:cNvSpPr/>
            <p:nvPr/>
          </p:nvSpPr>
          <p:spPr>
            <a:xfrm>
              <a:off x="5460143" y="4230255"/>
              <a:ext cx="4799859" cy="1468582"/>
            </a:xfrm>
            <a:prstGeom prst="roundRect">
              <a:avLst/>
            </a:prstGeom>
            <a:solidFill>
              <a:srgbClr val="EF5285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469380" y="4334175"/>
              <a:ext cx="4715181" cy="1334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組長：四資三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  <a:ea typeface="Kozuka Gothic Pr6N H" panose="020B0800000000000000" pitchFamily="34" charset="-128"/>
                </a:rPr>
                <a:t>103590033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趙映翔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組員：四資三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  <a:ea typeface="Kozuka Gothic Pr6N H" panose="020B0800000000000000" pitchFamily="34" charset="-128"/>
                </a:rPr>
                <a:t>103590034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廖宣瑋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四資二 </a:t>
              </a:r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  <a:ea typeface="Kozuka Gothic Pr6N H" panose="020B0800000000000000" pitchFamily="34" charset="-128"/>
                </a:rPr>
                <a:t>104590026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方婷瑩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291430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21580" y="2969493"/>
            <a:ext cx="6576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由“找飯店？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Trivago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”發想而來，如同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Trivago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的標語「用划算的價格找到您最理想的飯店」。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我們“找飲料？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Drivago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”保持著讓使用者得到他們心目中滿意的答案，並且提供自身的心得以供參考，最後再延續著好讀、好記、好玩的特色吸引目光。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6796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sz="6000" dirty="0">
              <a:latin typeface="Cooper Std Black" panose="0208090304030B020404" pitchFamily="18" charset="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4078166434"/>
              </p:ext>
            </p:extLst>
          </p:nvPr>
        </p:nvGraphicFramePr>
        <p:xfrm>
          <a:off x="4474160" y="1493600"/>
          <a:ext cx="6866080" cy="457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714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410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870916" y="1242544"/>
            <a:ext cx="639919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R</a:t>
            </a:r>
            <a:endParaRPr lang="zh-TW" altLang="en-US" sz="48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26458" y="1242543"/>
            <a:ext cx="764953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W</a:t>
            </a:r>
            <a:endParaRPr lang="zh-TW" altLang="en-US" sz="48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81780" y="1242542"/>
            <a:ext cx="662361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MStiffHeiHK-UltraBold" panose="00000900000000000000" pitchFamily="50" charset="-120"/>
                <a:ea typeface="MStiffHeiHK-UltraBold" panose="00000900000000000000" pitchFamily="50" charset="-120"/>
              </a:rPr>
              <a:t>D</a:t>
            </a:r>
            <a:endParaRPr lang="zh-TW" altLang="en-US" sz="4800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98" y="2189015"/>
            <a:ext cx="2910016" cy="264013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83" y="2189015"/>
            <a:ext cx="3520181" cy="2640136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4930066" y="178274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&gt;1200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453936" y="178274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992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48" y="2189015"/>
            <a:ext cx="1619284" cy="264013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10753678" y="178274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&lt;768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34774" y="1052944"/>
            <a:ext cx="26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接點 35"/>
          <p:cNvCxnSpPr>
            <a:cxnSpLocks/>
          </p:cNvCxnSpPr>
          <p:nvPr/>
        </p:nvCxnSpPr>
        <p:spPr>
          <a:xfrm>
            <a:off x="3634947" y="5015345"/>
            <a:ext cx="810000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856243" y="50153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3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39" name="直線接點 38"/>
          <p:cNvCxnSpPr>
            <a:cxnSpLocks/>
          </p:cNvCxnSpPr>
          <p:nvPr/>
        </p:nvCxnSpPr>
        <p:spPr>
          <a:xfrm>
            <a:off x="4533764" y="5015345"/>
            <a:ext cx="2592000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665360" y="50153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9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42" name="直線接點 41"/>
          <p:cNvCxnSpPr>
            <a:cxnSpLocks/>
          </p:cNvCxnSpPr>
          <p:nvPr/>
        </p:nvCxnSpPr>
        <p:spPr>
          <a:xfrm>
            <a:off x="4533764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</p:cNvCxnSpPr>
          <p:nvPr/>
        </p:nvCxnSpPr>
        <p:spPr>
          <a:xfrm>
            <a:off x="5205244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cxnSpLocks/>
          </p:cNvCxnSpPr>
          <p:nvPr/>
        </p:nvCxnSpPr>
        <p:spPr>
          <a:xfrm>
            <a:off x="5867262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</p:cNvCxnSpPr>
          <p:nvPr/>
        </p:nvCxnSpPr>
        <p:spPr>
          <a:xfrm>
            <a:off x="6530177" y="5604583"/>
            <a:ext cx="602344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674319" y="5524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336337" y="5524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998355" y="55203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660373" y="55203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3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53" name="直線接點 52"/>
          <p:cNvCxnSpPr>
            <a:cxnSpLocks/>
          </p:cNvCxnSpPr>
          <p:nvPr/>
        </p:nvCxnSpPr>
        <p:spPr>
          <a:xfrm>
            <a:off x="7328444" y="5023181"/>
            <a:ext cx="887508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587332" y="50161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4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55" name="直線接點 54"/>
          <p:cNvCxnSpPr>
            <a:cxnSpLocks/>
          </p:cNvCxnSpPr>
          <p:nvPr/>
        </p:nvCxnSpPr>
        <p:spPr>
          <a:xfrm>
            <a:off x="8320585" y="5023181"/>
            <a:ext cx="1869743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071752" y="50153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8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cxnSp>
        <p:nvCxnSpPr>
          <p:cNvPr id="61" name="直線接點 60"/>
          <p:cNvCxnSpPr>
            <a:cxnSpLocks/>
          </p:cNvCxnSpPr>
          <p:nvPr/>
        </p:nvCxnSpPr>
        <p:spPr>
          <a:xfrm>
            <a:off x="8328102" y="5618424"/>
            <a:ext cx="565689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8446253" y="5538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4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64" name="直線接點 63"/>
          <p:cNvCxnSpPr>
            <a:cxnSpLocks/>
          </p:cNvCxnSpPr>
          <p:nvPr/>
        </p:nvCxnSpPr>
        <p:spPr>
          <a:xfrm>
            <a:off x="8977922" y="5618424"/>
            <a:ext cx="565689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083769" y="5538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4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66" name="直線接點 65"/>
          <p:cNvCxnSpPr>
            <a:cxnSpLocks/>
          </p:cNvCxnSpPr>
          <p:nvPr/>
        </p:nvCxnSpPr>
        <p:spPr>
          <a:xfrm>
            <a:off x="9618733" y="5618424"/>
            <a:ext cx="565689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9730649" y="5538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4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68" name="直線接點 67"/>
          <p:cNvCxnSpPr>
            <a:cxnSpLocks/>
          </p:cNvCxnSpPr>
          <p:nvPr/>
        </p:nvCxnSpPr>
        <p:spPr>
          <a:xfrm>
            <a:off x="10399197" y="5023181"/>
            <a:ext cx="1574439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0929214" y="49970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12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sp>
        <p:nvSpPr>
          <p:cNvPr id="3" name="箭號: 向下 2"/>
          <p:cNvSpPr/>
          <p:nvPr/>
        </p:nvSpPr>
        <p:spPr>
          <a:xfrm>
            <a:off x="10572602" y="5475362"/>
            <a:ext cx="221941" cy="312329"/>
          </a:xfrm>
          <a:prstGeom prst="downArrow">
            <a:avLst/>
          </a:prstGeom>
          <a:solidFill>
            <a:srgbClr val="EF5285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1144225" y="54337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cxnSp>
        <p:nvCxnSpPr>
          <p:cNvPr id="57" name="直線接點 56"/>
          <p:cNvCxnSpPr>
            <a:cxnSpLocks/>
          </p:cNvCxnSpPr>
          <p:nvPr/>
        </p:nvCxnSpPr>
        <p:spPr>
          <a:xfrm>
            <a:off x="10398804" y="5981965"/>
            <a:ext cx="761032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cxnSpLocks/>
          </p:cNvCxnSpPr>
          <p:nvPr/>
        </p:nvCxnSpPr>
        <p:spPr>
          <a:xfrm>
            <a:off x="11212604" y="5981965"/>
            <a:ext cx="761032" cy="0"/>
          </a:xfrm>
          <a:prstGeom prst="line">
            <a:avLst/>
          </a:prstGeom>
          <a:ln w="28575">
            <a:solidFill>
              <a:srgbClr val="EEA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10595616" y="5959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6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1409416" y="59591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EA236"/>
                </a:solidFill>
              </a:rPr>
              <a:t>6</a:t>
            </a:r>
            <a:endParaRPr lang="zh-TW" altLang="en-US" sz="2800" dirty="0">
              <a:solidFill>
                <a:srgbClr val="EEA236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4181" y="2403224"/>
            <a:ext cx="3466800" cy="2425928"/>
          </a:xfrm>
          <a:prstGeom prst="rect">
            <a:avLst/>
          </a:prstGeom>
          <a:noFill/>
          <a:ln w="19050">
            <a:solidFill>
              <a:srgbClr val="EEA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33764" y="2524309"/>
            <a:ext cx="2559600" cy="2284662"/>
          </a:xfrm>
          <a:prstGeom prst="rect">
            <a:avLst/>
          </a:prstGeom>
          <a:noFill/>
          <a:ln w="19050">
            <a:solidFill>
              <a:srgbClr val="D43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7334037" y="2398080"/>
            <a:ext cx="2850386" cy="2425928"/>
          </a:xfrm>
          <a:prstGeom prst="rect">
            <a:avLst/>
          </a:prstGeom>
          <a:noFill/>
          <a:ln w="19050">
            <a:solidFill>
              <a:srgbClr val="EEA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8316739" y="2520708"/>
            <a:ext cx="1850400" cy="2284662"/>
          </a:xfrm>
          <a:prstGeom prst="rect">
            <a:avLst/>
          </a:prstGeom>
          <a:noFill/>
          <a:ln w="19050">
            <a:solidFill>
              <a:srgbClr val="D43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10397029" y="2398080"/>
            <a:ext cx="1566000" cy="2425928"/>
          </a:xfrm>
          <a:prstGeom prst="rect">
            <a:avLst/>
          </a:prstGeom>
          <a:noFill/>
          <a:ln w="19050">
            <a:solidFill>
              <a:srgbClr val="EEA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/>
          <p:cNvCxnSpPr/>
          <p:nvPr/>
        </p:nvCxnSpPr>
        <p:spPr>
          <a:xfrm>
            <a:off x="11156193" y="2398080"/>
            <a:ext cx="0" cy="2425928"/>
          </a:xfrm>
          <a:prstGeom prst="line">
            <a:avLst/>
          </a:prstGeom>
          <a:ln w="12700">
            <a:solidFill>
              <a:srgbClr val="EEA2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11210963" y="2398080"/>
            <a:ext cx="0" cy="2425928"/>
          </a:xfrm>
          <a:prstGeom prst="line">
            <a:avLst/>
          </a:prstGeom>
          <a:ln w="12700">
            <a:solidFill>
              <a:srgbClr val="EEA2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446253" y="590297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768</a:t>
            </a:r>
            <a:endParaRPr lang="zh-TW" altLang="en-US" sz="2400" dirty="0"/>
          </a:p>
        </p:txBody>
      </p:sp>
      <p:cxnSp>
        <p:nvCxnSpPr>
          <p:cNvPr id="81" name="直線接點 80"/>
          <p:cNvCxnSpPr>
            <a:cxnSpLocks/>
          </p:cNvCxnSpPr>
          <p:nvPr/>
        </p:nvCxnSpPr>
        <p:spPr>
          <a:xfrm>
            <a:off x="8328102" y="6392385"/>
            <a:ext cx="911148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8614680" y="63125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6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cxnSp>
        <p:nvCxnSpPr>
          <p:cNvPr id="83" name="直線接點 82"/>
          <p:cNvCxnSpPr>
            <a:cxnSpLocks/>
          </p:cNvCxnSpPr>
          <p:nvPr/>
        </p:nvCxnSpPr>
        <p:spPr>
          <a:xfrm>
            <a:off x="9277350" y="6391114"/>
            <a:ext cx="907072" cy="0"/>
          </a:xfrm>
          <a:prstGeom prst="line">
            <a:avLst/>
          </a:prstGeom>
          <a:ln w="28575">
            <a:solidFill>
              <a:srgbClr val="D43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9559032" y="63125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D43F3A"/>
                </a:solidFill>
              </a:rPr>
              <a:t>6</a:t>
            </a:r>
            <a:endParaRPr lang="zh-TW" altLang="en-US" sz="2400" dirty="0">
              <a:solidFill>
                <a:srgbClr val="D43F3A"/>
              </a:solidFill>
            </a:endParaRPr>
          </a:p>
        </p:txBody>
      </p:sp>
      <p:grpSp>
        <p:nvGrpSpPr>
          <p:cNvPr id="89" name="群組 88"/>
          <p:cNvGrpSpPr/>
          <p:nvPr/>
        </p:nvGrpSpPr>
        <p:grpSpPr>
          <a:xfrm>
            <a:off x="10885188" y="5528293"/>
            <a:ext cx="282862" cy="189746"/>
            <a:chOff x="364837" y="263298"/>
            <a:chExt cx="282862" cy="189746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pic>
        <p:nvPicPr>
          <p:cNvPr id="22" name="圖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38" y="2667498"/>
            <a:ext cx="1625397" cy="162539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790622" y="4112821"/>
            <a:ext cx="3474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err="1">
                <a:solidFill>
                  <a:srgbClr val="EEA236"/>
                </a:solidFill>
                <a:latin typeface="Cooper Std Black" panose="0208090304030B020404" pitchFamily="18" charset="0"/>
              </a:rPr>
              <a:t>Dri</a:t>
            </a:r>
            <a:r>
              <a:rPr lang="en-US" altLang="zh-TW" sz="6000" dirty="0" err="1">
                <a:solidFill>
                  <a:srgbClr val="D43F3A"/>
                </a:solidFill>
                <a:latin typeface="Cooper Std Black" panose="0208090304030B020404" pitchFamily="18" charset="0"/>
              </a:rPr>
              <a:t>va</a:t>
            </a:r>
            <a:r>
              <a:rPr lang="en-US" altLang="zh-TW" sz="6000" dirty="0" err="1">
                <a:solidFill>
                  <a:srgbClr val="46B8DA"/>
                </a:solidFill>
                <a:latin typeface="Cooper Std Black" panose="0208090304030B020404" pitchFamily="18" charset="0"/>
              </a:rPr>
              <a:t>go</a:t>
            </a:r>
            <a:endParaRPr lang="zh-TW" altLang="en-US" sz="6000" dirty="0">
              <a:solidFill>
                <a:srgbClr val="46B8D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227810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7489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3961" y="157019"/>
            <a:ext cx="1366982" cy="563418"/>
          </a:xfrm>
          <a:prstGeom prst="rect">
            <a:avLst/>
          </a:prstGeom>
          <a:noFill/>
          <a:ln w="19050">
            <a:solidFill>
              <a:srgbClr val="EF5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6776" y="26329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F5285"/>
                </a:solidFill>
              </a:rPr>
              <a:t>Menu</a:t>
            </a:r>
            <a:endParaRPr lang="zh-TW" altLang="en-US" dirty="0">
              <a:solidFill>
                <a:srgbClr val="EF528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3914" y="343855"/>
            <a:ext cx="282862" cy="189746"/>
            <a:chOff x="364837" y="263298"/>
            <a:chExt cx="282862" cy="189746"/>
          </a:xfrm>
        </p:grpSpPr>
        <p:cxnSp>
          <p:nvCxnSpPr>
            <p:cNvPr id="8" name="直線接點 7"/>
            <p:cNvCxnSpPr/>
            <p:nvPr/>
          </p:nvCxnSpPr>
          <p:spPr>
            <a:xfrm>
              <a:off x="365299" y="26329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364837" y="392548"/>
              <a:ext cx="184727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cxnSpLocks/>
            </p:cNvCxnSpPr>
            <p:nvPr/>
          </p:nvCxnSpPr>
          <p:spPr>
            <a:xfrm>
              <a:off x="364837" y="328416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cxnSpLocks/>
            </p:cNvCxnSpPr>
            <p:nvPr/>
          </p:nvCxnSpPr>
          <p:spPr>
            <a:xfrm>
              <a:off x="365760" y="453044"/>
              <a:ext cx="281939" cy="0"/>
            </a:xfrm>
            <a:prstGeom prst="line">
              <a:avLst/>
            </a:prstGeom>
            <a:ln w="38100">
              <a:solidFill>
                <a:srgbClr val="EF5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452686" y="972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3" name="矩形 12"/>
          <p:cNvSpPr/>
          <p:nvPr/>
        </p:nvSpPr>
        <p:spPr>
          <a:xfrm>
            <a:off x="1758137" y="0"/>
            <a:ext cx="905522" cy="4230256"/>
          </a:xfrm>
          <a:prstGeom prst="rect">
            <a:avLst/>
          </a:prstGeom>
          <a:solidFill>
            <a:srgbClr val="EEA2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3478" y="-1"/>
            <a:ext cx="905522" cy="3191166"/>
          </a:xfrm>
          <a:prstGeom prst="rect">
            <a:avLst/>
          </a:prstGeom>
          <a:solidFill>
            <a:srgbClr val="D43F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68819" y="-2"/>
            <a:ext cx="905522" cy="2115130"/>
          </a:xfrm>
          <a:prstGeom prst="rect">
            <a:avLst/>
          </a:prstGeom>
          <a:solidFill>
            <a:srgbClr val="46B8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48069" y="146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570708" y="1247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sz="6000" dirty="0">
              <a:latin typeface="Cooper Std Black" panose="0208090304030B0204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74890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685" y="19581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28316" y="2461349"/>
            <a:ext cx="149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3451" y="2952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2685" y="3477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graphicFrame>
        <p:nvGraphicFramePr>
          <p:cNvPr id="25" name="圖表 24"/>
          <p:cNvGraphicFramePr/>
          <p:nvPr>
            <p:extLst>
              <p:ext uri="{D42A27DB-BD31-4B8C-83A1-F6EECF244321}">
                <p14:modId xmlns:p14="http://schemas.microsoft.com/office/powerpoint/2010/main" val="1779775359"/>
              </p:ext>
            </p:extLst>
          </p:nvPr>
        </p:nvGraphicFramePr>
        <p:xfrm>
          <a:off x="4021580" y="1434056"/>
          <a:ext cx="7056581" cy="470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9106030" y="230478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網頁程式實作、創意發想、</a:t>
            </a:r>
            <a:endParaRPr lang="en-US" altLang="zh-TW" dirty="0">
              <a:solidFill>
                <a:srgbClr val="EEA2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實作、</a:t>
            </a:r>
            <a:endParaRPr lang="en-US" altLang="zh-TW" dirty="0">
              <a:solidFill>
                <a:srgbClr val="EEA2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Masonry</a:t>
            </a:r>
            <a:r>
              <a:rPr lang="zh-TW" altLang="en-US" dirty="0">
                <a:solidFill>
                  <a:srgbClr val="EEA2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瀑布流實作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648036" y="578570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網頁程式實作、網頁設計、圖檔設計、</a:t>
            </a:r>
            <a:endParaRPr lang="en-US" altLang="zh-TW" dirty="0">
              <a:solidFill>
                <a:srgbClr val="D43F3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製作、</a:t>
            </a:r>
            <a:r>
              <a:rPr lang="en-US" altLang="zh-TW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dirty="0">
                <a:solidFill>
                  <a:srgbClr val="D43F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761238" y="230478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6B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網頁程式實作、</a:t>
            </a:r>
            <a:endParaRPr lang="en-US" altLang="zh-TW" dirty="0">
              <a:solidFill>
                <a:srgbClr val="46B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46B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網頁測試、創意發想、</a:t>
            </a:r>
            <a:endParaRPr lang="en-US" altLang="zh-TW" dirty="0">
              <a:solidFill>
                <a:srgbClr val="46B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46B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網頁規劃</a:t>
            </a:r>
          </a:p>
        </p:txBody>
      </p:sp>
    </p:spTree>
    <p:extLst>
      <p:ext uri="{BB962C8B-B14F-4D97-AF65-F5344CB8AC3E}">
        <p14:creationId xmlns:p14="http://schemas.microsoft.com/office/powerpoint/2010/main" val="36735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253</Words>
  <Application>Microsoft Office PowerPoint</Application>
  <PresentationFormat>寬螢幕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Kozuka Gothic Pr6N H</vt:lpstr>
      <vt:lpstr>MStiffHeiHK-UltraBold</vt:lpstr>
      <vt:lpstr>微軟正黑體</vt:lpstr>
      <vt:lpstr>新細明體</vt:lpstr>
      <vt:lpstr>Arial</vt:lpstr>
      <vt:lpstr>Calibri</vt:lpstr>
      <vt:lpstr>Calibri Light</vt:lpstr>
      <vt:lpstr>Cooper Std Black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廖宣瑋</cp:lastModifiedBy>
  <cp:revision>43</cp:revision>
  <dcterms:created xsi:type="dcterms:W3CDTF">2017-04-25T15:47:41Z</dcterms:created>
  <dcterms:modified xsi:type="dcterms:W3CDTF">2017-04-25T20:24:06Z</dcterms:modified>
</cp:coreProperties>
</file>