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58" r:id="rId3"/>
    <p:sldId id="269" r:id="rId4"/>
    <p:sldId id="270" r:id="rId5"/>
    <p:sldId id="257" r:id="rId6"/>
    <p:sldId id="264" r:id="rId7"/>
    <p:sldId id="263" r:id="rId8"/>
    <p:sldId id="267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1463"/>
  </p:normalViewPr>
  <p:slideViewPr>
    <p:cSldViewPr snapToGrid="0" snapToObjects="1">
      <p:cViewPr>
        <p:scale>
          <a:sx n="110" d="100"/>
          <a:sy n="110" d="100"/>
        </p:scale>
        <p:origin x="8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8B3E4-5987-5240-9F6D-45DAE01D753F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AA35B-138A-9545-AD94-C4012D752A8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492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dataset1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AA35B-138A-9545-AD94-C4012D752A8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495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d</a:t>
            </a:r>
            <a:r>
              <a:rPr kumimoji="1" lang="en-US" altLang="zh-TW" smtClean="0"/>
              <a:t>ataset</a:t>
            </a:r>
            <a:r>
              <a:rPr kumimoji="1" lang="en-US" altLang="zh-TW" baseline="0" smtClean="0"/>
              <a:t>6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AA35B-138A-9545-AD94-C4012D752A8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33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6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032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63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52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584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91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1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22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6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2B2D-ABCA-D849-B087-D0E5A4C599F5}" type="datetimeFigureOut">
              <a:rPr kumimoji="1" lang="zh-TW" altLang="en-US" smtClean="0"/>
              <a:t>2019/3/11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3179-F865-EA45-8127-DCABE2BCF5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111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6888594_A_Literature_Survey_on_Algorithms_for_Multi-label_Learnin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researchgate.net/publication/266888594_A_Literature_Survey_on_Algorithms_for_Multi-label_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researchgate.net/publication/266888594_A_Literature_Survey_on_Algorithms_for_Multi-label_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www.researchgate.net/publication/266888594_A_Literature_Survey_on_Algorithms_for_Multi-label_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Exact Match Ratio 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45" y="2590362"/>
            <a:ext cx="6451600" cy="1181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84325" y="6337410"/>
            <a:ext cx="4992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hlinkClick r:id="rId3"/>
              </a:rPr>
              <a:t>A Literature Survey on Algorithms for </a:t>
            </a:r>
            <a:r>
              <a:rPr lang="en-US" altLang="zh-TW" sz="1600" smtClean="0">
                <a:hlinkClick r:id="rId3"/>
              </a:rPr>
              <a:t>Multi-label Learning</a:t>
            </a:r>
            <a:endParaRPr lang="en-US" altLang="zh-TW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91101" y="38166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87616" y="382412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[1,0,0,1]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7067" y="424911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2</a:t>
            </a:r>
            <a:endParaRPr kumimoji="1" lang="zh-TW" altLang="en-US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87616" y="425936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[1,0,0,1]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1101" y="46886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3</a:t>
            </a:r>
            <a:endParaRPr kumimoji="1" lang="zh-TW" altLang="en-US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87616" y="469616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[1,1,0,1]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75532" y="38069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2047" y="381448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[1,0,0,1]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91498" y="423946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2</a:t>
            </a:r>
            <a:endParaRPr kumimoji="1" lang="zh-TW" altLang="en-US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72047" y="424971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[1,0,1,1]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75532" y="467901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3</a:t>
            </a:r>
            <a:endParaRPr kumimoji="1" lang="zh-TW" altLang="en-US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72047" y="468651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[1,1,0,1]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366076" y="4259364"/>
                <a:ext cx="2785121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1+0+1</m:t>
                        </m:r>
                      </m:e>
                    </m:d>
                  </m:oMath>
                </a14:m>
                <a:r>
                  <a:rPr kumimoji="1" lang="en-US" altLang="zh-TW" dirty="0" smtClean="0"/>
                  <a:t> = 0.66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76" y="4259364"/>
                <a:ext cx="2785121" cy="484876"/>
              </a:xfrm>
              <a:prstGeom prst="rect">
                <a:avLst/>
              </a:prstGeom>
              <a:blipFill rotWithShape="0">
                <a:blip r:embed="rId4"/>
                <a:stretch>
                  <a:fillRect l="-1751" r="-1094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30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Accuracy: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50" y="1589719"/>
            <a:ext cx="4559300" cy="1219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91101" y="38166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87616" y="382412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{A,B,C}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07067" y="424911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2</a:t>
            </a:r>
            <a:endParaRPr kumimoji="1" lang="zh-TW" altLang="en-US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87616" y="4259364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{A,B,C}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1101" y="46886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3</a:t>
            </a:r>
            <a:endParaRPr kumimoji="1" lang="zh-TW" altLang="en-US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87616" y="469616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</a:t>
            </a:r>
            <a:r>
              <a:rPr kumimoji="1" lang="en-US" altLang="zh-TW" dirty="0" smtClean="0"/>
              <a:t>A,D}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75532" y="38069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2047" y="3814481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{A,C,D}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91498" y="423946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2</a:t>
            </a:r>
            <a:endParaRPr kumimoji="1" lang="zh-TW" altLang="en-US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72047" y="4249718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{A,B,C}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475532" y="467901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3</a:t>
            </a:r>
            <a:endParaRPr kumimoji="1" lang="zh-TW" altLang="en-US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72047" y="46865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{C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366076" y="4259364"/>
                <a:ext cx="2930802" cy="48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 smtClean="0"/>
                  <a:t> = 0.5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76" y="4259364"/>
                <a:ext cx="2930802" cy="485454"/>
              </a:xfrm>
              <a:prstGeom prst="rect">
                <a:avLst/>
              </a:prstGeom>
              <a:blipFill rotWithShape="0">
                <a:blip r:embed="rId3"/>
                <a:stretch>
                  <a:fillRect l="-1663" r="-1040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284325" y="6337410"/>
            <a:ext cx="4992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hlinkClick r:id="rId4"/>
              </a:rPr>
              <a:t>A Literature Survey on Algorithms for </a:t>
            </a:r>
            <a:r>
              <a:rPr lang="en-US" altLang="zh-TW" sz="1600" smtClean="0">
                <a:hlinkClick r:id="rId4"/>
              </a:rPr>
              <a:t>Multi-label Learning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9006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Precision: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493918"/>
            <a:ext cx="4445000" cy="127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91101" y="38166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87616" y="382412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{A,B,C}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07067" y="424911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2</a:t>
            </a:r>
            <a:endParaRPr kumimoji="1" lang="zh-TW" altLang="en-US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87616" y="4259364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{A,B,C}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1101" y="46886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3</a:t>
            </a:r>
            <a:endParaRPr kumimoji="1" lang="zh-TW" altLang="en-US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87616" y="469616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</a:t>
            </a:r>
            <a:r>
              <a:rPr kumimoji="1" lang="en-US" altLang="zh-TW" dirty="0" smtClean="0"/>
              <a:t>A,D}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75532" y="38069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2047" y="3814481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{A,C,D}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91498" y="423946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2</a:t>
            </a:r>
            <a:endParaRPr kumimoji="1" lang="zh-TW" altLang="en-US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72047" y="4249718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{A,B,C}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475532" y="467901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3</a:t>
            </a:r>
            <a:endParaRPr kumimoji="1" lang="zh-TW" altLang="en-US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72047" y="46865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{C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366076" y="4259364"/>
                <a:ext cx="3057440" cy="48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 smtClean="0"/>
                  <a:t> = 0.55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76" y="4259364"/>
                <a:ext cx="3057440" cy="485454"/>
              </a:xfrm>
              <a:prstGeom prst="rect">
                <a:avLst/>
              </a:prstGeom>
              <a:blipFill rotWithShape="0">
                <a:blip r:embed="rId3"/>
                <a:stretch>
                  <a:fillRect l="-1594" r="-996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284325" y="6337410"/>
            <a:ext cx="4992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hlinkClick r:id="rId4"/>
              </a:rPr>
              <a:t>A Literature Survey on Algorithms for </a:t>
            </a:r>
            <a:r>
              <a:rPr lang="en-US" altLang="zh-TW" sz="1600" smtClean="0">
                <a:hlinkClick r:id="rId4"/>
              </a:rPr>
              <a:t>Multi-label Learning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87937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Recall: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53" y="1529739"/>
            <a:ext cx="4000500" cy="11938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691101" y="38166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87616" y="382412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{A,B,C}</a:t>
            </a:r>
            <a:endParaRPr kumimoji="1"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7067" y="424911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2</a:t>
            </a:r>
            <a:endParaRPr kumimoji="1" lang="zh-TW" altLang="en-US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187616" y="4259364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{A,B,C}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691101" y="46886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</a:t>
            </a:r>
            <a:r>
              <a:rPr kumimoji="1" lang="en-US" altLang="zh-TW" baseline="-25000" dirty="0"/>
              <a:t>3</a:t>
            </a:r>
            <a:endParaRPr kumimoji="1" lang="zh-TW" altLang="en-US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87616" y="469616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</a:t>
            </a:r>
            <a:r>
              <a:rPr kumimoji="1" lang="en-US" altLang="zh-TW" dirty="0" smtClean="0"/>
              <a:t>A,D}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475532" y="38069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1</a:t>
            </a:r>
            <a:endParaRPr kumimoji="1" lang="zh-TW" altLang="en-US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972047" y="3814481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{A,C,D}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91498" y="423946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2</a:t>
            </a:r>
            <a:endParaRPr kumimoji="1" lang="zh-TW" altLang="en-US" baseline="-25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972047" y="4249718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{A,B,C}</a:t>
            </a:r>
            <a:endParaRPr kumimoji="1"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475532" y="467901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</a:t>
            </a:r>
            <a:r>
              <a:rPr kumimoji="1" lang="en-US" altLang="zh-TW" baseline="-25000" dirty="0" smtClean="0"/>
              <a:t>3</a:t>
            </a:r>
            <a:endParaRPr kumimoji="1" lang="zh-TW" altLang="en-US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972047" y="46865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{C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366076" y="4259364"/>
                <a:ext cx="2758127" cy="48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 smtClean="0"/>
                  <a:t> = 0.55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76" y="4259364"/>
                <a:ext cx="2758127" cy="485454"/>
              </a:xfrm>
              <a:prstGeom prst="rect">
                <a:avLst/>
              </a:prstGeom>
              <a:blipFill rotWithShape="0">
                <a:blip r:embed="rId3"/>
                <a:stretch>
                  <a:fillRect l="-1766" r="-1104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4325" y="6337410"/>
            <a:ext cx="4992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hlinkClick r:id="rId4"/>
              </a:rPr>
              <a:t>A Literature Survey on Algorithms for </a:t>
            </a:r>
            <a:r>
              <a:rPr lang="en-US" altLang="zh-TW" sz="1600" smtClean="0">
                <a:hlinkClick r:id="rId4"/>
              </a:rPr>
              <a:t>Multi-label Learning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6467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Multilabel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Input dimension: 365</a:t>
            </a:r>
          </a:p>
          <a:p>
            <a:r>
              <a:rPr kumimoji="1" lang="en-US" altLang="zh-TW" dirty="0" smtClean="0"/>
              <a:t>Number of neurons: 300</a:t>
            </a:r>
          </a:p>
          <a:p>
            <a:r>
              <a:rPr kumimoji="1" lang="en-US" altLang="zh-TW" dirty="0" smtClean="0"/>
              <a:t>Number of hidden layer: 2</a:t>
            </a:r>
          </a:p>
          <a:p>
            <a:r>
              <a:rPr kumimoji="1" lang="en-US" altLang="zh-TW" dirty="0" smtClean="0"/>
              <a:t>Output dimension: 492</a:t>
            </a:r>
          </a:p>
          <a:p>
            <a:r>
              <a:rPr kumimoji="1" lang="en-US" altLang="zh-TW" dirty="0" smtClean="0"/>
              <a:t>Binary cross entropy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3-fold cross validation:</a:t>
            </a:r>
          </a:p>
          <a:p>
            <a:pPr lvl="1"/>
            <a:r>
              <a:rPr lang="en-US" altLang="zh-TW" dirty="0"/>
              <a:t>Exact Match Ratio </a:t>
            </a:r>
            <a:r>
              <a:rPr lang="en-US" altLang="zh-TW" dirty="0" smtClean="0"/>
              <a:t>: 0.49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Accuracy: 0.7</a:t>
            </a:r>
            <a:r>
              <a:rPr kumimoji="1" lang="en-US" altLang="zh-TW" dirty="0"/>
              <a:t>3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Precision: 0.87</a:t>
            </a:r>
          </a:p>
          <a:p>
            <a:pPr lvl="1"/>
            <a:r>
              <a:rPr kumimoji="1" lang="en-US" altLang="zh-TW" dirty="0" smtClean="0"/>
              <a:t>Recall: </a:t>
            </a:r>
            <a:r>
              <a:rPr kumimoji="1" lang="en-US" altLang="zh-TW" dirty="0" smtClean="0"/>
              <a:t>0.77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58" y="1871873"/>
            <a:ext cx="5102216" cy="38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Multilabel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Input dimension: 365</a:t>
            </a:r>
          </a:p>
          <a:p>
            <a:r>
              <a:rPr kumimoji="1" lang="en-US" altLang="zh-TW" dirty="0" smtClean="0"/>
              <a:t>Number of neurons: 300</a:t>
            </a:r>
          </a:p>
          <a:p>
            <a:r>
              <a:rPr kumimoji="1" lang="en-US" altLang="zh-TW" dirty="0" smtClean="0"/>
              <a:t>Number of hidden layer: 2</a:t>
            </a:r>
          </a:p>
          <a:p>
            <a:r>
              <a:rPr kumimoji="1" lang="en-US" altLang="zh-TW" dirty="0" smtClean="0"/>
              <a:t>Output dimension: 492</a:t>
            </a:r>
          </a:p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ross entropy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3-fold cross validation:</a:t>
            </a:r>
          </a:p>
          <a:p>
            <a:pPr lvl="1"/>
            <a:r>
              <a:rPr lang="en-US" altLang="zh-TW" dirty="0"/>
              <a:t>Exact Match Ratio : </a:t>
            </a:r>
            <a:r>
              <a:rPr lang="en-US" altLang="zh-TW" dirty="0" smtClean="0"/>
              <a:t>0.51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Accuracy: 0.75</a:t>
            </a:r>
          </a:p>
          <a:p>
            <a:pPr lvl="1"/>
            <a:r>
              <a:rPr kumimoji="1" lang="en-US" altLang="zh-TW" dirty="0" smtClean="0"/>
              <a:t>Precision: 0.85</a:t>
            </a:r>
          </a:p>
          <a:p>
            <a:pPr lvl="1"/>
            <a:r>
              <a:rPr kumimoji="1" lang="en-US" altLang="zh-TW" dirty="0" smtClean="0"/>
              <a:t>Recall: 0.81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492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Multilabel</a:t>
            </a:r>
            <a:r>
              <a:rPr kumimoji="1" lang="en-US" altLang="zh-TW" dirty="0" smtClean="0"/>
              <a:t> (0226)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Input dimension: 366</a:t>
            </a:r>
          </a:p>
          <a:p>
            <a:r>
              <a:rPr kumimoji="1" lang="en-US" altLang="zh-TW" dirty="0" smtClean="0"/>
              <a:t>Number of neurons: 300</a:t>
            </a:r>
          </a:p>
          <a:p>
            <a:r>
              <a:rPr kumimoji="1" lang="en-US" altLang="zh-TW" dirty="0" smtClean="0"/>
              <a:t>Number of hidden layer: 2</a:t>
            </a:r>
          </a:p>
          <a:p>
            <a:r>
              <a:rPr kumimoji="1" lang="en-US" altLang="zh-TW" dirty="0" smtClean="0"/>
              <a:t>Output dimension: 495</a:t>
            </a:r>
          </a:p>
          <a:p>
            <a:r>
              <a:rPr kumimoji="1" lang="en-US" altLang="zh-TW" dirty="0" smtClean="0"/>
              <a:t>Binary cross entropy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3-fold cross validation:</a:t>
            </a:r>
          </a:p>
          <a:p>
            <a:pPr lvl="1"/>
            <a:r>
              <a:rPr lang="en-US" altLang="zh-TW" dirty="0"/>
              <a:t>Exact Match Ratio : </a:t>
            </a:r>
            <a:r>
              <a:rPr lang="en-US" altLang="zh-TW" dirty="0" smtClean="0"/>
              <a:t>0.48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Accuracy: 0.69</a:t>
            </a:r>
          </a:p>
          <a:p>
            <a:pPr lvl="1"/>
            <a:r>
              <a:rPr kumimoji="1" lang="en-US" altLang="zh-TW" dirty="0" smtClean="0"/>
              <a:t>Precision: 0.83</a:t>
            </a:r>
          </a:p>
          <a:p>
            <a:pPr lvl="1"/>
            <a:r>
              <a:rPr kumimoji="1" lang="en-US" altLang="zh-TW" dirty="0" smtClean="0"/>
              <a:t>Recall: 0.73</a:t>
            </a:r>
          </a:p>
          <a:p>
            <a:endParaRPr kumimoji="1"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24" y="1825625"/>
            <a:ext cx="5050797" cy="37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8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Multilabel</a:t>
            </a:r>
            <a:r>
              <a:rPr kumimoji="1" lang="en-US" altLang="zh-TW" dirty="0" smtClean="0"/>
              <a:t> (0226)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Input dimension: 366</a:t>
            </a:r>
          </a:p>
          <a:p>
            <a:r>
              <a:rPr kumimoji="1" lang="en-US" altLang="zh-TW" dirty="0" smtClean="0"/>
              <a:t>Number of neurons: 300</a:t>
            </a:r>
          </a:p>
          <a:p>
            <a:r>
              <a:rPr kumimoji="1" lang="en-US" altLang="zh-TW" dirty="0" smtClean="0"/>
              <a:t>Number of hidden layer: 2</a:t>
            </a:r>
          </a:p>
          <a:p>
            <a:r>
              <a:rPr kumimoji="1" lang="en-US" altLang="zh-TW" dirty="0" smtClean="0"/>
              <a:t>Output dimension: 495</a:t>
            </a:r>
          </a:p>
          <a:p>
            <a:r>
              <a:rPr kumimoji="1" lang="en-US" altLang="zh-TW" dirty="0" smtClean="0"/>
              <a:t>Cross entropy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3-fold cross validation:</a:t>
            </a:r>
          </a:p>
          <a:p>
            <a:pPr lvl="1"/>
            <a:r>
              <a:rPr lang="en-US" altLang="zh-TW" dirty="0"/>
              <a:t>Exact Match Ratio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0.48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Accuracy: 0.69</a:t>
            </a:r>
          </a:p>
          <a:p>
            <a:pPr lvl="1"/>
            <a:r>
              <a:rPr kumimoji="1" lang="en-US" altLang="zh-TW" dirty="0" smtClean="0"/>
              <a:t>Precision: 0.80</a:t>
            </a:r>
          </a:p>
          <a:p>
            <a:pPr lvl="1"/>
            <a:r>
              <a:rPr kumimoji="1" lang="en-US" altLang="zh-TW" dirty="0" smtClean="0"/>
              <a:t>Recall: 0.77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60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Multiclass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Input dimension: 368</a:t>
            </a:r>
          </a:p>
          <a:p>
            <a:r>
              <a:rPr kumimoji="1" lang="en-US" altLang="zh-TW" dirty="0" smtClean="0"/>
              <a:t>Number of neurons: 300</a:t>
            </a:r>
          </a:p>
          <a:p>
            <a:r>
              <a:rPr kumimoji="1" lang="en-US" altLang="zh-TW" dirty="0" smtClean="0"/>
              <a:t>Number of hidden layer: 2</a:t>
            </a:r>
          </a:p>
          <a:p>
            <a:r>
              <a:rPr kumimoji="1" lang="en-US" altLang="zh-TW" dirty="0" smtClean="0"/>
              <a:t>Output dimension: 28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3-fold cross validation</a:t>
            </a:r>
          </a:p>
          <a:p>
            <a:pPr lvl="1"/>
            <a:r>
              <a:rPr lang="en-US" altLang="zh-TW" dirty="0"/>
              <a:t>Exact Match Ratio </a:t>
            </a:r>
            <a:r>
              <a:rPr kumimoji="1" lang="en-US" altLang="zh-TW" dirty="0" smtClean="0"/>
              <a:t>: 0.71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9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425</Words>
  <Application>Microsoft Macintosh PowerPoint</Application>
  <PresentationFormat>寬螢幕</PresentationFormat>
  <Paragraphs>126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Evaluation</vt:lpstr>
      <vt:lpstr>Evaluation</vt:lpstr>
      <vt:lpstr>Evaluation</vt:lpstr>
      <vt:lpstr>Evaluation</vt:lpstr>
      <vt:lpstr>Multilabel</vt:lpstr>
      <vt:lpstr>Multilabel</vt:lpstr>
      <vt:lpstr>Multilabel (0226)</vt:lpstr>
      <vt:lpstr>Multilabel (0226)</vt:lpstr>
      <vt:lpstr>Multiclass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Multilabel</dc:title>
  <dc:creator>Microsoft Office 使用者</dc:creator>
  <cp:lastModifiedBy>Microsoft Office 使用者</cp:lastModifiedBy>
  <cp:revision>84</cp:revision>
  <dcterms:created xsi:type="dcterms:W3CDTF">2019-02-26T02:11:41Z</dcterms:created>
  <dcterms:modified xsi:type="dcterms:W3CDTF">2019-03-11T02:36:49Z</dcterms:modified>
</cp:coreProperties>
</file>