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0"/>
  </p:notesMasterIdLst>
  <p:sldIdLst>
    <p:sldId id="290" r:id="rId2"/>
    <p:sldId id="277" r:id="rId3"/>
    <p:sldId id="287" r:id="rId4"/>
    <p:sldId id="285" r:id="rId5"/>
    <p:sldId id="265" r:id="rId6"/>
    <p:sldId id="264" r:id="rId7"/>
    <p:sldId id="286" r:id="rId8"/>
    <p:sldId id="28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565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7146780218073"/>
          <c:y val="0.21653976943436132"/>
          <c:w val="0.84876888898197278"/>
          <c:h val="0.74693217962365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8EEF9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EE-47B1-BCFA-87377ACCEEA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E-47B1-BCFA-87377ACCEE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9EE-47B1-BCFA-87377ACCEE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…项目</c:v>
                </c:pt>
                <c:pt idx="1">
                  <c:v>…项目</c:v>
                </c:pt>
                <c:pt idx="2">
                  <c:v>…项目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0.75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0-4225-B9CC-B830CDAD3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92073055"/>
        <c:axId val="992073471"/>
      </c:barChart>
      <c:catAx>
        <c:axId val="9920730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2073471"/>
        <c:crosses val="autoZero"/>
        <c:auto val="1"/>
        <c:lblAlgn val="ctr"/>
        <c:lblOffset val="100"/>
        <c:noMultiLvlLbl val="0"/>
      </c:catAx>
      <c:valAx>
        <c:axId val="992073471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99207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7784286627752"/>
          <c:y val="0.22496634805406493"/>
          <c:w val="0.67002529203618133"/>
          <c:h val="0.66035014639453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去年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5-4859-B8CE-54A205B85D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6D85-4859-B8CE-54A205B85D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今年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A-4E7E-BE98-2740828FC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352463"/>
        <c:axId val="439352879"/>
      </c:barChart>
      <c:catAx>
        <c:axId val="4393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9352879"/>
        <c:crosses val="autoZero"/>
        <c:auto val="1"/>
        <c:lblAlgn val="ctr"/>
        <c:lblOffset val="100"/>
        <c:noMultiLvlLbl val="0"/>
      </c:catAx>
      <c:valAx>
        <c:axId val="43935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935246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416310568506328"/>
          <c:y val="0.16771548373513853"/>
          <c:w val="0.20590375296153637"/>
          <c:h val="7.1425642690356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2023/4/25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文本占位符 112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工作中的沟通分享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6120" y="5111582"/>
            <a:ext cx="4530406" cy="279435"/>
          </a:xfrm>
        </p:spPr>
        <p:txBody>
          <a:bodyPr/>
          <a:lstStyle/>
          <a:p>
            <a:r>
              <a:rPr lang="zh-CN" altLang="en-US" dirty="0"/>
              <a:t>分享人：石逸凡</a:t>
            </a:r>
          </a:p>
        </p:txBody>
      </p:sp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工作业绩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7" y="1920191"/>
            <a:ext cx="2506518" cy="3304111"/>
            <a:chOff x="962477" y="1815569"/>
            <a:chExt cx="2506518" cy="3304111"/>
          </a:xfrm>
        </p:grpSpPr>
        <p:sp>
          <p:nvSpPr>
            <p:cNvPr id="5" name="矩形: 单圆角 4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latin typeface="+mj-ea"/>
                  <a:ea typeface="+mj-ea"/>
                </a:rPr>
                <a:t>1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549320" y="2549591"/>
            <a:ext cx="2506518" cy="3304111"/>
            <a:chOff x="3549320" y="2475969"/>
            <a:chExt cx="2506518" cy="3304111"/>
          </a:xfrm>
        </p:grpSpPr>
        <p:sp>
          <p:nvSpPr>
            <p:cNvPr id="33" name="矩形: 单圆角 32">
              <a:extLst>
                <a:ext uri="{FF2B5EF4-FFF2-40B4-BE49-F238E27FC236}">
                  <a16:creationId xmlns:a16="http://schemas.microsoft.com/office/drawing/2014/main" id="{984CAF5D-F485-2804-F44B-4437C8A4DF43}"/>
                </a:ext>
              </a:extLst>
            </p:cNvPr>
            <p:cNvSpPr/>
            <p:nvPr/>
          </p:nvSpPr>
          <p:spPr>
            <a:xfrm>
              <a:off x="3549320" y="2475969"/>
              <a:ext cx="2506518" cy="3304111"/>
            </a:xfrm>
            <a:prstGeom prst="round1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C1146F-07B7-7B40-09E1-43B7A7BD7860}"/>
                </a:ext>
              </a:extLst>
            </p:cNvPr>
            <p:cNvSpPr txBox="1"/>
            <p:nvPr/>
          </p:nvSpPr>
          <p:spPr>
            <a:xfrm>
              <a:off x="3744002" y="37456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BC3AF95-069F-59D4-A5B2-5F59EC49ABD3}"/>
              </a:ext>
            </a:extLst>
          </p:cNvPr>
          <p:cNvGrpSpPr/>
          <p:nvPr/>
        </p:nvGrpSpPr>
        <p:grpSpPr>
          <a:xfrm>
            <a:off x="6136163" y="1920191"/>
            <a:ext cx="2506518" cy="3304111"/>
            <a:chOff x="6136163" y="1815569"/>
            <a:chExt cx="2506518" cy="3304111"/>
          </a:xfrm>
        </p:grpSpPr>
        <p:sp>
          <p:nvSpPr>
            <p:cNvPr id="39" name="矩形: 单圆角 38">
              <a:extLst>
                <a:ext uri="{FF2B5EF4-FFF2-40B4-BE49-F238E27FC236}">
                  <a16:creationId xmlns:a16="http://schemas.microsoft.com/office/drawing/2014/main" id="{E357B980-9353-59E2-4754-6664D5282405}"/>
                </a:ext>
              </a:extLst>
            </p:cNvPr>
            <p:cNvSpPr/>
            <p:nvPr/>
          </p:nvSpPr>
          <p:spPr>
            <a:xfrm>
              <a:off x="6136163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31EF13C-BF4C-3C40-8BD9-6A94B8E2D8D6}"/>
                </a:ext>
              </a:extLst>
            </p:cNvPr>
            <p:cNvSpPr txBox="1"/>
            <p:nvPr/>
          </p:nvSpPr>
          <p:spPr>
            <a:xfrm>
              <a:off x="6778446" y="21383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latin typeface="+mj-ea"/>
                  <a:ea typeface="+mj-ea"/>
                </a:rPr>
                <a:t>3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BAE681-2955-1F60-C331-146C12B9CEB8}"/>
                </a:ext>
              </a:extLst>
            </p:cNvPr>
            <p:cNvSpPr txBox="1"/>
            <p:nvPr/>
          </p:nvSpPr>
          <p:spPr>
            <a:xfrm>
              <a:off x="6330845" y="30852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BA37B252-FEBD-5A59-6833-E9C49213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414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05038A8-D843-6F0C-4F69-CC479781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339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4A7281C-70DC-05C1-F0FC-FF9833DE5112}"/>
                </a:ext>
              </a:extLst>
            </p:cNvPr>
            <p:cNvCxnSpPr/>
            <p:nvPr/>
          </p:nvCxnSpPr>
          <p:spPr>
            <a:xfrm>
              <a:off x="6451414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AC5C0FC-42E5-9656-E47E-B2FD21873FF5}"/>
              </a:ext>
            </a:extLst>
          </p:cNvPr>
          <p:cNvGrpSpPr/>
          <p:nvPr/>
        </p:nvGrpSpPr>
        <p:grpSpPr>
          <a:xfrm>
            <a:off x="8723005" y="2549591"/>
            <a:ext cx="2506518" cy="3304111"/>
            <a:chOff x="8723005" y="2475969"/>
            <a:chExt cx="2506518" cy="3304111"/>
          </a:xfrm>
        </p:grpSpPr>
        <p:sp>
          <p:nvSpPr>
            <p:cNvPr id="45" name="矩形: 单圆角 44">
              <a:extLst>
                <a:ext uri="{FF2B5EF4-FFF2-40B4-BE49-F238E27FC236}">
                  <a16:creationId xmlns:a16="http://schemas.microsoft.com/office/drawing/2014/main" id="{FBA8E2E4-AF6E-8B98-F9F9-BA072AA5A9DD}"/>
                </a:ext>
              </a:extLst>
            </p:cNvPr>
            <p:cNvSpPr/>
            <p:nvPr/>
          </p:nvSpPr>
          <p:spPr>
            <a:xfrm>
              <a:off x="8723005" y="24759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78256C4-9215-6F1F-BD38-F99E154096FA}"/>
                </a:ext>
              </a:extLst>
            </p:cNvPr>
            <p:cNvSpPr txBox="1"/>
            <p:nvPr/>
          </p:nvSpPr>
          <p:spPr>
            <a:xfrm>
              <a:off x="9365288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latin typeface="+mj-ea"/>
                  <a:ea typeface="+mj-ea"/>
                </a:rPr>
                <a:t>4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C5BC4E-DEB4-8B70-E05F-B7C319B93FC1}"/>
                </a:ext>
              </a:extLst>
            </p:cNvPr>
            <p:cNvSpPr txBox="1"/>
            <p:nvPr/>
          </p:nvSpPr>
          <p:spPr>
            <a:xfrm>
              <a:off x="8917687" y="37456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8DABB5E-9C66-AFA2-A0F2-FE99F776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256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6812E9CB-8B14-E041-B4BF-53189740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181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56F7657-C34C-34C0-8FA7-5CDB69A4325B}"/>
                </a:ext>
              </a:extLst>
            </p:cNvPr>
            <p:cNvCxnSpPr/>
            <p:nvPr/>
          </p:nvCxnSpPr>
          <p:spPr>
            <a:xfrm>
              <a:off x="9038256" y="33025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C18D55-D0EB-3C36-384F-727A443D4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工作业绩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B2D1B-B2E4-8F06-3EDD-017460BC84DE}"/>
              </a:ext>
            </a:extLst>
          </p:cNvPr>
          <p:cNvSpPr txBox="1"/>
          <p:nvPr/>
        </p:nvSpPr>
        <p:spPr>
          <a:xfrm>
            <a:off x="891367" y="1814656"/>
            <a:ext cx="5599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在这里输入你的正文，阐述与关键词标题相关的具体内容，若字数太多酌情先删减文案，再缩小字号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7CA4172-0CDF-A9F3-25F5-06A86ABD7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1293"/>
              </p:ext>
            </p:extLst>
          </p:nvPr>
        </p:nvGraphicFramePr>
        <p:xfrm>
          <a:off x="857503" y="2990709"/>
          <a:ext cx="6398042" cy="313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28C9E08-69C3-9A6D-4197-E4CB804582C8}"/>
              </a:ext>
            </a:extLst>
          </p:cNvPr>
          <p:cNvSpPr txBox="1"/>
          <p:nvPr/>
        </p:nvSpPr>
        <p:spPr>
          <a:xfrm>
            <a:off x="891368" y="29724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完成数据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743E866-BE63-BA71-ADC4-B73D1D2B4C0A}"/>
              </a:ext>
            </a:extLst>
          </p:cNvPr>
          <p:cNvGrpSpPr/>
          <p:nvPr/>
        </p:nvGrpSpPr>
        <p:grpSpPr>
          <a:xfrm>
            <a:off x="7077351" y="963833"/>
            <a:ext cx="4050309" cy="5273455"/>
            <a:chOff x="7797468" y="1038662"/>
            <a:chExt cx="4050309" cy="5273455"/>
          </a:xfrm>
        </p:grpSpPr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E6AE61A-F974-A9E0-9AE7-DAD35287C38D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25644E8A-C008-F4B2-86CF-CF713019275B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88A140CB-39A4-1A43-741B-94A22D1A5139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D3868BC-44D6-EF83-C952-37893253E271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5E748FD-C000-E391-1584-8E53C2CCAB2B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061D0DC7-6E5B-925F-2C04-4D475E8638DE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96394AD7-2D63-F341-8DCE-402F27F2949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3BBA7D0C-DEC7-5B80-5B0A-DA3325971213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6E7C6B8-B3B6-1875-6A38-65FB40E3E712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8178A32B-7CA8-B0CD-7716-DE5007B40200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69336D26-429C-DE8A-D1BB-D6579591EC46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A155BEA-0CAB-0AF0-E4BF-F5AF85355FB9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1A56B1E-3934-E9CC-9B20-A3A804D6102E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C3AA099-5A28-FAD5-DD5A-245FBFE7EEF4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E7C273F-CBE9-0246-1913-D462ADD1E4F8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BFF4659C-962F-E9EC-6DBE-AA39F89B5B76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FB54D84-D136-AA3B-2453-18FF65F114CC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820F7ED0-6D20-3FCA-2ADE-C44FBA9DC0FF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5AA6092-03FA-73F1-6C96-3A43ABBC22A6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FB1BB370-86EA-95E7-FA62-4A71C71A8B3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D740306F-D83D-DB77-2B96-593C894FDD8F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2C2D27EE-C8DD-6AFF-D866-23B795980AB5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6A624F5C-2162-D753-A4D8-011B435B6D3C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4895EF87-8ADD-3EBF-94CB-8B348B2172F6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FD16F2C0-0EF5-481F-B09B-251D6B1BCDE4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9CB78FF0-0392-3CD8-035D-2EC2DED8EBF6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D4F0F39-B607-22F5-CA74-50F12F3E4EB5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1D1894F5-F5A1-0FF2-E9E3-2E08D7CD9E71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910E265-14AA-617C-CC41-2E9AC5308F34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4145FD47-89FD-DBB1-4A46-43E20EFAE079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37BAAB4-3887-3E2C-D9AD-843E4392AE91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F413631F-E270-A7B3-4E8B-58F7CD988A2A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03FD7C2-A7A3-E057-3E5C-8495894F8DA0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0A28CD10-1DFC-892B-7EC6-DBBD8A736098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26056399-F4FB-611D-FE11-AD8285ACDC73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41FEA87-A80A-4D3C-C189-B8F513359C54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3DB9E959-F430-D739-1663-581841FB7E65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BDFACCDE-2054-9DD0-33DA-6E0DB63053D1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93F4993D-76A9-B59C-0124-93601CB942D5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AD29DFD-AFAF-4CA5-CEBF-425210E94063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14CFE40-33AF-5636-C2C2-EFBD4AB0DD3A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B8EE260F-7779-1263-DF5F-91A5BB9AC1C1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A8EEB799-33B4-99DE-6DB8-581E36A73D7E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12939D5C-9E9F-A030-2022-AFFBE1DD7CED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E5A0E1E0-84D8-EFF8-A1E8-BCC05F35719C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682FCD3D-C818-0A61-1967-8AE4B169673D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3D6ACC27-654F-7290-C26E-1B5E320C6DAF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D1DD31F4-7378-56DC-1BB1-F2FCC20B2FD1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857DAE62-1401-7A55-518D-47C9E6650D18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21A2F2F8-55B4-7FA8-5EB9-62DD103FE29F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AF50DC0A-556D-9CB9-44E9-3A7F37D8B991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3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5D75AFB1-2FC7-A745-A346-C75314483BA8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BBB4815B-D731-3EDD-7126-C348F216A02F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F8CA032-1FEB-1AD8-70E1-966F676E7A81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84226D06-AEB7-74AC-F2A6-027535B3ED5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01EBEC7F-B0AF-9D47-E462-F6A0C3CB3AD8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76008D5B-B7DD-19B8-E793-AD9DB289F69B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929E608-BCC3-97F8-58B3-7AD5236BFF91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868B920D-F1FC-034E-EE88-203887E9B354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7A354276-C097-448E-79D7-CE89DD4EB73A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6F43445B-C17A-F507-B448-5F263C87FBF1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626333F1-0FA5-6144-B05C-82C609C886E1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B289FD9-EFA7-752C-6CFC-D522DF28E44F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0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F43C944-9333-D829-A258-9C12E06FC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工作业绩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B67579-5577-0554-F82E-D7A7B898E0AD}"/>
              </a:ext>
            </a:extLst>
          </p:cNvPr>
          <p:cNvGrpSpPr/>
          <p:nvPr/>
        </p:nvGrpSpPr>
        <p:grpSpPr>
          <a:xfrm>
            <a:off x="6821212" y="1125538"/>
            <a:ext cx="4240748" cy="1107444"/>
            <a:chOff x="6858175" y="1371809"/>
            <a:chExt cx="4240748" cy="110744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4B2AD33-21C0-0BD5-0CDA-81863DB60EA6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一季度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76C740-DC45-B682-AB64-5FDE593C7A36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15A49-3E27-9314-D95B-6C647506F6BA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01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9D56A11C-C5C2-E62C-0A4A-96193E8C0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26092"/>
              </p:ext>
            </p:extLst>
          </p:nvPr>
        </p:nvGraphicFramePr>
        <p:xfrm>
          <a:off x="470201" y="1314609"/>
          <a:ext cx="6351011" cy="481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DAC26CE-7805-4EDF-A5B5-389CB1EDFD80}"/>
              </a:ext>
            </a:extLst>
          </p:cNvPr>
          <p:cNvSpPr txBox="1"/>
          <p:nvPr/>
        </p:nvSpPr>
        <p:spPr>
          <a:xfrm>
            <a:off x="2475316" y="1735052"/>
            <a:ext cx="226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…</a:t>
            </a:r>
            <a:r>
              <a:rPr lang="zh-CN" altLang="en-US" dirty="0"/>
              <a:t>项目同期收益统计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6BB252-FB87-E168-78CF-B16EA3C85994}"/>
              </a:ext>
            </a:extLst>
          </p:cNvPr>
          <p:cNvGrpSpPr/>
          <p:nvPr/>
        </p:nvGrpSpPr>
        <p:grpSpPr>
          <a:xfrm>
            <a:off x="6821212" y="2445828"/>
            <a:ext cx="4240748" cy="1107444"/>
            <a:chOff x="6858175" y="1371809"/>
            <a:chExt cx="4240748" cy="110744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13C83A-22D5-A717-0144-CA412FCAF68B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二季度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C89BC5C-2EE6-69FD-750A-1AC00A62DCA1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2E87B5-0D89-CE61-6271-95A2BFEA981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02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D23D34-5127-8FE4-AC28-5DC877A724C1}"/>
              </a:ext>
            </a:extLst>
          </p:cNvPr>
          <p:cNvGrpSpPr/>
          <p:nvPr/>
        </p:nvGrpSpPr>
        <p:grpSpPr>
          <a:xfrm>
            <a:off x="6821212" y="3766118"/>
            <a:ext cx="4240748" cy="1107444"/>
            <a:chOff x="6858175" y="1371809"/>
            <a:chExt cx="4240748" cy="110744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0BBEA0-4DA4-DC95-E5C6-2BF9B255D3D7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三季度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BBC192C-1F20-C59B-4063-76E02EFD90C2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14845B-6EFA-4954-E9FA-3326261253F2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03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E00F93-F205-70DE-8F7E-6AFEC7B64AC4}"/>
              </a:ext>
            </a:extLst>
          </p:cNvPr>
          <p:cNvGrpSpPr/>
          <p:nvPr/>
        </p:nvGrpSpPr>
        <p:grpSpPr>
          <a:xfrm>
            <a:off x="6821212" y="5086408"/>
            <a:ext cx="4240748" cy="1107444"/>
            <a:chOff x="6858175" y="1371809"/>
            <a:chExt cx="4240748" cy="110744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206AA8-C1A4-D07B-7F4D-551559F10E9D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四季度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E755C9-30D1-CB37-1DBA-E6FC95CE52C3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93F5BA-CED9-9673-49EE-46B3ABAF81C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04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F819075-60F4-D3B6-0939-F92DADDFC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亮点经验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436D88-1F10-28B6-8C47-514F87F7F520}"/>
              </a:ext>
            </a:extLst>
          </p:cNvPr>
          <p:cNvGrpSpPr/>
          <p:nvPr/>
        </p:nvGrpSpPr>
        <p:grpSpPr>
          <a:xfrm>
            <a:off x="1002277" y="3411914"/>
            <a:ext cx="2894796" cy="1406453"/>
            <a:chOff x="930189" y="3234109"/>
            <a:chExt cx="2894796" cy="14064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833C748-D4E3-3F4A-6F62-E6492D1C0D59}"/>
                </a:ext>
              </a:extLst>
            </p:cNvPr>
            <p:cNvGrpSpPr/>
            <p:nvPr/>
          </p:nvGrpSpPr>
          <p:grpSpPr>
            <a:xfrm>
              <a:off x="1018969" y="3234109"/>
              <a:ext cx="2327842" cy="1406453"/>
              <a:chOff x="1018969" y="3234109"/>
              <a:chExt cx="2327842" cy="1406453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0FBDCD-2E09-F290-7779-F6E1445795DE}"/>
                  </a:ext>
                </a:extLst>
              </p:cNvPr>
              <p:cNvSpPr txBox="1"/>
              <p:nvPr/>
            </p:nvSpPr>
            <p:spPr>
              <a:xfrm>
                <a:off x="1033786" y="323410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用户体验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4C9BDE-A79A-CA9F-8A60-32C4DA4A299A}"/>
                  </a:ext>
                </a:extLst>
              </p:cNvPr>
              <p:cNvSpPr txBox="1"/>
              <p:nvPr/>
            </p:nvSpPr>
            <p:spPr>
              <a:xfrm>
                <a:off x="1018969" y="3686005"/>
                <a:ext cx="23278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在这里输入你的正文，阐述与关键词标题相关的具体内容</a:t>
                </a:r>
              </a:p>
            </p:txBody>
          </p:sp>
        </p:grp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7F4F1D9E-4832-E457-058B-FB49047692BD}"/>
                </a:ext>
              </a:extLst>
            </p:cNvPr>
            <p:cNvCxnSpPr/>
            <p:nvPr/>
          </p:nvCxnSpPr>
          <p:spPr>
            <a:xfrm>
              <a:off x="930189" y="3622555"/>
              <a:ext cx="2894796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6D5404-71D0-8447-98FF-037DF000C4E5}"/>
              </a:ext>
            </a:extLst>
          </p:cNvPr>
          <p:cNvGrpSpPr/>
          <p:nvPr/>
        </p:nvGrpSpPr>
        <p:grpSpPr>
          <a:xfrm>
            <a:off x="7400539" y="1740789"/>
            <a:ext cx="3090815" cy="1444600"/>
            <a:chOff x="7004299" y="1537583"/>
            <a:chExt cx="3090815" cy="144460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2A59-8319-CD97-7163-1DEFC47B9ED9}"/>
                </a:ext>
              </a:extLst>
            </p:cNvPr>
            <p:cNvSpPr txBox="1"/>
            <p:nvPr/>
          </p:nvSpPr>
          <p:spPr>
            <a:xfrm>
              <a:off x="7751202" y="2027626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B09F270-74ED-3A4A-B4D1-47B2027C9F17}"/>
                </a:ext>
              </a:extLst>
            </p:cNvPr>
            <p:cNvSpPr txBox="1"/>
            <p:nvPr/>
          </p:nvSpPr>
          <p:spPr>
            <a:xfrm>
              <a:off x="7763198" y="153758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创新模式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45027C1-682E-053D-EE02-D6AE63EDBDE4}"/>
                </a:ext>
              </a:extLst>
            </p:cNvPr>
            <p:cNvCxnSpPr/>
            <p:nvPr/>
          </p:nvCxnSpPr>
          <p:spPr>
            <a:xfrm>
              <a:off x="7004299" y="1962584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C0AF47-0719-0313-DE59-7AE17394A38C}"/>
              </a:ext>
            </a:extLst>
          </p:cNvPr>
          <p:cNvGrpSpPr/>
          <p:nvPr/>
        </p:nvGrpSpPr>
        <p:grpSpPr>
          <a:xfrm>
            <a:off x="7835277" y="4344497"/>
            <a:ext cx="3060000" cy="1443872"/>
            <a:chOff x="7063478" y="4175159"/>
            <a:chExt cx="3060000" cy="144387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3EDEBE-3F56-137E-6864-9EE3AC201A1E}"/>
                </a:ext>
              </a:extLst>
            </p:cNvPr>
            <p:cNvSpPr txBox="1"/>
            <p:nvPr/>
          </p:nvSpPr>
          <p:spPr>
            <a:xfrm>
              <a:off x="7760840" y="4664474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5E307F-1C2B-39D3-8F4E-19D191960E7D}"/>
                </a:ext>
              </a:extLst>
            </p:cNvPr>
            <p:cNvSpPr txBox="1"/>
            <p:nvPr/>
          </p:nvSpPr>
          <p:spPr>
            <a:xfrm>
              <a:off x="7760840" y="41751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系统能力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A8E1AC42-2D6F-B07C-6872-A2BBA49D0689}"/>
                </a:ext>
              </a:extLst>
            </p:cNvPr>
            <p:cNvCxnSpPr/>
            <p:nvPr/>
          </p:nvCxnSpPr>
          <p:spPr>
            <a:xfrm>
              <a:off x="7063478" y="4569428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C53E5367-0E66-838A-722D-DA15DD6D8F98}"/>
              </a:ext>
            </a:extLst>
          </p:cNvPr>
          <p:cNvGrpSpPr/>
          <p:nvPr/>
        </p:nvGrpSpPr>
        <p:grpSpPr>
          <a:xfrm>
            <a:off x="3593463" y="1408356"/>
            <a:ext cx="4460967" cy="4775631"/>
            <a:chOff x="633503" y="5037143"/>
            <a:chExt cx="5005348" cy="535841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F41CAC-7036-8210-0998-F0D2A6FEDB68}"/>
                </a:ext>
              </a:extLst>
            </p:cNvPr>
            <p:cNvSpPr/>
            <p:nvPr/>
          </p:nvSpPr>
          <p:spPr>
            <a:xfrm>
              <a:off x="805979" y="5037143"/>
              <a:ext cx="4832872" cy="5358411"/>
            </a:xfrm>
            <a:custGeom>
              <a:avLst/>
              <a:gdLst>
                <a:gd name="connsiteX0" fmla="*/ 4163496 w 4832872"/>
                <a:gd name="connsiteY0" fmla="*/ 682750 h 5358411"/>
                <a:gd name="connsiteX1" fmla="*/ 4816594 w 4832872"/>
                <a:gd name="connsiteY1" fmla="*/ 2213931 h 5358411"/>
                <a:gd name="connsiteX2" fmla="*/ 4562373 w 4832872"/>
                <a:gd name="connsiteY2" fmla="*/ 3837816 h 5358411"/>
                <a:gd name="connsiteX3" fmla="*/ 3484303 w 4832872"/>
                <a:gd name="connsiteY3" fmla="*/ 5183592 h 5358411"/>
                <a:gd name="connsiteX4" fmla="*/ 1788538 w 4832872"/>
                <a:gd name="connsiteY4" fmla="*/ 5127339 h 5358411"/>
                <a:gd name="connsiteX5" fmla="*/ 603246 w 4832872"/>
                <a:gd name="connsiteY5" fmla="*/ 3772193 h 5358411"/>
                <a:gd name="connsiteX6" fmla="*/ 24109 w 4832872"/>
                <a:gd name="connsiteY6" fmla="*/ 2212897 h 5358411"/>
                <a:gd name="connsiteX7" fmla="*/ 1252169 w 4832872"/>
                <a:gd name="connsiteY7" fmla="*/ 1023368 h 5358411"/>
                <a:gd name="connsiteX8" fmla="*/ 2691670 w 4832872"/>
                <a:gd name="connsiteY8" fmla="*/ 15071 h 5358411"/>
                <a:gd name="connsiteX9" fmla="*/ 4163496 w 4832872"/>
                <a:gd name="connsiteY9" fmla="*/ 682750 h 535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2872" h="5358411">
                  <a:moveTo>
                    <a:pt x="4163496" y="682750"/>
                  </a:moveTo>
                  <a:cubicBezTo>
                    <a:pt x="4555145" y="1119187"/>
                    <a:pt x="4759294" y="1670210"/>
                    <a:pt x="4816594" y="2213931"/>
                  </a:cubicBezTo>
                  <a:cubicBezTo>
                    <a:pt x="4872834" y="2757652"/>
                    <a:pt x="4782212" y="3295130"/>
                    <a:pt x="4562373" y="3837816"/>
                  </a:cubicBezTo>
                  <a:cubicBezTo>
                    <a:pt x="4343631" y="4379456"/>
                    <a:pt x="3995735" y="4926305"/>
                    <a:pt x="3484303" y="5183592"/>
                  </a:cubicBezTo>
                  <a:cubicBezTo>
                    <a:pt x="2971823" y="5440865"/>
                    <a:pt x="2294774" y="5407530"/>
                    <a:pt x="1788538" y="5127339"/>
                  </a:cubicBezTo>
                  <a:cubicBezTo>
                    <a:pt x="1283486" y="4847148"/>
                    <a:pt x="948014" y="4319042"/>
                    <a:pt x="603246" y="3772193"/>
                  </a:cubicBezTo>
                  <a:cubicBezTo>
                    <a:pt x="258478" y="3225344"/>
                    <a:pt x="-96721" y="2659740"/>
                    <a:pt x="24109" y="2212897"/>
                  </a:cubicBezTo>
                  <a:cubicBezTo>
                    <a:pt x="144938" y="1766054"/>
                    <a:pt x="740737" y="1439019"/>
                    <a:pt x="1252169" y="1023368"/>
                  </a:cubicBezTo>
                  <a:cubicBezTo>
                    <a:pt x="1763602" y="608801"/>
                    <a:pt x="2189633" y="105693"/>
                    <a:pt x="2691670" y="15071"/>
                  </a:cubicBezTo>
                  <a:cubicBezTo>
                    <a:pt x="3193743" y="-74504"/>
                    <a:pt x="3771846" y="246312"/>
                    <a:pt x="4163496" y="682750"/>
                  </a:cubicBezTo>
                  <a:close/>
                </a:path>
              </a:pathLst>
            </a:custGeom>
            <a:solidFill>
              <a:srgbClr val="F0F0F0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292A625-797E-971E-3A6D-FB003DC9CA85}"/>
                </a:ext>
              </a:extLst>
            </p:cNvPr>
            <p:cNvSpPr/>
            <p:nvPr/>
          </p:nvSpPr>
          <p:spPr>
            <a:xfrm>
              <a:off x="633503" y="7517171"/>
              <a:ext cx="1968329" cy="1880199"/>
            </a:xfrm>
            <a:custGeom>
              <a:avLst/>
              <a:gdLst>
                <a:gd name="connsiteX0" fmla="*/ 680053 w 1968329"/>
                <a:gd name="connsiteY0" fmla="*/ 1880200 h 1880199"/>
                <a:gd name="connsiteX1" fmla="*/ 340033 w 1968329"/>
                <a:gd name="connsiteY1" fmla="*/ 940106 h 1880199"/>
                <a:gd name="connsiteX2" fmla="*/ 0 w 1968329"/>
                <a:gd name="connsiteY2" fmla="*/ 0 h 1880199"/>
                <a:gd name="connsiteX3" fmla="*/ 984158 w 1968329"/>
                <a:gd name="connsiteY3" fmla="*/ 175587 h 1880199"/>
                <a:gd name="connsiteX4" fmla="*/ 1968329 w 1968329"/>
                <a:gd name="connsiteY4" fmla="*/ 351149 h 1880199"/>
                <a:gd name="connsiteX5" fmla="*/ 1324191 w 1968329"/>
                <a:gd name="connsiteY5" fmla="*/ 1115680 h 188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329" h="1880199">
                  <a:moveTo>
                    <a:pt x="680053" y="1880200"/>
                  </a:moveTo>
                  <a:lnTo>
                    <a:pt x="340033" y="940106"/>
                  </a:lnTo>
                  <a:lnTo>
                    <a:pt x="0" y="0"/>
                  </a:lnTo>
                  <a:lnTo>
                    <a:pt x="984158" y="175587"/>
                  </a:lnTo>
                  <a:lnTo>
                    <a:pt x="1968329" y="351149"/>
                  </a:lnTo>
                  <a:lnTo>
                    <a:pt x="1324191" y="1115680"/>
                  </a:lnTo>
                  <a:close/>
                </a:path>
              </a:pathLst>
            </a:custGeom>
            <a:noFill/>
            <a:ln w="43996" cap="rnd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1ADA089-836A-6415-AA79-0A8242CD5026}"/>
                </a:ext>
              </a:extLst>
            </p:cNvPr>
            <p:cNvSpPr/>
            <p:nvPr/>
          </p:nvSpPr>
          <p:spPr>
            <a:xfrm>
              <a:off x="988016" y="5841320"/>
              <a:ext cx="3183255" cy="3064780"/>
            </a:xfrm>
            <a:custGeom>
              <a:avLst/>
              <a:gdLst>
                <a:gd name="connsiteX0" fmla="*/ 0 w 3183255"/>
                <a:gd name="connsiteY0" fmla="*/ 0 h 3064780"/>
                <a:gd name="connsiteX1" fmla="*/ 3183255 w 3183255"/>
                <a:gd name="connsiteY1" fmla="*/ 0 h 3064780"/>
                <a:gd name="connsiteX2" fmla="*/ 3183255 w 3183255"/>
                <a:gd name="connsiteY2" fmla="*/ 3064781 h 3064780"/>
                <a:gd name="connsiteX3" fmla="*/ 0 w 3183255"/>
                <a:gd name="connsiteY3" fmla="*/ 3064781 h 30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255" h="3064780">
                  <a:moveTo>
                    <a:pt x="0" y="0"/>
                  </a:moveTo>
                  <a:lnTo>
                    <a:pt x="3183255" y="0"/>
                  </a:lnTo>
                  <a:lnTo>
                    <a:pt x="3183255" y="3064781"/>
                  </a:lnTo>
                  <a:lnTo>
                    <a:pt x="0" y="306478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6484F42-C885-0614-12D6-7F647C1F624C}"/>
                </a:ext>
              </a:extLst>
            </p:cNvPr>
            <p:cNvSpPr/>
            <p:nvPr/>
          </p:nvSpPr>
          <p:spPr>
            <a:xfrm>
              <a:off x="1911261" y="6344864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FFC2120E-A0DE-E54E-FD2D-DA73240C5B57}"/>
                </a:ext>
              </a:extLst>
            </p:cNvPr>
            <p:cNvSpPr/>
            <p:nvPr/>
          </p:nvSpPr>
          <p:spPr>
            <a:xfrm>
              <a:off x="1911261" y="6890728"/>
              <a:ext cx="1773925" cy="122424"/>
            </a:xfrm>
            <a:custGeom>
              <a:avLst/>
              <a:gdLst>
                <a:gd name="connsiteX0" fmla="*/ 0 w 1773925"/>
                <a:gd name="connsiteY0" fmla="*/ 0 h 122424"/>
                <a:gd name="connsiteX1" fmla="*/ 1773925 w 1773925"/>
                <a:gd name="connsiteY1" fmla="*/ 0 h 122424"/>
                <a:gd name="connsiteX2" fmla="*/ 1773925 w 1773925"/>
                <a:gd name="connsiteY2" fmla="*/ 122425 h 122424"/>
                <a:gd name="connsiteX3" fmla="*/ 0 w 1773925"/>
                <a:gd name="connsiteY3" fmla="*/ 122425 h 1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24">
                  <a:moveTo>
                    <a:pt x="0" y="0"/>
                  </a:moveTo>
                  <a:lnTo>
                    <a:pt x="1773925" y="0"/>
                  </a:lnTo>
                  <a:lnTo>
                    <a:pt x="1773925" y="122425"/>
                  </a:lnTo>
                  <a:lnTo>
                    <a:pt x="0" y="122425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989D8EE-D69C-20B9-00BD-AD21EB653EEA}"/>
                </a:ext>
              </a:extLst>
            </p:cNvPr>
            <p:cNvSpPr/>
            <p:nvPr/>
          </p:nvSpPr>
          <p:spPr>
            <a:xfrm>
              <a:off x="1911261" y="7436580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0F6D4F00-B5EB-0992-8EA5-6917667B584D}"/>
                </a:ext>
              </a:extLst>
            </p:cNvPr>
            <p:cNvSpPr/>
            <p:nvPr/>
          </p:nvSpPr>
          <p:spPr>
            <a:xfrm>
              <a:off x="1327351" y="628872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D204363-54A6-0E6D-9C87-130D9177FED4}"/>
                </a:ext>
              </a:extLst>
            </p:cNvPr>
            <p:cNvSpPr/>
            <p:nvPr/>
          </p:nvSpPr>
          <p:spPr>
            <a:xfrm>
              <a:off x="1327351" y="686043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18478CF-1F79-BBBD-327C-D359B6BDDB7E}"/>
                </a:ext>
              </a:extLst>
            </p:cNvPr>
            <p:cNvSpPr/>
            <p:nvPr/>
          </p:nvSpPr>
          <p:spPr>
            <a:xfrm>
              <a:off x="1327351" y="743214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34F35D81-70AA-EB16-7FB9-0CF8B5A767CE}"/>
                </a:ext>
              </a:extLst>
            </p:cNvPr>
            <p:cNvSpPr/>
            <p:nvPr/>
          </p:nvSpPr>
          <p:spPr>
            <a:xfrm>
              <a:off x="1911261" y="7982457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F4ED2C66-07A8-3780-053A-114A5C7BE26D}"/>
                </a:ext>
              </a:extLst>
            </p:cNvPr>
            <p:cNvSpPr/>
            <p:nvPr/>
          </p:nvSpPr>
          <p:spPr>
            <a:xfrm>
              <a:off x="1911261" y="8528321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0595DEA-CD94-B370-BD77-213FBFFE5D0C}"/>
              </a:ext>
            </a:extLst>
          </p:cNvPr>
          <p:cNvGrpSpPr/>
          <p:nvPr/>
        </p:nvGrpSpPr>
        <p:grpSpPr>
          <a:xfrm>
            <a:off x="5501435" y="1813660"/>
            <a:ext cx="2607698" cy="4746378"/>
            <a:chOff x="7414983" y="946677"/>
            <a:chExt cx="2347848" cy="4273414"/>
          </a:xfrm>
        </p:grpSpPr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2D3A3F98-3A84-B149-EA2D-DBA45A381F9A}"/>
                </a:ext>
              </a:extLst>
            </p:cNvPr>
            <p:cNvSpPr/>
            <p:nvPr/>
          </p:nvSpPr>
          <p:spPr>
            <a:xfrm>
              <a:off x="7932443" y="2475258"/>
              <a:ext cx="373761" cy="543201"/>
            </a:xfrm>
            <a:custGeom>
              <a:avLst/>
              <a:gdLst>
                <a:gd name="connsiteX0" fmla="*/ 541460 w 542763"/>
                <a:gd name="connsiteY0" fmla="*/ 5268 h 788818"/>
                <a:gd name="connsiteX1" fmla="*/ 1082 w 542763"/>
                <a:gd name="connsiteY1" fmla="*/ 726028 h 788818"/>
                <a:gd name="connsiteX2" fmla="*/ 303472 w 542763"/>
                <a:gd name="connsiteY2" fmla="*/ 788819 h 788818"/>
                <a:gd name="connsiteX3" fmla="*/ 541460 w 542763"/>
                <a:gd name="connsiteY3" fmla="*/ 5268 h 78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3" h="788818">
                  <a:moveTo>
                    <a:pt x="541460" y="5268"/>
                  </a:moveTo>
                  <a:cubicBezTo>
                    <a:pt x="290809" y="-44763"/>
                    <a:pt x="-20704" y="266558"/>
                    <a:pt x="1082" y="726028"/>
                  </a:cubicBezTo>
                  <a:lnTo>
                    <a:pt x="303472" y="788819"/>
                  </a:lnTo>
                  <a:cubicBezTo>
                    <a:pt x="303472" y="788819"/>
                    <a:pt x="563295" y="9622"/>
                    <a:pt x="541460" y="5268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D198CD77-194B-FA24-632B-CB062492DD21}"/>
                </a:ext>
              </a:extLst>
            </p:cNvPr>
            <p:cNvSpPr/>
            <p:nvPr/>
          </p:nvSpPr>
          <p:spPr>
            <a:xfrm>
              <a:off x="7904411" y="2828380"/>
              <a:ext cx="5592" cy="115319"/>
            </a:xfrm>
            <a:custGeom>
              <a:avLst/>
              <a:gdLst>
                <a:gd name="connsiteX0" fmla="*/ 8121 w 8120"/>
                <a:gd name="connsiteY0" fmla="*/ 0 h 167462"/>
                <a:gd name="connsiteX1" fmla="*/ 1120 w 8120"/>
                <a:gd name="connsiteY1" fmla="*/ 167463 h 16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20" h="167462">
                  <a:moveTo>
                    <a:pt x="8121" y="0"/>
                  </a:moveTo>
                  <a:cubicBezTo>
                    <a:pt x="705" y="55486"/>
                    <a:pt x="-1640" y="111546"/>
                    <a:pt x="1120" y="16746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5EA89B9-8FDC-3F71-DD3E-3DAB5BC37883}"/>
                </a:ext>
              </a:extLst>
            </p:cNvPr>
            <p:cNvSpPr/>
            <p:nvPr/>
          </p:nvSpPr>
          <p:spPr>
            <a:xfrm>
              <a:off x="7967872" y="2443717"/>
              <a:ext cx="309407" cy="200218"/>
            </a:xfrm>
            <a:custGeom>
              <a:avLst/>
              <a:gdLst>
                <a:gd name="connsiteX0" fmla="*/ 449311 w 449310"/>
                <a:gd name="connsiteY0" fmla="*/ 5266 h 290750"/>
                <a:gd name="connsiteX1" fmla="*/ 0 w 449310"/>
                <a:gd name="connsiteY1" fmla="*/ 290750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10" h="290750">
                  <a:moveTo>
                    <a:pt x="449311" y="5266"/>
                  </a:moveTo>
                  <a:cubicBezTo>
                    <a:pt x="290572" y="-26408"/>
                    <a:pt x="107448" y="86812"/>
                    <a:pt x="0" y="29075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5E7B27C9-DBA7-8DDB-41B9-DBB3DEC7B139}"/>
                </a:ext>
              </a:extLst>
            </p:cNvPr>
            <p:cNvSpPr/>
            <p:nvPr/>
          </p:nvSpPr>
          <p:spPr>
            <a:xfrm>
              <a:off x="8020183" y="2349464"/>
              <a:ext cx="1400870" cy="1914517"/>
            </a:xfrm>
            <a:custGeom>
              <a:avLst/>
              <a:gdLst>
                <a:gd name="connsiteX0" fmla="*/ 995448 w 2034296"/>
                <a:gd name="connsiteY0" fmla="*/ 0 h 2780197"/>
                <a:gd name="connsiteX1" fmla="*/ 1999076 w 2034296"/>
                <a:gd name="connsiteY1" fmla="*/ 2618209 h 2780197"/>
                <a:gd name="connsiteX2" fmla="*/ 135215 w 2034296"/>
                <a:gd name="connsiteY2" fmla="*/ 2607189 h 2780197"/>
                <a:gd name="connsiteX3" fmla="*/ 995448 w 2034296"/>
                <a:gd name="connsiteY3" fmla="*/ 0 h 27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96" h="2780197">
                  <a:moveTo>
                    <a:pt x="995448" y="0"/>
                  </a:moveTo>
                  <a:cubicBezTo>
                    <a:pt x="1941724" y="0"/>
                    <a:pt x="2124785" y="1094090"/>
                    <a:pt x="1999076" y="2618209"/>
                  </a:cubicBezTo>
                  <a:cubicBezTo>
                    <a:pt x="1588808" y="2790265"/>
                    <a:pt x="580778" y="2878494"/>
                    <a:pt x="135215" y="2607189"/>
                  </a:cubicBezTo>
                  <a:cubicBezTo>
                    <a:pt x="-74337" y="2020447"/>
                    <a:pt x="-196042" y="0"/>
                    <a:pt x="995448" y="0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FAD97505-796E-B96B-09E8-403E14D2CC5F}"/>
                </a:ext>
              </a:extLst>
            </p:cNvPr>
            <p:cNvSpPr/>
            <p:nvPr/>
          </p:nvSpPr>
          <p:spPr>
            <a:xfrm>
              <a:off x="8236127" y="1172823"/>
              <a:ext cx="745742" cy="1001245"/>
            </a:xfrm>
            <a:custGeom>
              <a:avLst/>
              <a:gdLst>
                <a:gd name="connsiteX0" fmla="*/ 0 w 1082942"/>
                <a:gd name="connsiteY0" fmla="*/ 726980 h 1453975"/>
                <a:gd name="connsiteX1" fmla="*/ 541479 w 1082942"/>
                <a:gd name="connsiteY1" fmla="*/ 0 h 1453975"/>
                <a:gd name="connsiteX2" fmla="*/ 1082942 w 1082942"/>
                <a:gd name="connsiteY2" fmla="*/ 726980 h 1453975"/>
                <a:gd name="connsiteX3" fmla="*/ 541479 w 1082942"/>
                <a:gd name="connsiteY3" fmla="*/ 1453976 h 1453975"/>
                <a:gd name="connsiteX4" fmla="*/ 0 w 1082942"/>
                <a:gd name="connsiteY4" fmla="*/ 726980 h 14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453975">
                  <a:moveTo>
                    <a:pt x="0" y="726980"/>
                  </a:moveTo>
                  <a:cubicBezTo>
                    <a:pt x="0" y="325484"/>
                    <a:pt x="242422" y="0"/>
                    <a:pt x="541479" y="0"/>
                  </a:cubicBezTo>
                  <a:cubicBezTo>
                    <a:pt x="840536" y="0"/>
                    <a:pt x="1082942" y="325484"/>
                    <a:pt x="1082942" y="726980"/>
                  </a:cubicBezTo>
                  <a:cubicBezTo>
                    <a:pt x="1082942" y="1128476"/>
                    <a:pt x="840520" y="1453976"/>
                    <a:pt x="541479" y="1453976"/>
                  </a:cubicBezTo>
                  <a:cubicBezTo>
                    <a:pt x="242438" y="1453976"/>
                    <a:pt x="0" y="1128492"/>
                    <a:pt x="0" y="72698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7798E4F7-A47A-1A60-5E68-62CD452ED653}"/>
                </a:ext>
              </a:extLst>
            </p:cNvPr>
            <p:cNvSpPr/>
            <p:nvPr/>
          </p:nvSpPr>
          <p:spPr>
            <a:xfrm>
              <a:off x="8539317" y="1630092"/>
              <a:ext cx="44755" cy="87378"/>
            </a:xfrm>
            <a:custGeom>
              <a:avLst/>
              <a:gdLst>
                <a:gd name="connsiteX0" fmla="*/ 0 w 64991"/>
                <a:gd name="connsiteY0" fmla="*/ 63460 h 126888"/>
                <a:gd name="connsiteX1" fmla="*/ 32488 w 64991"/>
                <a:gd name="connsiteY1" fmla="*/ 0 h 126888"/>
                <a:gd name="connsiteX2" fmla="*/ 64992 w 64991"/>
                <a:gd name="connsiteY2" fmla="*/ 63460 h 126888"/>
                <a:gd name="connsiteX3" fmla="*/ 32488 w 64991"/>
                <a:gd name="connsiteY3" fmla="*/ 126889 h 126888"/>
                <a:gd name="connsiteX4" fmla="*/ 0 w 64991"/>
                <a:gd name="connsiteY4" fmla="*/ 63460 h 12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1" h="126888">
                  <a:moveTo>
                    <a:pt x="0" y="63460"/>
                  </a:moveTo>
                  <a:cubicBezTo>
                    <a:pt x="0" y="28373"/>
                    <a:pt x="14561" y="0"/>
                    <a:pt x="32488" y="0"/>
                  </a:cubicBezTo>
                  <a:cubicBezTo>
                    <a:pt x="50414" y="0"/>
                    <a:pt x="64992" y="28405"/>
                    <a:pt x="64992" y="63460"/>
                  </a:cubicBezTo>
                  <a:cubicBezTo>
                    <a:pt x="64992" y="98516"/>
                    <a:pt x="50446" y="126889"/>
                    <a:pt x="32488" y="126889"/>
                  </a:cubicBezTo>
                  <a:cubicBezTo>
                    <a:pt x="14530" y="126889"/>
                    <a:pt x="0" y="98484"/>
                    <a:pt x="0" y="63460"/>
                  </a:cubicBezTo>
                  <a:close/>
                </a:path>
              </a:pathLst>
            </a:custGeom>
            <a:solidFill>
              <a:srgbClr val="1B3C87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0427B8D4-6578-973B-BA2F-438EF7CEA2CD}"/>
                </a:ext>
              </a:extLst>
            </p:cNvPr>
            <p:cNvSpPr/>
            <p:nvPr/>
          </p:nvSpPr>
          <p:spPr>
            <a:xfrm>
              <a:off x="8390226" y="1755142"/>
              <a:ext cx="46128" cy="122908"/>
            </a:xfrm>
            <a:custGeom>
              <a:avLst/>
              <a:gdLst>
                <a:gd name="connsiteX0" fmla="*/ 66985 w 66985"/>
                <a:gd name="connsiteY0" fmla="*/ 0 h 178483"/>
                <a:gd name="connsiteX1" fmla="*/ 0 w 66985"/>
                <a:gd name="connsiteY1" fmla="*/ 178483 h 17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85" h="178483">
                  <a:moveTo>
                    <a:pt x="66985" y="0"/>
                  </a:moveTo>
                  <a:cubicBezTo>
                    <a:pt x="65949" y="39186"/>
                    <a:pt x="54593" y="123795"/>
                    <a:pt x="0" y="17848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4624851E-1B30-07DB-88D1-0F15225C1751}"/>
                </a:ext>
              </a:extLst>
            </p:cNvPr>
            <p:cNvSpPr/>
            <p:nvPr/>
          </p:nvSpPr>
          <p:spPr>
            <a:xfrm>
              <a:off x="8521558" y="1933470"/>
              <a:ext cx="95198" cy="53277"/>
            </a:xfrm>
            <a:custGeom>
              <a:avLst/>
              <a:gdLst>
                <a:gd name="connsiteX0" fmla="*/ 0 w 138244"/>
                <a:gd name="connsiteY0" fmla="*/ 77368 h 77367"/>
                <a:gd name="connsiteX1" fmla="*/ 138244 w 138244"/>
                <a:gd name="connsiteY1" fmla="*/ 0 h 7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44" h="77367">
                  <a:moveTo>
                    <a:pt x="0" y="77368"/>
                  </a:moveTo>
                  <a:cubicBezTo>
                    <a:pt x="45390" y="71196"/>
                    <a:pt x="102073" y="53652"/>
                    <a:pt x="1382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FD8EC4C6-2C5C-95A9-37EA-726082781D6C}"/>
                </a:ext>
              </a:extLst>
            </p:cNvPr>
            <p:cNvSpPr/>
            <p:nvPr/>
          </p:nvSpPr>
          <p:spPr>
            <a:xfrm>
              <a:off x="8806298" y="3126552"/>
              <a:ext cx="483681" cy="246937"/>
            </a:xfrm>
            <a:custGeom>
              <a:avLst/>
              <a:gdLst>
                <a:gd name="connsiteX0" fmla="*/ 604285 w 702386"/>
                <a:gd name="connsiteY0" fmla="*/ 38261 h 358593"/>
                <a:gd name="connsiteX1" fmla="*/ 702387 w 702386"/>
                <a:gd name="connsiteY1" fmla="*/ 358594 h 358593"/>
                <a:gd name="connsiteX2" fmla="*/ 0 w 702386"/>
                <a:gd name="connsiteY2" fmla="*/ 0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386" h="358593">
                  <a:moveTo>
                    <a:pt x="604285" y="38261"/>
                  </a:moveTo>
                  <a:cubicBezTo>
                    <a:pt x="634923" y="125709"/>
                    <a:pt x="702387" y="358594"/>
                    <a:pt x="702387" y="358594"/>
                  </a:cubicBezTo>
                  <a:cubicBezTo>
                    <a:pt x="702387" y="358594"/>
                    <a:pt x="224591" y="113348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9036A17D-160A-439C-D3CC-33A06BAED8D6}"/>
                </a:ext>
              </a:extLst>
            </p:cNvPr>
            <p:cNvSpPr/>
            <p:nvPr/>
          </p:nvSpPr>
          <p:spPr>
            <a:xfrm>
              <a:off x="7973479" y="2541729"/>
              <a:ext cx="834895" cy="1685271"/>
            </a:xfrm>
            <a:custGeom>
              <a:avLst/>
              <a:gdLst>
                <a:gd name="connsiteX0" fmla="*/ 1212407 w 1212406"/>
                <a:gd name="connsiteY0" fmla="*/ 2440061 h 2447294"/>
                <a:gd name="connsiteX1" fmla="*/ 135222 w 1212406"/>
                <a:gd name="connsiteY1" fmla="*/ 2274304 h 2447294"/>
                <a:gd name="connsiteX2" fmla="*/ 322844 w 1212406"/>
                <a:gd name="connsiteY2" fmla="*/ 0 h 244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406" h="2447294">
                  <a:moveTo>
                    <a:pt x="1212407" y="2440061"/>
                  </a:moveTo>
                  <a:cubicBezTo>
                    <a:pt x="812936" y="2465579"/>
                    <a:pt x="385396" y="2426632"/>
                    <a:pt x="135222" y="2274304"/>
                  </a:cubicBezTo>
                  <a:cubicBezTo>
                    <a:pt x="-21252" y="1836190"/>
                    <a:pt x="-128747" y="598752"/>
                    <a:pt x="3228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2F8F8EB0-A45A-69EE-F582-E4BC81FCC827}"/>
                </a:ext>
              </a:extLst>
            </p:cNvPr>
            <p:cNvSpPr/>
            <p:nvPr/>
          </p:nvSpPr>
          <p:spPr>
            <a:xfrm>
              <a:off x="8382450" y="2312496"/>
              <a:ext cx="991896" cy="1852389"/>
            </a:xfrm>
            <a:custGeom>
              <a:avLst/>
              <a:gdLst>
                <a:gd name="connsiteX0" fmla="*/ 0 w 1440398"/>
                <a:gd name="connsiteY0" fmla="*/ 95246 h 2689978"/>
                <a:gd name="connsiteX1" fmla="*/ 401560 w 1440398"/>
                <a:gd name="connsiteY1" fmla="*/ 0 h 2689978"/>
                <a:gd name="connsiteX2" fmla="*/ 1405172 w 1440398"/>
                <a:gd name="connsiteY2" fmla="*/ 2618209 h 2689978"/>
                <a:gd name="connsiteX3" fmla="*/ 1180485 w 1440398"/>
                <a:gd name="connsiteY3" fmla="*/ 2689979 h 268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98" h="2689978">
                  <a:moveTo>
                    <a:pt x="0" y="95246"/>
                  </a:moveTo>
                  <a:cubicBezTo>
                    <a:pt x="113380" y="34290"/>
                    <a:pt x="246330" y="0"/>
                    <a:pt x="401560" y="0"/>
                  </a:cubicBezTo>
                  <a:cubicBezTo>
                    <a:pt x="1347820" y="0"/>
                    <a:pt x="1530897" y="1094090"/>
                    <a:pt x="1405172" y="2618209"/>
                  </a:cubicBezTo>
                  <a:cubicBezTo>
                    <a:pt x="1342749" y="2644381"/>
                    <a:pt x="1266497" y="2668623"/>
                    <a:pt x="1180485" y="268997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0A39A4F6-1902-9283-9A04-9D5619AB650E}"/>
                </a:ext>
              </a:extLst>
            </p:cNvPr>
            <p:cNvSpPr/>
            <p:nvPr/>
          </p:nvSpPr>
          <p:spPr>
            <a:xfrm>
              <a:off x="9325817" y="4101483"/>
              <a:ext cx="10862" cy="1118607"/>
            </a:xfrm>
            <a:custGeom>
              <a:avLst/>
              <a:gdLst>
                <a:gd name="connsiteX0" fmla="*/ 15773 w 15773"/>
                <a:gd name="connsiteY0" fmla="*/ 0 h 1624404"/>
                <a:gd name="connsiteX1" fmla="*/ 0 w 15773"/>
                <a:gd name="connsiteY1" fmla="*/ 1624405 h 16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" h="1624404">
                  <a:moveTo>
                    <a:pt x="15773" y="0"/>
                  </a:moveTo>
                  <a:cubicBezTo>
                    <a:pt x="15773" y="101737"/>
                    <a:pt x="0" y="1624405"/>
                    <a:pt x="0" y="162440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B64C77DD-B44B-005D-6461-F6A66A244093}"/>
                </a:ext>
              </a:extLst>
            </p:cNvPr>
            <p:cNvSpPr/>
            <p:nvPr/>
          </p:nvSpPr>
          <p:spPr>
            <a:xfrm>
              <a:off x="8392561" y="2992430"/>
              <a:ext cx="1370270" cy="898175"/>
            </a:xfrm>
            <a:custGeom>
              <a:avLst/>
              <a:gdLst>
                <a:gd name="connsiteX0" fmla="*/ 206289 w 1989861"/>
                <a:gd name="connsiteY0" fmla="*/ 0 h 1304300"/>
                <a:gd name="connsiteX1" fmla="*/ 42223 w 1989861"/>
                <a:gd name="connsiteY1" fmla="*/ 259503 h 1304300"/>
                <a:gd name="connsiteX2" fmla="*/ 188825 w 1989861"/>
                <a:gd name="connsiteY2" fmla="*/ 311273 h 1304300"/>
                <a:gd name="connsiteX3" fmla="*/ 281216 w 1989861"/>
                <a:gd name="connsiteY3" fmla="*/ 378514 h 1304300"/>
                <a:gd name="connsiteX4" fmla="*/ 280690 w 1989861"/>
                <a:gd name="connsiteY4" fmla="*/ 379805 h 1304300"/>
                <a:gd name="connsiteX5" fmla="*/ 1473886 w 1989861"/>
                <a:gd name="connsiteY5" fmla="*/ 1296481 h 1304300"/>
                <a:gd name="connsiteX6" fmla="*/ 1963516 w 1989861"/>
                <a:gd name="connsiteY6" fmla="*/ 1013373 h 1304300"/>
                <a:gd name="connsiteX7" fmla="*/ 1851045 w 1989861"/>
                <a:gd name="connsiteY7" fmla="*/ 148643 h 1304300"/>
                <a:gd name="connsiteX8" fmla="*/ 1259949 w 1989861"/>
                <a:gd name="connsiteY8" fmla="*/ 304351 h 1304300"/>
                <a:gd name="connsiteX9" fmla="*/ 1374653 w 1989861"/>
                <a:gd name="connsiteY9" fmla="*/ 688097 h 1304300"/>
                <a:gd name="connsiteX10" fmla="*/ 380610 w 1989861"/>
                <a:gd name="connsiteY10" fmla="*/ 126219 h 1304300"/>
                <a:gd name="connsiteX11" fmla="*/ 380035 w 1989861"/>
                <a:gd name="connsiteY11" fmla="*/ 127575 h 1304300"/>
                <a:gd name="connsiteX12" fmla="*/ 206289 w 1989861"/>
                <a:gd name="connsiteY12" fmla="*/ 0 h 13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861" h="1304300">
                  <a:moveTo>
                    <a:pt x="206289" y="0"/>
                  </a:moveTo>
                  <a:cubicBezTo>
                    <a:pt x="149256" y="0"/>
                    <a:pt x="-97425" y="31419"/>
                    <a:pt x="42223" y="259503"/>
                  </a:cubicBezTo>
                  <a:cubicBezTo>
                    <a:pt x="122238" y="390204"/>
                    <a:pt x="155268" y="352613"/>
                    <a:pt x="188825" y="311273"/>
                  </a:cubicBezTo>
                  <a:cubicBezTo>
                    <a:pt x="214949" y="324878"/>
                    <a:pt x="255252" y="356983"/>
                    <a:pt x="281216" y="378514"/>
                  </a:cubicBezTo>
                  <a:cubicBezTo>
                    <a:pt x="281025" y="378944"/>
                    <a:pt x="280881" y="379375"/>
                    <a:pt x="280690" y="379805"/>
                  </a:cubicBezTo>
                  <a:cubicBezTo>
                    <a:pt x="351248" y="434829"/>
                    <a:pt x="1282389" y="1247741"/>
                    <a:pt x="1473886" y="1296481"/>
                  </a:cubicBezTo>
                  <a:cubicBezTo>
                    <a:pt x="1665384" y="1345221"/>
                    <a:pt x="1880741" y="1155828"/>
                    <a:pt x="1963516" y="1013373"/>
                  </a:cubicBezTo>
                  <a:cubicBezTo>
                    <a:pt x="2054903" y="856277"/>
                    <a:pt x="1881634" y="218930"/>
                    <a:pt x="1851045" y="148643"/>
                  </a:cubicBezTo>
                  <a:cubicBezTo>
                    <a:pt x="1820455" y="78356"/>
                    <a:pt x="1259949" y="304351"/>
                    <a:pt x="1259949" y="304351"/>
                  </a:cubicBezTo>
                  <a:cubicBezTo>
                    <a:pt x="1259949" y="304351"/>
                    <a:pt x="1350714" y="575864"/>
                    <a:pt x="1374653" y="688097"/>
                  </a:cubicBezTo>
                  <a:cubicBezTo>
                    <a:pt x="1321846" y="658384"/>
                    <a:pt x="489078" y="251353"/>
                    <a:pt x="380610" y="126219"/>
                  </a:cubicBezTo>
                  <a:cubicBezTo>
                    <a:pt x="380450" y="126586"/>
                    <a:pt x="380227" y="127224"/>
                    <a:pt x="380035" y="127575"/>
                  </a:cubicBezTo>
                  <a:cubicBezTo>
                    <a:pt x="340339" y="86985"/>
                    <a:pt x="250196" y="0"/>
                    <a:pt x="206289" y="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1EF2893-084F-7882-9994-202F995F4600}"/>
                </a:ext>
              </a:extLst>
            </p:cNvPr>
            <p:cNvSpPr/>
            <p:nvPr/>
          </p:nvSpPr>
          <p:spPr>
            <a:xfrm>
              <a:off x="8056964" y="4091269"/>
              <a:ext cx="791" cy="1013711"/>
            </a:xfrm>
            <a:custGeom>
              <a:avLst/>
              <a:gdLst>
                <a:gd name="connsiteX0" fmla="*/ 1148 w 1148"/>
                <a:gd name="connsiteY0" fmla="*/ 0 h 1472077"/>
                <a:gd name="connsiteX1" fmla="*/ 0 w 1148"/>
                <a:gd name="connsiteY1" fmla="*/ 1472077 h 1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8" h="1472077">
                  <a:moveTo>
                    <a:pt x="1148" y="0"/>
                  </a:moveTo>
                  <a:lnTo>
                    <a:pt x="0" y="1472077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04A673E7-2A4C-B45F-5B2E-AA8E2A9E3E6C}"/>
                </a:ext>
              </a:extLst>
            </p:cNvPr>
            <p:cNvSpPr/>
            <p:nvPr/>
          </p:nvSpPr>
          <p:spPr>
            <a:xfrm>
              <a:off x="8543491" y="4734652"/>
              <a:ext cx="112551" cy="485439"/>
            </a:xfrm>
            <a:custGeom>
              <a:avLst/>
              <a:gdLst>
                <a:gd name="connsiteX0" fmla="*/ 0 w 163443"/>
                <a:gd name="connsiteY0" fmla="*/ 0 h 704938"/>
                <a:gd name="connsiteX1" fmla="*/ 163444 w 163443"/>
                <a:gd name="connsiteY1" fmla="*/ 704939 h 7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443" h="704938">
                  <a:moveTo>
                    <a:pt x="0" y="0"/>
                  </a:moveTo>
                  <a:cubicBezTo>
                    <a:pt x="51802" y="221450"/>
                    <a:pt x="108611" y="466902"/>
                    <a:pt x="163444" y="70493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C36C6B7-6ACD-3924-AA41-3FE0B363690E}"/>
                </a:ext>
              </a:extLst>
            </p:cNvPr>
            <p:cNvSpPr/>
            <p:nvPr/>
          </p:nvSpPr>
          <p:spPr>
            <a:xfrm>
              <a:off x="8522202" y="1880741"/>
              <a:ext cx="406246" cy="638586"/>
            </a:xfrm>
            <a:custGeom>
              <a:avLst/>
              <a:gdLst>
                <a:gd name="connsiteX0" fmla="*/ 589937 w 589937"/>
                <a:gd name="connsiteY0" fmla="*/ 0 h 927333"/>
                <a:gd name="connsiteX1" fmla="*/ 535488 w 589937"/>
                <a:gd name="connsiteY1" fmla="*/ 882657 h 927333"/>
                <a:gd name="connsiteX2" fmla="*/ 149 w 589937"/>
                <a:gd name="connsiteY2" fmla="*/ 862115 h 927333"/>
                <a:gd name="connsiteX3" fmla="*/ 21712 w 589937"/>
                <a:gd name="connsiteY3" fmla="*/ 370890 h 9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937" h="927333">
                  <a:moveTo>
                    <a:pt x="589937" y="0"/>
                  </a:moveTo>
                  <a:cubicBezTo>
                    <a:pt x="586875" y="36985"/>
                    <a:pt x="506732" y="660713"/>
                    <a:pt x="535488" y="882657"/>
                  </a:cubicBezTo>
                  <a:cubicBezTo>
                    <a:pt x="466653" y="941221"/>
                    <a:pt x="-9659" y="949833"/>
                    <a:pt x="149" y="862115"/>
                  </a:cubicBezTo>
                  <a:cubicBezTo>
                    <a:pt x="16593" y="715162"/>
                    <a:pt x="51536" y="487062"/>
                    <a:pt x="21712" y="370890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C718A9E3-28E4-868B-C521-BD2B72CA199C}"/>
                </a:ext>
              </a:extLst>
            </p:cNvPr>
            <p:cNvSpPr/>
            <p:nvPr/>
          </p:nvSpPr>
          <p:spPr>
            <a:xfrm>
              <a:off x="8493332" y="2129073"/>
              <a:ext cx="20584" cy="300774"/>
            </a:xfrm>
            <a:custGeom>
              <a:avLst/>
              <a:gdLst>
                <a:gd name="connsiteX0" fmla="*/ 0 w 29892"/>
                <a:gd name="connsiteY0" fmla="*/ 436775 h 436774"/>
                <a:gd name="connsiteX1" fmla="*/ 24530 w 29892"/>
                <a:gd name="connsiteY1" fmla="*/ 0 h 43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92" h="436774">
                  <a:moveTo>
                    <a:pt x="0" y="436775"/>
                  </a:moveTo>
                  <a:cubicBezTo>
                    <a:pt x="16443" y="289838"/>
                    <a:pt x="40781" y="130908"/>
                    <a:pt x="245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1FA6F5A9-1398-AC17-4E7C-49D275E9FA3C}"/>
                </a:ext>
              </a:extLst>
            </p:cNvPr>
            <p:cNvSpPr/>
            <p:nvPr/>
          </p:nvSpPr>
          <p:spPr>
            <a:xfrm>
              <a:off x="8712692" y="1897545"/>
              <a:ext cx="182358" cy="576102"/>
            </a:xfrm>
            <a:custGeom>
              <a:avLst/>
              <a:gdLst>
                <a:gd name="connsiteX0" fmla="*/ 264814 w 264814"/>
                <a:gd name="connsiteY0" fmla="*/ 0 h 836596"/>
                <a:gd name="connsiteX1" fmla="*/ 216792 w 264814"/>
                <a:gd name="connsiteY1" fmla="*/ 793534 h 836596"/>
                <a:gd name="connsiteX2" fmla="*/ 0 w 264814"/>
                <a:gd name="connsiteY2" fmla="*/ 836596 h 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814" h="836596">
                  <a:moveTo>
                    <a:pt x="264814" y="0"/>
                  </a:moveTo>
                  <a:cubicBezTo>
                    <a:pt x="261720" y="36985"/>
                    <a:pt x="188037" y="571590"/>
                    <a:pt x="216792" y="793534"/>
                  </a:cubicBezTo>
                  <a:cubicBezTo>
                    <a:pt x="189679" y="816644"/>
                    <a:pt x="99090" y="831971"/>
                    <a:pt x="0" y="83659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DF554D5A-32CE-FB9F-224D-7845E8BD6902}"/>
                </a:ext>
              </a:extLst>
            </p:cNvPr>
            <p:cNvSpPr/>
            <p:nvPr/>
          </p:nvSpPr>
          <p:spPr>
            <a:xfrm>
              <a:off x="8268932" y="1910131"/>
              <a:ext cx="474522" cy="224400"/>
            </a:xfrm>
            <a:custGeom>
              <a:avLst/>
              <a:gdLst>
                <a:gd name="connsiteX0" fmla="*/ 689086 w 689085"/>
                <a:gd name="connsiteY0" fmla="*/ 252502 h 325866"/>
                <a:gd name="connsiteX1" fmla="*/ 451671 w 689085"/>
                <a:gd name="connsiteY1" fmla="*/ 325867 h 325866"/>
                <a:gd name="connsiteX2" fmla="*/ 0 w 689085"/>
                <a:gd name="connsiteY2" fmla="*/ 0 h 3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085" h="325866">
                  <a:moveTo>
                    <a:pt x="689086" y="252502"/>
                  </a:moveTo>
                  <a:cubicBezTo>
                    <a:pt x="617395" y="299551"/>
                    <a:pt x="536838" y="325867"/>
                    <a:pt x="451671" y="325867"/>
                  </a:cubicBezTo>
                  <a:cubicBezTo>
                    <a:pt x="263044" y="325867"/>
                    <a:pt x="96953" y="196394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EB21C4FF-1621-9D15-FC1E-4EAFCCCAD58F}"/>
                </a:ext>
              </a:extLst>
            </p:cNvPr>
            <p:cNvSpPr/>
            <p:nvPr/>
          </p:nvSpPr>
          <p:spPr>
            <a:xfrm>
              <a:off x="8207088" y="1133340"/>
              <a:ext cx="745742" cy="823566"/>
            </a:xfrm>
            <a:custGeom>
              <a:avLst/>
              <a:gdLst>
                <a:gd name="connsiteX0" fmla="*/ 16204 w 1082942"/>
                <a:gd name="connsiteY0" fmla="*/ 904187 h 1195955"/>
                <a:gd name="connsiteX1" fmla="*/ 0 w 1082942"/>
                <a:gd name="connsiteY1" fmla="*/ 726980 h 1195955"/>
                <a:gd name="connsiteX2" fmla="*/ 541479 w 1082942"/>
                <a:gd name="connsiteY2" fmla="*/ 0 h 1195955"/>
                <a:gd name="connsiteX3" fmla="*/ 1082942 w 1082942"/>
                <a:gd name="connsiteY3" fmla="*/ 726980 h 1195955"/>
                <a:gd name="connsiteX4" fmla="*/ 955240 w 1082942"/>
                <a:gd name="connsiteY4" fmla="*/ 1195955 h 11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195955">
                  <a:moveTo>
                    <a:pt x="16204" y="904187"/>
                  </a:moveTo>
                  <a:cubicBezTo>
                    <a:pt x="5375" y="845735"/>
                    <a:pt x="-48" y="786421"/>
                    <a:pt x="0" y="726980"/>
                  </a:cubicBezTo>
                  <a:cubicBezTo>
                    <a:pt x="0" y="325468"/>
                    <a:pt x="242423" y="0"/>
                    <a:pt x="541479" y="0"/>
                  </a:cubicBezTo>
                  <a:cubicBezTo>
                    <a:pt x="840536" y="0"/>
                    <a:pt x="1082942" y="325468"/>
                    <a:pt x="1082942" y="726980"/>
                  </a:cubicBezTo>
                  <a:cubicBezTo>
                    <a:pt x="1082942" y="905703"/>
                    <a:pt x="1034904" y="1069354"/>
                    <a:pt x="955240" y="119595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7F593847-5CC5-5CD3-B341-8455DE0EEC6E}"/>
                </a:ext>
              </a:extLst>
            </p:cNvPr>
            <p:cNvSpPr/>
            <p:nvPr/>
          </p:nvSpPr>
          <p:spPr>
            <a:xfrm>
              <a:off x="8085172" y="994328"/>
              <a:ext cx="993430" cy="955032"/>
            </a:xfrm>
            <a:custGeom>
              <a:avLst/>
              <a:gdLst>
                <a:gd name="connsiteX0" fmla="*/ 1255694 w 1442626"/>
                <a:gd name="connsiteY0" fmla="*/ 1386597 h 1386866"/>
                <a:gd name="connsiteX1" fmla="*/ 1440014 w 1442626"/>
                <a:gd name="connsiteY1" fmla="*/ 871577 h 1386866"/>
                <a:gd name="connsiteX2" fmla="*/ 831311 w 1442626"/>
                <a:gd name="connsiteY2" fmla="*/ 42716 h 1386866"/>
                <a:gd name="connsiteX3" fmla="*/ 749095 w 1442626"/>
                <a:gd name="connsiteY3" fmla="*/ 186463 h 1386866"/>
                <a:gd name="connsiteX4" fmla="*/ 354823 w 1442626"/>
                <a:gd name="connsiteY4" fmla="*/ 3753 h 1386866"/>
                <a:gd name="connsiteX5" fmla="*/ 13056 w 1442626"/>
                <a:gd name="connsiteY5" fmla="*/ 195490 h 1386866"/>
                <a:gd name="connsiteX6" fmla="*/ 137122 w 1442626"/>
                <a:gd name="connsiteY6" fmla="*/ 543175 h 1386866"/>
                <a:gd name="connsiteX7" fmla="*/ 3407 w 1442626"/>
                <a:gd name="connsiteY7" fmla="*/ 602600 h 1386866"/>
                <a:gd name="connsiteX8" fmla="*/ 235111 w 1442626"/>
                <a:gd name="connsiteY8" fmla="*/ 904831 h 1386866"/>
                <a:gd name="connsiteX9" fmla="*/ 299337 w 1442626"/>
                <a:gd name="connsiteY9" fmla="*/ 658581 h 1386866"/>
                <a:gd name="connsiteX10" fmla="*/ 937403 w 1442626"/>
                <a:gd name="connsiteY10" fmla="*/ 858978 h 1386866"/>
                <a:gd name="connsiteX11" fmla="*/ 1123031 w 1442626"/>
                <a:gd name="connsiteY11" fmla="*/ 1017764 h 1386866"/>
                <a:gd name="connsiteX12" fmla="*/ 1255694 w 1442626"/>
                <a:gd name="connsiteY12" fmla="*/ 1386597 h 13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2626" h="1386866">
                  <a:moveTo>
                    <a:pt x="1255694" y="1386597"/>
                  </a:moveTo>
                  <a:cubicBezTo>
                    <a:pt x="1316427" y="1397602"/>
                    <a:pt x="1419057" y="1069486"/>
                    <a:pt x="1440014" y="871577"/>
                  </a:cubicBezTo>
                  <a:cubicBezTo>
                    <a:pt x="1477303" y="519012"/>
                    <a:pt x="1107545" y="70451"/>
                    <a:pt x="831311" y="42716"/>
                  </a:cubicBezTo>
                  <a:cubicBezTo>
                    <a:pt x="777085" y="37278"/>
                    <a:pt x="715841" y="93083"/>
                    <a:pt x="749095" y="186463"/>
                  </a:cubicBezTo>
                  <a:cubicBezTo>
                    <a:pt x="682109" y="116192"/>
                    <a:pt x="506497" y="23259"/>
                    <a:pt x="354823" y="3753"/>
                  </a:cubicBezTo>
                  <a:cubicBezTo>
                    <a:pt x="124395" y="-25848"/>
                    <a:pt x="13056" y="127277"/>
                    <a:pt x="13056" y="195490"/>
                  </a:cubicBezTo>
                  <a:cubicBezTo>
                    <a:pt x="13056" y="263703"/>
                    <a:pt x="54427" y="477210"/>
                    <a:pt x="137122" y="543175"/>
                  </a:cubicBezTo>
                  <a:cubicBezTo>
                    <a:pt x="70296" y="542345"/>
                    <a:pt x="10839" y="548486"/>
                    <a:pt x="3407" y="602600"/>
                  </a:cubicBezTo>
                  <a:cubicBezTo>
                    <a:pt x="-19528" y="769473"/>
                    <a:pt x="75065" y="920237"/>
                    <a:pt x="235111" y="904831"/>
                  </a:cubicBezTo>
                  <a:cubicBezTo>
                    <a:pt x="246276" y="810828"/>
                    <a:pt x="266403" y="719824"/>
                    <a:pt x="299337" y="658581"/>
                  </a:cubicBezTo>
                  <a:cubicBezTo>
                    <a:pt x="326084" y="899504"/>
                    <a:pt x="938583" y="818755"/>
                    <a:pt x="937403" y="858978"/>
                  </a:cubicBezTo>
                  <a:cubicBezTo>
                    <a:pt x="932762" y="1013921"/>
                    <a:pt x="1116651" y="1013937"/>
                    <a:pt x="1123031" y="1017764"/>
                  </a:cubicBezTo>
                  <a:cubicBezTo>
                    <a:pt x="1265039" y="1102931"/>
                    <a:pt x="1158852" y="1369006"/>
                    <a:pt x="1255694" y="1386597"/>
                  </a:cubicBezTo>
                  <a:close/>
                </a:path>
              </a:pathLst>
            </a:custGeom>
            <a:solidFill>
              <a:schemeClr val="accent2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D9F6E98-070F-C013-B95F-77A5C3D8E1C2}"/>
                </a:ext>
              </a:extLst>
            </p:cNvPr>
            <p:cNvSpPr/>
            <p:nvPr/>
          </p:nvSpPr>
          <p:spPr>
            <a:xfrm>
              <a:off x="8046001" y="1125213"/>
              <a:ext cx="118682" cy="442639"/>
            </a:xfrm>
            <a:custGeom>
              <a:avLst/>
              <a:gdLst>
                <a:gd name="connsiteX0" fmla="*/ 19190 w 172346"/>
                <a:gd name="connsiteY0" fmla="*/ 0 h 642786"/>
                <a:gd name="connsiteX1" fmla="*/ 137115 w 172346"/>
                <a:gd name="connsiteY1" fmla="*/ 283889 h 642786"/>
                <a:gd name="connsiteX2" fmla="*/ 3400 w 172346"/>
                <a:gd name="connsiteY2" fmla="*/ 343315 h 642786"/>
                <a:gd name="connsiteX3" fmla="*/ 172346 w 172346"/>
                <a:gd name="connsiteY3" fmla="*/ 642786 h 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46" h="642786">
                  <a:moveTo>
                    <a:pt x="19190" y="0"/>
                  </a:moveTo>
                  <a:cubicBezTo>
                    <a:pt x="33544" y="92025"/>
                    <a:pt x="72810" y="232566"/>
                    <a:pt x="137115" y="283889"/>
                  </a:cubicBezTo>
                  <a:cubicBezTo>
                    <a:pt x="70322" y="283060"/>
                    <a:pt x="10833" y="289200"/>
                    <a:pt x="3400" y="343315"/>
                  </a:cubicBezTo>
                  <a:cubicBezTo>
                    <a:pt x="-16328" y="487046"/>
                    <a:pt x="51072" y="618735"/>
                    <a:pt x="172346" y="64278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C9D3163E-C4AD-544A-1A49-992B6FCBD0CC}"/>
                </a:ext>
              </a:extLst>
            </p:cNvPr>
            <p:cNvSpPr/>
            <p:nvPr/>
          </p:nvSpPr>
          <p:spPr>
            <a:xfrm>
              <a:off x="8129879" y="946677"/>
              <a:ext cx="791628" cy="247694"/>
            </a:xfrm>
            <a:custGeom>
              <a:avLst/>
              <a:gdLst>
                <a:gd name="connsiteX0" fmla="*/ 1149576 w 1149576"/>
                <a:gd name="connsiteY0" fmla="*/ 359694 h 359693"/>
                <a:gd name="connsiteX1" fmla="*/ 709532 w 1149576"/>
                <a:gd name="connsiteY1" fmla="*/ 42695 h 359693"/>
                <a:gd name="connsiteX2" fmla="*/ 627284 w 1149576"/>
                <a:gd name="connsiteY2" fmla="*/ 186426 h 359693"/>
                <a:gd name="connsiteX3" fmla="*/ 233029 w 1149576"/>
                <a:gd name="connsiteY3" fmla="*/ 3732 h 359693"/>
                <a:gd name="connsiteX4" fmla="*/ 0 w 1149576"/>
                <a:gd name="connsiteY4" fmla="*/ 46347 h 3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576" h="359693">
                  <a:moveTo>
                    <a:pt x="1149576" y="359694"/>
                  </a:moveTo>
                  <a:cubicBezTo>
                    <a:pt x="1025430" y="187877"/>
                    <a:pt x="854523" y="57256"/>
                    <a:pt x="709532" y="42695"/>
                  </a:cubicBezTo>
                  <a:cubicBezTo>
                    <a:pt x="655306" y="37256"/>
                    <a:pt x="594030" y="93045"/>
                    <a:pt x="627284" y="186426"/>
                  </a:cubicBezTo>
                  <a:cubicBezTo>
                    <a:pt x="560395" y="116155"/>
                    <a:pt x="384718" y="23221"/>
                    <a:pt x="233029" y="3732"/>
                  </a:cubicBezTo>
                  <a:cubicBezTo>
                    <a:pt x="133221" y="-9027"/>
                    <a:pt x="55757" y="12344"/>
                    <a:pt x="0" y="4634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BF2A1CB-2FA5-0B62-F0CB-0FCC3A3FFC00}"/>
                </a:ext>
              </a:extLst>
            </p:cNvPr>
            <p:cNvSpPr/>
            <p:nvPr/>
          </p:nvSpPr>
          <p:spPr>
            <a:xfrm>
              <a:off x="8878641" y="1423440"/>
              <a:ext cx="160791" cy="478234"/>
            </a:xfrm>
            <a:custGeom>
              <a:avLst/>
              <a:gdLst>
                <a:gd name="connsiteX0" fmla="*/ 0 w 233496"/>
                <a:gd name="connsiteY0" fmla="*/ 600474 h 694475"/>
                <a:gd name="connsiteX1" fmla="*/ 46571 w 233496"/>
                <a:gd name="connsiteY1" fmla="*/ 694205 h 694475"/>
                <a:gd name="connsiteX2" fmla="*/ 230875 w 233496"/>
                <a:gd name="connsiteY2" fmla="*/ 179201 h 694475"/>
                <a:gd name="connsiteX3" fmla="*/ 218531 w 233496"/>
                <a:gd name="connsiteY3" fmla="*/ 0 h 6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96" h="694475">
                  <a:moveTo>
                    <a:pt x="0" y="600474"/>
                  </a:moveTo>
                  <a:cubicBezTo>
                    <a:pt x="3365" y="650266"/>
                    <a:pt x="12137" y="687953"/>
                    <a:pt x="46571" y="694205"/>
                  </a:cubicBezTo>
                  <a:cubicBezTo>
                    <a:pt x="107288" y="705226"/>
                    <a:pt x="209951" y="377110"/>
                    <a:pt x="230875" y="179201"/>
                  </a:cubicBezTo>
                  <a:cubicBezTo>
                    <a:pt x="237016" y="121275"/>
                    <a:pt x="232151" y="60781"/>
                    <a:pt x="21853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96F1985-C0D5-A9CD-E2B7-03650351AA8A}"/>
                </a:ext>
              </a:extLst>
            </p:cNvPr>
            <p:cNvSpPr/>
            <p:nvPr/>
          </p:nvSpPr>
          <p:spPr>
            <a:xfrm>
              <a:off x="8233336" y="1400167"/>
              <a:ext cx="465385" cy="181128"/>
            </a:xfrm>
            <a:custGeom>
              <a:avLst/>
              <a:gdLst>
                <a:gd name="connsiteX0" fmla="*/ 0 w 675816"/>
                <a:gd name="connsiteY0" fmla="*/ 65502 h 263028"/>
                <a:gd name="connsiteX1" fmla="*/ 27321 w 675816"/>
                <a:gd name="connsiteY1" fmla="*/ 0 h 263028"/>
                <a:gd name="connsiteX2" fmla="*/ 665274 w 675816"/>
                <a:gd name="connsiteY2" fmla="*/ 200397 h 263028"/>
                <a:gd name="connsiteX3" fmla="*/ 675816 w 675816"/>
                <a:gd name="connsiteY3" fmla="*/ 263028 h 2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16" h="263028">
                  <a:moveTo>
                    <a:pt x="0" y="65502"/>
                  </a:moveTo>
                  <a:cubicBezTo>
                    <a:pt x="7177" y="42910"/>
                    <a:pt x="16316" y="20992"/>
                    <a:pt x="27321" y="0"/>
                  </a:cubicBezTo>
                  <a:cubicBezTo>
                    <a:pt x="54067" y="240923"/>
                    <a:pt x="666550" y="160174"/>
                    <a:pt x="665274" y="200397"/>
                  </a:cubicBezTo>
                  <a:cubicBezTo>
                    <a:pt x="664540" y="224942"/>
                    <a:pt x="668464" y="245612"/>
                    <a:pt x="675816" y="263028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78288B10-1B3D-CCB4-BD62-A855EE6A2C99}"/>
                </a:ext>
              </a:extLst>
            </p:cNvPr>
            <p:cNvSpPr/>
            <p:nvPr/>
          </p:nvSpPr>
          <p:spPr>
            <a:xfrm>
              <a:off x="8770384" y="1628721"/>
              <a:ext cx="148329" cy="188912"/>
            </a:xfrm>
            <a:custGeom>
              <a:avLst/>
              <a:gdLst>
                <a:gd name="connsiteX0" fmla="*/ 0 w 215399"/>
                <a:gd name="connsiteY0" fmla="*/ 24510 h 274332"/>
                <a:gd name="connsiteX1" fmla="*/ 190892 w 215399"/>
                <a:gd name="connsiteY1" fmla="*/ 58941 h 274332"/>
                <a:gd name="connsiteX2" fmla="*/ 156458 w 215399"/>
                <a:gd name="connsiteY2" fmla="*/ 249835 h 274332"/>
                <a:gd name="connsiteX3" fmla="*/ 78038 w 215399"/>
                <a:gd name="connsiteY3" fmla="*/ 274332 h 274332"/>
                <a:gd name="connsiteX4" fmla="*/ 53237 w 215399"/>
                <a:gd name="connsiteY4" fmla="*/ 272099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99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75" y="206629"/>
                    <a:pt x="156458" y="249835"/>
                  </a:cubicBezTo>
                  <a:cubicBezTo>
                    <a:pt x="133444" y="265816"/>
                    <a:pt x="106060" y="274364"/>
                    <a:pt x="78038" y="274332"/>
                  </a:cubicBezTo>
                  <a:cubicBezTo>
                    <a:pt x="69713" y="274332"/>
                    <a:pt x="61419" y="273583"/>
                    <a:pt x="53237" y="272099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2C8F42CD-22CA-9754-AA8E-235F653672F6}"/>
                </a:ext>
              </a:extLst>
            </p:cNvPr>
            <p:cNvSpPr/>
            <p:nvPr/>
          </p:nvSpPr>
          <p:spPr>
            <a:xfrm>
              <a:off x="8761796" y="1609018"/>
              <a:ext cx="148332" cy="188912"/>
            </a:xfrm>
            <a:custGeom>
              <a:avLst/>
              <a:gdLst>
                <a:gd name="connsiteX0" fmla="*/ 0 w 215403"/>
                <a:gd name="connsiteY0" fmla="*/ 24510 h 274332"/>
                <a:gd name="connsiteX1" fmla="*/ 190892 w 215403"/>
                <a:gd name="connsiteY1" fmla="*/ 58941 h 274332"/>
                <a:gd name="connsiteX2" fmla="*/ 156458 w 215403"/>
                <a:gd name="connsiteY2" fmla="*/ 249835 h 274332"/>
                <a:gd name="connsiteX3" fmla="*/ 78038 w 215403"/>
                <a:gd name="connsiteY3" fmla="*/ 274332 h 274332"/>
                <a:gd name="connsiteX4" fmla="*/ 53269 w 215403"/>
                <a:gd name="connsiteY4" fmla="*/ 272115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03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90" y="206629"/>
                    <a:pt x="156458" y="249835"/>
                  </a:cubicBezTo>
                  <a:cubicBezTo>
                    <a:pt x="133444" y="265815"/>
                    <a:pt x="106060" y="274364"/>
                    <a:pt x="78038" y="274332"/>
                  </a:cubicBezTo>
                  <a:cubicBezTo>
                    <a:pt x="69728" y="274348"/>
                    <a:pt x="61435" y="273598"/>
                    <a:pt x="53269" y="27211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BB375919-C68C-7950-413A-C15EA02D534A}"/>
                </a:ext>
              </a:extLst>
            </p:cNvPr>
            <p:cNvSpPr/>
            <p:nvPr/>
          </p:nvSpPr>
          <p:spPr>
            <a:xfrm>
              <a:off x="7483542" y="2963183"/>
              <a:ext cx="851331" cy="1147481"/>
            </a:xfrm>
            <a:custGeom>
              <a:avLst/>
              <a:gdLst>
                <a:gd name="connsiteX0" fmla="*/ 240716 w 1236274"/>
                <a:gd name="connsiteY0" fmla="*/ 0 h 1666334"/>
                <a:gd name="connsiteX1" fmla="*/ 1236274 w 1236274"/>
                <a:gd name="connsiteY1" fmla="*/ 158978 h 1666334"/>
                <a:gd name="connsiteX2" fmla="*/ 995542 w 1236274"/>
                <a:gd name="connsiteY2" fmla="*/ 1666335 h 1666334"/>
                <a:gd name="connsiteX3" fmla="*/ 0 w 1236274"/>
                <a:gd name="connsiteY3" fmla="*/ 1507357 h 166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666334">
                  <a:moveTo>
                    <a:pt x="240716" y="0"/>
                  </a:moveTo>
                  <a:lnTo>
                    <a:pt x="1236274" y="158978"/>
                  </a:lnTo>
                  <a:lnTo>
                    <a:pt x="995542" y="1666335"/>
                  </a:lnTo>
                  <a:lnTo>
                    <a:pt x="0" y="150735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69BBA86D-3FBB-E4EF-1BAC-6AD675B332CD}"/>
                </a:ext>
              </a:extLst>
            </p:cNvPr>
            <p:cNvSpPr/>
            <p:nvPr/>
          </p:nvSpPr>
          <p:spPr>
            <a:xfrm>
              <a:off x="7451703" y="2897374"/>
              <a:ext cx="851331" cy="1038005"/>
            </a:xfrm>
            <a:custGeom>
              <a:avLst/>
              <a:gdLst>
                <a:gd name="connsiteX0" fmla="*/ 0 w 1236274"/>
                <a:gd name="connsiteY0" fmla="*/ 1507356 h 1507356"/>
                <a:gd name="connsiteX1" fmla="*/ 240716 w 1236274"/>
                <a:gd name="connsiteY1" fmla="*/ 0 h 1507356"/>
                <a:gd name="connsiteX2" fmla="*/ 1236274 w 1236274"/>
                <a:gd name="connsiteY2" fmla="*/ 159010 h 1507356"/>
                <a:gd name="connsiteX3" fmla="*/ 1158747 w 1236274"/>
                <a:gd name="connsiteY3" fmla="*/ 644828 h 150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507356">
                  <a:moveTo>
                    <a:pt x="0" y="1507356"/>
                  </a:moveTo>
                  <a:lnTo>
                    <a:pt x="240716" y="0"/>
                  </a:lnTo>
                  <a:lnTo>
                    <a:pt x="1236274" y="159010"/>
                  </a:lnTo>
                  <a:lnTo>
                    <a:pt x="1158747" y="644828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954EB14D-F1D7-9FC5-BDFF-72565FF642F9}"/>
                </a:ext>
              </a:extLst>
            </p:cNvPr>
            <p:cNvSpPr/>
            <p:nvPr/>
          </p:nvSpPr>
          <p:spPr>
            <a:xfrm>
              <a:off x="7669711" y="3723708"/>
              <a:ext cx="518848" cy="321159"/>
            </a:xfrm>
            <a:custGeom>
              <a:avLst/>
              <a:gdLst>
                <a:gd name="connsiteX0" fmla="*/ 753455 w 753454"/>
                <a:gd name="connsiteY0" fmla="*/ 0 h 466376"/>
                <a:gd name="connsiteX1" fmla="*/ 678958 w 753454"/>
                <a:gd name="connsiteY1" fmla="*/ 466376 h 466376"/>
                <a:gd name="connsiteX2" fmla="*/ 0 w 753454"/>
                <a:gd name="connsiteY2" fmla="*/ 357924 h 46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454" h="466376">
                  <a:moveTo>
                    <a:pt x="753455" y="0"/>
                  </a:moveTo>
                  <a:lnTo>
                    <a:pt x="678958" y="466376"/>
                  </a:lnTo>
                  <a:lnTo>
                    <a:pt x="0" y="357924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8570274A-90EE-877F-8EE9-8DE68C3D20A3}"/>
                </a:ext>
              </a:extLst>
            </p:cNvPr>
            <p:cNvSpPr/>
            <p:nvPr/>
          </p:nvSpPr>
          <p:spPr>
            <a:xfrm>
              <a:off x="7440195" y="3368555"/>
              <a:ext cx="162901" cy="434931"/>
            </a:xfrm>
            <a:custGeom>
              <a:avLst/>
              <a:gdLst>
                <a:gd name="connsiteX0" fmla="*/ 17700 w 236559"/>
                <a:gd name="connsiteY0" fmla="*/ 631594 h 631593"/>
                <a:gd name="connsiteX1" fmla="*/ 202339 w 236559"/>
                <a:gd name="connsiteY1" fmla="*/ 960 h 631593"/>
                <a:gd name="connsiteX2" fmla="*/ 172148 w 236559"/>
                <a:gd name="connsiteY2" fmla="*/ 558420 h 631593"/>
                <a:gd name="connsiteX3" fmla="*/ 17700 w 236559"/>
                <a:gd name="connsiteY3" fmla="*/ 631594 h 63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" h="631593">
                  <a:moveTo>
                    <a:pt x="17700" y="631594"/>
                  </a:moveTo>
                  <a:cubicBezTo>
                    <a:pt x="-27611" y="288997"/>
                    <a:pt x="7253" y="64836"/>
                    <a:pt x="202339" y="960"/>
                  </a:cubicBezTo>
                  <a:cubicBezTo>
                    <a:pt x="281095" y="-24813"/>
                    <a:pt x="203520" y="475965"/>
                    <a:pt x="172148" y="558420"/>
                  </a:cubicBezTo>
                  <a:cubicBezTo>
                    <a:pt x="140777" y="640876"/>
                    <a:pt x="54845" y="546809"/>
                    <a:pt x="17700" y="631594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0289D9F-BE95-E7A4-6FE6-1952C2AE2C01}"/>
                </a:ext>
              </a:extLst>
            </p:cNvPr>
            <p:cNvSpPr/>
            <p:nvPr/>
          </p:nvSpPr>
          <p:spPr>
            <a:xfrm>
              <a:off x="7425616" y="3335807"/>
              <a:ext cx="166666" cy="213736"/>
            </a:xfrm>
            <a:custGeom>
              <a:avLst/>
              <a:gdLst>
                <a:gd name="connsiteX0" fmla="*/ 7324 w 242027"/>
                <a:gd name="connsiteY0" fmla="*/ 310381 h 310380"/>
                <a:gd name="connsiteX1" fmla="*/ 242027 w 242027"/>
                <a:gd name="connsiteY1" fmla="*/ 0 h 31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7" h="310380">
                  <a:moveTo>
                    <a:pt x="7324" y="310381"/>
                  </a:moveTo>
                  <a:cubicBezTo>
                    <a:pt x="-14318" y="239344"/>
                    <a:pt x="-1958" y="86491"/>
                    <a:pt x="242027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059DC57-0411-AE60-D9F8-485F67FA0DF4}"/>
                </a:ext>
              </a:extLst>
            </p:cNvPr>
            <p:cNvSpPr/>
            <p:nvPr/>
          </p:nvSpPr>
          <p:spPr>
            <a:xfrm>
              <a:off x="7414983" y="3480439"/>
              <a:ext cx="166668" cy="213725"/>
            </a:xfrm>
            <a:custGeom>
              <a:avLst/>
              <a:gdLst>
                <a:gd name="connsiteX0" fmla="*/ 7310 w 242029"/>
                <a:gd name="connsiteY0" fmla="*/ 310365 h 310364"/>
                <a:gd name="connsiteX1" fmla="*/ 242030 w 242029"/>
                <a:gd name="connsiteY1" fmla="*/ 0 h 3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9" h="310364">
                  <a:moveTo>
                    <a:pt x="7310" y="310365"/>
                  </a:moveTo>
                  <a:cubicBezTo>
                    <a:pt x="-14300" y="239344"/>
                    <a:pt x="-1956" y="86459"/>
                    <a:pt x="2420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8BBB1478-AEEC-02B2-F44C-A1C2ED5CD4CF}"/>
                </a:ext>
              </a:extLst>
            </p:cNvPr>
            <p:cNvSpPr/>
            <p:nvPr/>
          </p:nvSpPr>
          <p:spPr>
            <a:xfrm>
              <a:off x="7424555" y="3604841"/>
              <a:ext cx="166662" cy="213747"/>
            </a:xfrm>
            <a:custGeom>
              <a:avLst/>
              <a:gdLst>
                <a:gd name="connsiteX0" fmla="*/ 7318 w 242021"/>
                <a:gd name="connsiteY0" fmla="*/ 310396 h 310396"/>
                <a:gd name="connsiteX1" fmla="*/ 242021 w 242021"/>
                <a:gd name="connsiteY1" fmla="*/ 0 h 3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1" h="310396">
                  <a:moveTo>
                    <a:pt x="7318" y="310396"/>
                  </a:moveTo>
                  <a:cubicBezTo>
                    <a:pt x="-14308" y="239360"/>
                    <a:pt x="-1964" y="86475"/>
                    <a:pt x="24202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8FF7DB8F-52DE-71E5-7DEF-4CC0F07CDDB7}"/>
                </a:ext>
              </a:extLst>
            </p:cNvPr>
            <p:cNvSpPr/>
            <p:nvPr/>
          </p:nvSpPr>
          <p:spPr>
            <a:xfrm>
              <a:off x="8728496" y="1625897"/>
              <a:ext cx="33332" cy="41130"/>
            </a:xfrm>
            <a:custGeom>
              <a:avLst/>
              <a:gdLst>
                <a:gd name="connsiteX0" fmla="*/ 0 w 48404"/>
                <a:gd name="connsiteY0" fmla="*/ 59728 h 59728"/>
                <a:gd name="connsiteX1" fmla="*/ 48405 w 48404"/>
                <a:gd name="connsiteY1" fmla="*/ 0 h 5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04" h="59728">
                  <a:moveTo>
                    <a:pt x="0" y="59728"/>
                  </a:moveTo>
                  <a:cubicBezTo>
                    <a:pt x="10128" y="35625"/>
                    <a:pt x="26921" y="14906"/>
                    <a:pt x="48405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ACC72402-7004-68B6-A48B-97864DBC7355}"/>
                </a:ext>
              </a:extLst>
            </p:cNvPr>
            <p:cNvSpPr/>
            <p:nvPr/>
          </p:nvSpPr>
          <p:spPr>
            <a:xfrm>
              <a:off x="8558152" y="3190142"/>
              <a:ext cx="1173840" cy="636642"/>
            </a:xfrm>
            <a:custGeom>
              <a:avLst/>
              <a:gdLst>
                <a:gd name="connsiteX0" fmla="*/ 1704612 w 1704611"/>
                <a:gd name="connsiteY0" fmla="*/ 561000 h 924510"/>
                <a:gd name="connsiteX1" fmla="*/ 1682826 w 1704611"/>
                <a:gd name="connsiteY1" fmla="*/ 633568 h 924510"/>
                <a:gd name="connsiteX2" fmla="*/ 1193197 w 1704611"/>
                <a:gd name="connsiteY2" fmla="*/ 916691 h 924510"/>
                <a:gd name="connsiteX3" fmla="*/ 0 w 1704611"/>
                <a:gd name="connsiteY3" fmla="*/ 0 h 92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611" h="924510">
                  <a:moveTo>
                    <a:pt x="1704612" y="561000"/>
                  </a:moveTo>
                  <a:cubicBezTo>
                    <a:pt x="1700481" y="590585"/>
                    <a:pt x="1693448" y="615322"/>
                    <a:pt x="1682826" y="633568"/>
                  </a:cubicBezTo>
                  <a:cubicBezTo>
                    <a:pt x="1599988" y="776022"/>
                    <a:pt x="1384583" y="965431"/>
                    <a:pt x="1193197" y="916691"/>
                  </a:cubicBezTo>
                  <a:cubicBezTo>
                    <a:pt x="1001811" y="867952"/>
                    <a:pt x="81945" y="35869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86AC56D8-67E3-1D07-BC42-E0037D99DACD}"/>
                </a:ext>
              </a:extLst>
            </p:cNvPr>
            <p:cNvSpPr/>
            <p:nvPr/>
          </p:nvSpPr>
          <p:spPr>
            <a:xfrm>
              <a:off x="9639529" y="3030968"/>
              <a:ext cx="72387" cy="286838"/>
            </a:xfrm>
            <a:custGeom>
              <a:avLst/>
              <a:gdLst>
                <a:gd name="connsiteX0" fmla="*/ 0 w 105118"/>
                <a:gd name="connsiteY0" fmla="*/ 0 h 416536"/>
                <a:gd name="connsiteX1" fmla="*/ 105119 w 105118"/>
                <a:gd name="connsiteY1" fmla="*/ 416536 h 4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18" h="416536">
                  <a:moveTo>
                    <a:pt x="0" y="0"/>
                  </a:moveTo>
                  <a:cubicBezTo>
                    <a:pt x="15741" y="36188"/>
                    <a:pt x="69314" y="222678"/>
                    <a:pt x="105119" y="41653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1F477911-4514-F990-580C-7578A0486883}"/>
                </a:ext>
              </a:extLst>
            </p:cNvPr>
            <p:cNvSpPr/>
            <p:nvPr/>
          </p:nvSpPr>
          <p:spPr>
            <a:xfrm>
              <a:off x="8374257" y="2949885"/>
              <a:ext cx="245157" cy="86290"/>
            </a:xfrm>
            <a:custGeom>
              <a:avLst/>
              <a:gdLst>
                <a:gd name="connsiteX0" fmla="*/ 356010 w 356009"/>
                <a:gd name="connsiteY0" fmla="*/ 125307 h 125307"/>
                <a:gd name="connsiteX1" fmla="*/ 0 w 356009"/>
                <a:gd name="connsiteY1" fmla="*/ 111241 h 1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009" h="125307">
                  <a:moveTo>
                    <a:pt x="356010" y="125307"/>
                  </a:moveTo>
                  <a:cubicBezTo>
                    <a:pt x="288243" y="-64930"/>
                    <a:pt x="142200" y="-12778"/>
                    <a:pt x="0" y="111241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BF05FE42-1122-B8C3-9137-006D78EDB039}"/>
                </a:ext>
              </a:extLst>
            </p:cNvPr>
            <p:cNvSpPr/>
            <p:nvPr/>
          </p:nvSpPr>
          <p:spPr>
            <a:xfrm>
              <a:off x="8384723" y="3052944"/>
              <a:ext cx="126510" cy="50521"/>
            </a:xfrm>
            <a:custGeom>
              <a:avLst/>
              <a:gdLst>
                <a:gd name="connsiteX0" fmla="*/ 183715 w 183714"/>
                <a:gd name="connsiteY0" fmla="*/ 160 h 73365"/>
                <a:gd name="connsiteX1" fmla="*/ 0 w 183714"/>
                <a:gd name="connsiteY1" fmla="*/ 73365 h 7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714" h="73365">
                  <a:moveTo>
                    <a:pt x="183715" y="160"/>
                  </a:moveTo>
                  <a:cubicBezTo>
                    <a:pt x="143842" y="-2759"/>
                    <a:pt x="45103" y="34673"/>
                    <a:pt x="0" y="7336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A4117461-064F-3514-0DFC-09C7B8B4D5F7}"/>
                </a:ext>
              </a:extLst>
            </p:cNvPr>
            <p:cNvSpPr/>
            <p:nvPr/>
          </p:nvSpPr>
          <p:spPr>
            <a:xfrm>
              <a:off x="8415992" y="3134743"/>
              <a:ext cx="115099" cy="41396"/>
            </a:xfrm>
            <a:custGeom>
              <a:avLst/>
              <a:gdLst>
                <a:gd name="connsiteX0" fmla="*/ 167144 w 167143"/>
                <a:gd name="connsiteY0" fmla="*/ 19 h 60114"/>
                <a:gd name="connsiteX1" fmla="*/ 0 w 167143"/>
                <a:gd name="connsiteY1" fmla="*/ 60114 h 6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43" h="60114">
                  <a:moveTo>
                    <a:pt x="167144" y="19"/>
                  </a:moveTo>
                  <a:cubicBezTo>
                    <a:pt x="124082" y="-922"/>
                    <a:pt x="53907" y="33703"/>
                    <a:pt x="0" y="60114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6914A1A3-6D7C-FE21-E65B-C72320D0CE57}"/>
                </a:ext>
              </a:extLst>
            </p:cNvPr>
            <p:cNvSpPr/>
            <p:nvPr/>
          </p:nvSpPr>
          <p:spPr>
            <a:xfrm>
              <a:off x="9077197" y="2420248"/>
              <a:ext cx="668878" cy="811308"/>
            </a:xfrm>
            <a:custGeom>
              <a:avLst/>
              <a:gdLst>
                <a:gd name="connsiteX0" fmla="*/ 119524 w 971323"/>
                <a:gd name="connsiteY0" fmla="*/ 16093 h 1178155"/>
                <a:gd name="connsiteX1" fmla="*/ 970586 w 971323"/>
                <a:gd name="connsiteY1" fmla="*/ 925942 h 1178155"/>
                <a:gd name="connsiteX2" fmla="*/ 169268 w 971323"/>
                <a:gd name="connsiteY2" fmla="*/ 1166068 h 1178155"/>
                <a:gd name="connsiteX3" fmla="*/ 119524 w 971323"/>
                <a:gd name="connsiteY3" fmla="*/ 16093 h 11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3" h="1178155">
                  <a:moveTo>
                    <a:pt x="119524" y="16093"/>
                  </a:moveTo>
                  <a:cubicBezTo>
                    <a:pt x="564066" y="-135022"/>
                    <a:pt x="991510" y="825273"/>
                    <a:pt x="970586" y="925942"/>
                  </a:cubicBezTo>
                  <a:cubicBezTo>
                    <a:pt x="949661" y="1026612"/>
                    <a:pt x="249921" y="1229640"/>
                    <a:pt x="169268" y="1166068"/>
                  </a:cubicBezTo>
                  <a:cubicBezTo>
                    <a:pt x="88615" y="1102496"/>
                    <a:pt x="-137954" y="103620"/>
                    <a:pt x="119524" y="16093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DBB9EA90-29AC-B74A-6C71-7D505F8426FD}"/>
                </a:ext>
              </a:extLst>
            </p:cNvPr>
            <p:cNvSpPr/>
            <p:nvPr/>
          </p:nvSpPr>
          <p:spPr>
            <a:xfrm>
              <a:off x="9060440" y="2856727"/>
              <a:ext cx="215559" cy="331333"/>
            </a:xfrm>
            <a:custGeom>
              <a:avLst/>
              <a:gdLst>
                <a:gd name="connsiteX0" fmla="*/ 313028 w 313027"/>
                <a:gd name="connsiteY0" fmla="*/ 469454 h 481151"/>
                <a:gd name="connsiteX1" fmla="*/ 137447 w 313027"/>
                <a:gd name="connsiteY1" fmla="*/ 469071 h 481151"/>
                <a:gd name="connsiteX2" fmla="*/ 0 w 313027"/>
                <a:gd name="connsiteY2" fmla="*/ 0 h 4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027" h="481151">
                  <a:moveTo>
                    <a:pt x="313028" y="469454"/>
                  </a:moveTo>
                  <a:cubicBezTo>
                    <a:pt x="226346" y="483935"/>
                    <a:pt x="159265" y="486264"/>
                    <a:pt x="137447" y="469071"/>
                  </a:cubicBezTo>
                  <a:cubicBezTo>
                    <a:pt x="102009" y="441113"/>
                    <a:pt x="38341" y="232502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29AEC2-F113-ECF2-9664-EAAFBF68349A}"/>
                </a:ext>
              </a:extLst>
            </p:cNvPr>
            <p:cNvSpPr/>
            <p:nvPr/>
          </p:nvSpPr>
          <p:spPr>
            <a:xfrm>
              <a:off x="9217636" y="2378954"/>
              <a:ext cx="489770" cy="770508"/>
            </a:xfrm>
            <a:custGeom>
              <a:avLst/>
              <a:gdLst>
                <a:gd name="connsiteX0" fmla="*/ 0 w 711227"/>
                <a:gd name="connsiteY0" fmla="*/ 0 h 1118906"/>
                <a:gd name="connsiteX1" fmla="*/ 710489 w 711227"/>
                <a:gd name="connsiteY1" fmla="*/ 922736 h 1118906"/>
                <a:gd name="connsiteX2" fmla="*/ 280923 w 711227"/>
                <a:gd name="connsiteY2" fmla="*/ 1118907 h 11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27" h="1118906">
                  <a:moveTo>
                    <a:pt x="0" y="0"/>
                  </a:moveTo>
                  <a:cubicBezTo>
                    <a:pt x="389726" y="56092"/>
                    <a:pt x="729197" y="832784"/>
                    <a:pt x="710489" y="922736"/>
                  </a:cubicBezTo>
                  <a:cubicBezTo>
                    <a:pt x="699069" y="977648"/>
                    <a:pt x="485610" y="1063086"/>
                    <a:pt x="280923" y="111890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544EDA95-5D9F-5F8C-37BB-1268CDADF372}"/>
                </a:ext>
              </a:extLst>
            </p:cNvPr>
            <p:cNvSpPr/>
            <p:nvPr/>
          </p:nvSpPr>
          <p:spPr>
            <a:xfrm>
              <a:off x="8087947" y="4153508"/>
              <a:ext cx="1271488" cy="1066582"/>
            </a:xfrm>
            <a:custGeom>
              <a:avLst/>
              <a:gdLst>
                <a:gd name="connsiteX0" fmla="*/ 1844962 w 1846412"/>
                <a:gd name="connsiteY0" fmla="*/ 1548855 h 1548855"/>
                <a:gd name="connsiteX1" fmla="*/ 1846413 w 1846412"/>
                <a:gd name="connsiteY1" fmla="*/ 11707 h 1548855"/>
                <a:gd name="connsiteX2" fmla="*/ 6491 w 1846412"/>
                <a:gd name="connsiteY2" fmla="*/ 0 h 1548855"/>
                <a:gd name="connsiteX3" fmla="*/ 0 w 1846412"/>
                <a:gd name="connsiteY3" fmla="*/ 1548855 h 1548855"/>
                <a:gd name="connsiteX4" fmla="*/ 1844962 w 1846412"/>
                <a:gd name="connsiteY4" fmla="*/ 1548855 h 15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412" h="1548855">
                  <a:moveTo>
                    <a:pt x="1844962" y="1548855"/>
                  </a:moveTo>
                  <a:lnTo>
                    <a:pt x="1846413" y="11707"/>
                  </a:lnTo>
                  <a:lnTo>
                    <a:pt x="6491" y="0"/>
                  </a:lnTo>
                  <a:lnTo>
                    <a:pt x="0" y="1548855"/>
                  </a:lnTo>
                  <a:lnTo>
                    <a:pt x="1844962" y="1548855"/>
                  </a:lnTo>
                  <a:close/>
                </a:path>
              </a:pathLst>
            </a:custGeom>
            <a:solidFill>
              <a:srgbClr val="3C374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6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10F2361-33D4-610D-3EE9-548B87D815FF}"/>
              </a:ext>
            </a:extLst>
          </p:cNvPr>
          <p:cNvSpPr txBox="1"/>
          <p:nvPr/>
        </p:nvSpPr>
        <p:spPr>
          <a:xfrm>
            <a:off x="1024070" y="5092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简要说明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问题分析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97DC5A5-3D7C-3B2F-9198-BEB124088EC7}"/>
              </a:ext>
            </a:extLst>
          </p:cNvPr>
          <p:cNvSpPr txBox="1"/>
          <p:nvPr/>
        </p:nvSpPr>
        <p:spPr>
          <a:xfrm>
            <a:off x="1024070" y="5473470"/>
            <a:ext cx="3896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95437" y="1371776"/>
            <a:ext cx="5907991" cy="1264463"/>
            <a:chOff x="5053923" y="1208486"/>
            <a:chExt cx="5907991" cy="126446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4316F84-AA48-12EA-2501-670D434D907B}"/>
              </a:ext>
            </a:extLst>
          </p:cNvPr>
          <p:cNvGrpSpPr/>
          <p:nvPr/>
        </p:nvGrpSpPr>
        <p:grpSpPr>
          <a:xfrm>
            <a:off x="5195437" y="2958881"/>
            <a:ext cx="5907991" cy="1264463"/>
            <a:chOff x="5053923" y="1208486"/>
            <a:chExt cx="5907991" cy="1264463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417D79-B63C-7976-A300-BB36C347566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142E49-F848-737D-9FDB-B30B1D73ACAE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8687FAC-5BB6-DAF6-067F-93252FD5B6AB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23A7DEA8-928E-0490-4F8D-C0AAA404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84AB11-92B5-4791-3369-9EBE1286D72B}"/>
              </a:ext>
            </a:extLst>
          </p:cNvPr>
          <p:cNvGrpSpPr/>
          <p:nvPr/>
        </p:nvGrpSpPr>
        <p:grpSpPr>
          <a:xfrm>
            <a:off x="5195437" y="4545986"/>
            <a:ext cx="5907991" cy="1264463"/>
            <a:chOff x="5053923" y="1208486"/>
            <a:chExt cx="5907991" cy="126446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0834E2B-F3C6-464B-E98A-84F757E151A3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725B81-8722-73F6-478A-885B0C288B48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B4E6FD-8122-7017-BEBD-9178ECEFA8B2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26AA664E-46AB-EFC7-6F4B-83ACABF2B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32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EF4F0A-70B7-4049-9FDB-C09F50755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未来规划</a:t>
            </a: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E31234A-C733-5C0A-1CDC-79AAA196D1B6}"/>
              </a:ext>
            </a:extLst>
          </p:cNvPr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BE8EA25D-5F4A-A971-F782-0ABE9B195881}"/>
              </a:ext>
            </a:extLst>
          </p:cNvPr>
          <p:cNvGrpSpPr/>
          <p:nvPr/>
        </p:nvGrpSpPr>
        <p:grpSpPr>
          <a:xfrm>
            <a:off x="570000" y="3494801"/>
            <a:ext cx="7608800" cy="360000"/>
            <a:chOff x="570000" y="3494801"/>
            <a:chExt cx="7608800" cy="36000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FB98362-AA7B-8159-053D-F5066BD94D9E}"/>
                </a:ext>
              </a:extLst>
            </p:cNvPr>
            <p:cNvCxnSpPr>
              <a:cxnSpLocks/>
            </p:cNvCxnSpPr>
            <p:nvPr/>
          </p:nvCxnSpPr>
          <p:spPr>
            <a:xfrm>
              <a:off x="570000" y="3833670"/>
              <a:ext cx="76088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5118D26E-A0C3-0C7F-8EEA-F9F2ABE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7075" y="3494801"/>
              <a:ext cx="360000" cy="360000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FADDAF6B-5B8B-5448-6095-9BC436A0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4807" y="3494801"/>
              <a:ext cx="360000" cy="360000"/>
            </a:xfrm>
            <a:prstGeom prst="rect">
              <a:avLst/>
            </a:prstGeom>
          </p:spPr>
        </p:pic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F5B32ABA-9519-F5A2-3242-F0286EB3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2539" y="3494801"/>
              <a:ext cx="360000" cy="360000"/>
            </a:xfrm>
            <a:prstGeom prst="rect">
              <a:avLst/>
            </a:prstGeom>
          </p:spPr>
        </p:pic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5031F-116F-A2AC-0882-503786198D88}"/>
              </a:ext>
            </a:extLst>
          </p:cNvPr>
          <p:cNvSpPr txBox="1"/>
          <p:nvPr/>
        </p:nvSpPr>
        <p:spPr>
          <a:xfrm>
            <a:off x="1272586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23564-D70F-3816-B8BC-CAE0A87C6613}"/>
              </a:ext>
            </a:extLst>
          </p:cNvPr>
          <p:cNvSpPr txBox="1"/>
          <p:nvPr/>
        </p:nvSpPr>
        <p:spPr>
          <a:xfrm>
            <a:off x="3701669" y="3074956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1E0791-3893-0329-3CA4-1C546413EC0F}"/>
              </a:ext>
            </a:extLst>
          </p:cNvPr>
          <p:cNvSpPr txBox="1"/>
          <p:nvPr/>
        </p:nvSpPr>
        <p:spPr>
          <a:xfrm>
            <a:off x="6011624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B9EA032-3B06-1514-2824-15BF32CA2402}"/>
              </a:ext>
            </a:extLst>
          </p:cNvPr>
          <p:cNvSpPr txBox="1"/>
          <p:nvPr/>
        </p:nvSpPr>
        <p:spPr>
          <a:xfrm>
            <a:off x="860911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ADDAA6F-766E-1B25-1393-2378B11E510C}"/>
              </a:ext>
            </a:extLst>
          </p:cNvPr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055EC1E-68BF-129B-2F15-5BB83A5B1C4B}"/>
                </a:ext>
              </a:extLst>
            </p:cNvPr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6F5A83D-BB5C-6AEF-163B-4D1A9DDE4F16}"/>
                </a:ext>
              </a:extLst>
            </p:cNvPr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051A1-9D87-7256-B0E4-79F8465F9752}"/>
                </a:ext>
              </a:extLst>
            </p:cNvPr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B2827BA-7C5C-E8A2-DB42-89D7C5E0A345}"/>
                </a:ext>
              </a:extLst>
            </p:cNvPr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5BCFF8C-3D71-ABCD-F347-C00C67316B44}"/>
                </a:ext>
              </a:extLst>
            </p:cNvPr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C297218-A9A2-D55B-FF13-45C185C22BBA}"/>
                </a:ext>
              </a:extLst>
            </p:cNvPr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3F95538-6381-F7B7-4A9C-3B7301B02A8A}"/>
                </a:ext>
              </a:extLst>
            </p:cNvPr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87BA17C-DA25-3C9C-D967-B8E0A4B8EE52}"/>
                </a:ext>
              </a:extLst>
            </p:cNvPr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C68C61B-D0A8-3E57-3C70-E9A2284720FA}"/>
                </a:ext>
              </a:extLst>
            </p:cNvPr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6F3D284-0533-A732-C156-E585774A4162}"/>
                </a:ext>
              </a:extLst>
            </p:cNvPr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203139D-A195-A739-8676-18D3446ACC36}"/>
                </a:ext>
              </a:extLst>
            </p:cNvPr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F958341-154F-A64A-78CD-40A4A9C0F7EB}"/>
                </a:ext>
              </a:extLst>
            </p:cNvPr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35685B0-FEFA-60ED-063E-911DAE6ACE7F}"/>
                </a:ext>
              </a:extLst>
            </p:cNvPr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0DEB5F-0184-B05B-B6D5-98071A0692C7}"/>
                </a:ext>
              </a:extLst>
            </p:cNvPr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1BEAE1F-A98B-7C47-A8B5-CCEE3342AA38}"/>
                </a:ext>
              </a:extLst>
            </p:cNvPr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35D8B29-1C09-94E9-F901-466DD542F98B}"/>
                </a:ext>
              </a:extLst>
            </p:cNvPr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FFAE75-A3A0-61FE-B51D-976FF42E1FD8}"/>
                </a:ext>
              </a:extLst>
            </p:cNvPr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EBECC0-F7CC-9866-2F34-2758FB9A7A5C}"/>
              </a:ext>
            </a:extLst>
          </p:cNvPr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8CD6217-FDD2-B5D0-E510-5FFBAC7A7DFF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281B63A-1BC2-22DA-F87C-F59CE5BE1BCE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DE6010-9F95-2E62-C5DD-3936A046A10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CB0B54-90C8-6C3A-2F92-CC3FD5531D12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789CEFE-B049-FC6A-BAC8-A1605566E5AD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5002E33-EBAF-3D6F-02B7-76948847A5CC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6069C33-4913-4343-5483-CB213DEDD023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084A311-74C7-2703-E407-0382B75EC4D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3448540-32CE-29EB-545D-8C16E517116B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E8A99-3E17-210F-434E-31316D6EC246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689A98A-33A3-C0CF-FFB8-D157139AEAD4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90D0C2B-3E3A-335F-55E6-877CA23B3014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99A4C40-9E42-F324-AE29-CB3839E443EA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55C4A5F-7CA4-BD04-32BC-2050272F7B7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D29BF1E-55A7-178F-8E26-A93D528C6C58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BA57266-574F-978F-14C3-8EB596F8ADB7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9C2DD7-C08E-7F13-119A-7534E03141BC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9CBAC4D-567D-3ECC-AA6E-D560622221AB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B361A4-DAC5-B207-1A3A-4A16326C12E7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13E208E-7AFB-1FFD-D6CC-3449D26AD88D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322BBBF-75BC-2F7E-AB9D-3B5688EBF00E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3ECD8E6-354B-CE7A-A991-12765BF85D4A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0DECD8B-972F-158F-40F8-4188B438867E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DE94EF2-C71E-E4F6-A246-BC49971438D9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0C6AC5-D4F2-F705-F3D0-74EEC254B8D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4BCC832-7F54-6391-9290-D9A74D7D54F6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0A0184A-CBAE-53EF-3DB2-5CE5409DF7EA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FEA636E-71EA-5A49-D4D3-24E68FDB1FC1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9708FA-3472-EE36-5B8F-F1700835310F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4F1B780-A240-E05C-B068-6EEBB067D89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7898282-5E62-329A-8FAD-A767993DB8BB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EEE0129-313B-E1D8-E59F-5B253F602257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9ADF215-5BB1-52D1-B5DF-B750C337C9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CB6C958-715D-DD1E-4E44-997661CDA55E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C96D0C5-E62D-EEFA-4C6F-6AB9E505D6CF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AE5D507-C101-01E1-9362-123A557E1FF5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DE93ED8-4C1E-F0A0-E8D2-99958FE621AE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FBA08C2-00B0-8537-C0EF-900FB4879DBB}"/>
              </a:ext>
            </a:extLst>
          </p:cNvPr>
          <p:cNvSpPr txBox="1"/>
          <p:nvPr/>
        </p:nvSpPr>
        <p:spPr>
          <a:xfrm>
            <a:off x="5353208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703C10-62D3-C3E7-4149-BF54B293D0A6}"/>
              </a:ext>
            </a:extLst>
          </p:cNvPr>
          <p:cNvSpPr txBox="1"/>
          <p:nvPr/>
        </p:nvSpPr>
        <p:spPr>
          <a:xfrm>
            <a:off x="3055480" y="3944183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</p:spTree>
    <p:extLst>
      <p:ext uri="{BB962C8B-B14F-4D97-AF65-F5344CB8AC3E}">
        <p14:creationId xmlns:p14="http://schemas.microsoft.com/office/powerpoint/2010/main" val="91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97A6A-6920-9920-FE1C-82DA9ADF0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AAC543-663E-806F-AA1C-38816D4C9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468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微软雅黑 Light</vt:lpstr>
      <vt:lpstr>Arial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2023-04-25T09:29:02Z</dcterms:modified>
</cp:coreProperties>
</file>