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1"/>
  </p:sldMasterIdLst>
  <p:notesMasterIdLst>
    <p:notesMasterId r:id="rId10"/>
  </p:notesMasterIdLst>
  <p:sldIdLst>
    <p:sldId id="290" r:id="rId2"/>
    <p:sldId id="277" r:id="rId3"/>
    <p:sldId id="287" r:id="rId4"/>
    <p:sldId id="285" r:id="rId5"/>
    <p:sldId id="265" r:id="rId6"/>
    <p:sldId id="264" r:id="rId7"/>
    <p:sldId id="286" r:id="rId8"/>
    <p:sldId id="289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F"/>
    <a:srgbClr val="F0F0F0"/>
    <a:srgbClr val="1E1E1F"/>
    <a:srgbClr val="FB5D64"/>
    <a:srgbClr val="E8EEF9"/>
    <a:srgbClr val="E1E6FB"/>
    <a:srgbClr val="FFFFFF"/>
    <a:srgbClr val="E9EDFA"/>
    <a:srgbClr val="BAC6F2"/>
    <a:srgbClr val="BAC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6565"/>
  </p:normalViewPr>
  <p:slideViewPr>
    <p:cSldViewPr snapToGrid="0">
      <p:cViewPr varScale="1">
        <p:scale>
          <a:sx n="106" d="100"/>
          <a:sy n="106" d="100"/>
        </p:scale>
        <p:origin x="106" y="470"/>
      </p:cViewPr>
      <p:guideLst/>
    </p:cSldViewPr>
  </p:slideViewPr>
  <p:notesTextViewPr>
    <p:cViewPr>
      <p:scale>
        <a:sx n="165" d="100"/>
        <a:sy n="16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07146780218073"/>
          <c:y val="0.21653976943436132"/>
          <c:w val="0.84876888898197278"/>
          <c:h val="0.7469321796236509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E8EEF9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9EE-47B1-BCFA-87377ACCEEA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EE-47B1-BCFA-87377ACCEEA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9EE-47B1-BCFA-87377ACCEEA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…项目</c:v>
                </c:pt>
                <c:pt idx="1">
                  <c:v>…项目</c:v>
                </c:pt>
                <c:pt idx="2">
                  <c:v>…项目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</c:v>
                </c:pt>
                <c:pt idx="1">
                  <c:v>0.75</c:v>
                </c:pt>
                <c:pt idx="2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A0-4225-B9CC-B830CDAD3E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92073055"/>
        <c:axId val="992073471"/>
      </c:barChart>
      <c:catAx>
        <c:axId val="99207305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92073471"/>
        <c:crosses val="autoZero"/>
        <c:auto val="1"/>
        <c:lblAlgn val="ctr"/>
        <c:lblOffset val="100"/>
        <c:noMultiLvlLbl val="0"/>
      </c:catAx>
      <c:valAx>
        <c:axId val="992073471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992073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17784286627752"/>
          <c:y val="0.22496634805406493"/>
          <c:w val="0.67002529203618133"/>
          <c:h val="0.660350146394532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去年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85-4859-B8CE-54A205B85D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</c:numRef>
          </c:val>
          <c:extLst>
            <c:ext xmlns:c16="http://schemas.microsoft.com/office/drawing/2014/chart" uri="{C3380CC4-5D6E-409C-BE32-E72D297353CC}">
              <c16:uniqueId val="{00000001-6D85-4859-B8CE-54A205B85D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今年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BA-4E7E-BE98-2740828FC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9352463"/>
        <c:axId val="439352879"/>
      </c:barChart>
      <c:catAx>
        <c:axId val="43935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9352879"/>
        <c:crosses val="autoZero"/>
        <c:auto val="1"/>
        <c:lblAlgn val="ctr"/>
        <c:lblOffset val="100"/>
        <c:noMultiLvlLbl val="0"/>
      </c:catAx>
      <c:valAx>
        <c:axId val="43935287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39352463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7416310568506328"/>
          <c:y val="0.16771548373513853"/>
          <c:w val="0.20590375296153637"/>
          <c:h val="7.14256426903565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D7BBE6FB-4983-42F5-B216-1A2ADEE7DF7A}" type="datetimeFigureOut">
              <a:rPr lang="zh-CN" altLang="en-US" smtClean="0"/>
              <a:pPr/>
              <a:t>2023/4/26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2B735503-9D21-443F-BC18-5459550EB72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674CABD-9F08-63A6-DDBF-678AD0DC3D58}"/>
              </a:ext>
            </a:extLst>
          </p:cNvPr>
          <p:cNvGrpSpPr/>
          <p:nvPr userDrawn="1"/>
        </p:nvGrpSpPr>
        <p:grpSpPr>
          <a:xfrm>
            <a:off x="4998468" y="829715"/>
            <a:ext cx="5880092" cy="5657214"/>
            <a:chOff x="4998468" y="829715"/>
            <a:chExt cx="5880092" cy="5657214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A3E8766A-8C65-6E5F-717D-2B14C85BD105}"/>
                </a:ext>
              </a:extLst>
            </p:cNvPr>
            <p:cNvSpPr/>
            <p:nvPr/>
          </p:nvSpPr>
          <p:spPr>
            <a:xfrm>
              <a:off x="4998468" y="829715"/>
              <a:ext cx="5719334" cy="5657214"/>
            </a:xfrm>
            <a:custGeom>
              <a:avLst/>
              <a:gdLst>
                <a:gd name="connsiteX0" fmla="*/ 5286152 w 5719334"/>
                <a:gd name="connsiteY0" fmla="*/ 60640 h 5657214"/>
                <a:gd name="connsiteX1" fmla="*/ 5692990 w 5719334"/>
                <a:gd name="connsiteY1" fmla="*/ 1979807 h 5657214"/>
                <a:gd name="connsiteX2" fmla="*/ 5583029 w 5719334"/>
                <a:gd name="connsiteY2" fmla="*/ 4148528 h 5657214"/>
                <a:gd name="connsiteX3" fmla="*/ 4336258 w 5719334"/>
                <a:gd name="connsiteY3" fmla="*/ 5648228 h 5657214"/>
                <a:gd name="connsiteX4" fmla="*/ 2239178 w 5719334"/>
                <a:gd name="connsiteY4" fmla="*/ 4895690 h 5657214"/>
                <a:gd name="connsiteX5" fmla="*/ 189233 w 5719334"/>
                <a:gd name="connsiteY5" fmla="*/ 4132587 h 5657214"/>
                <a:gd name="connsiteX6" fmla="*/ 395278 w 5719334"/>
                <a:gd name="connsiteY6" fmla="*/ 2294250 h 5657214"/>
                <a:gd name="connsiteX7" fmla="*/ 1814898 w 5719334"/>
                <a:gd name="connsiteY7" fmla="*/ 1201200 h 5657214"/>
                <a:gd name="connsiteX8" fmla="*/ 3337479 w 5719334"/>
                <a:gd name="connsiteY8" fmla="*/ 576065 h 5657214"/>
                <a:gd name="connsiteX9" fmla="*/ 5286152 w 5719334"/>
                <a:gd name="connsiteY9" fmla="*/ 60640 h 565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9334" h="5657214">
                  <a:moveTo>
                    <a:pt x="5286152" y="60640"/>
                  </a:moveTo>
                  <a:cubicBezTo>
                    <a:pt x="5710494" y="285689"/>
                    <a:pt x="5675549" y="1188635"/>
                    <a:pt x="5692990" y="1979807"/>
                  </a:cubicBezTo>
                  <a:cubicBezTo>
                    <a:pt x="5710431" y="2770979"/>
                    <a:pt x="5780509" y="3450064"/>
                    <a:pt x="5583029" y="4148528"/>
                  </a:cubicBezTo>
                  <a:cubicBezTo>
                    <a:pt x="5385548" y="4846992"/>
                    <a:pt x="4921198" y="5564397"/>
                    <a:pt x="4336258" y="5648228"/>
                  </a:cubicBezTo>
                  <a:cubicBezTo>
                    <a:pt x="3749568" y="5733809"/>
                    <a:pt x="3040664" y="5187253"/>
                    <a:pt x="2239178" y="4895690"/>
                  </a:cubicBezTo>
                  <a:cubicBezTo>
                    <a:pt x="1437692" y="4604127"/>
                    <a:pt x="543998" y="4567369"/>
                    <a:pt x="189233" y="4132587"/>
                  </a:cubicBezTo>
                  <a:cubicBezTo>
                    <a:pt x="-165531" y="3697805"/>
                    <a:pt x="21634" y="2864936"/>
                    <a:pt x="395278" y="2294250"/>
                  </a:cubicBezTo>
                  <a:cubicBezTo>
                    <a:pt x="770672" y="1723251"/>
                    <a:pt x="1332981" y="1415934"/>
                    <a:pt x="1814898" y="1201200"/>
                  </a:cubicBezTo>
                  <a:cubicBezTo>
                    <a:pt x="2295065" y="986404"/>
                    <a:pt x="2696652" y="864190"/>
                    <a:pt x="3337479" y="576065"/>
                  </a:cubicBezTo>
                  <a:cubicBezTo>
                    <a:pt x="3980056" y="289377"/>
                    <a:pt x="4861872" y="-164596"/>
                    <a:pt x="5286152" y="60640"/>
                  </a:cubicBezTo>
                  <a:close/>
                </a:path>
              </a:pathLst>
            </a:custGeom>
            <a:solidFill>
              <a:srgbClr val="F0F0F0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ED655A3-4D36-89A3-BC85-5C7E88D22911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6630FF9-C681-1DBB-C834-3D2D35A768EF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60C4130-E0FE-0AF5-DD40-F70900614D6C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A55B4C7-424E-4732-F948-02D707840718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F307659-00DA-F67F-4AE4-F27D664A42BB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54917EC-16F6-54FD-E3EB-C9D8664062E9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A47A145-BC5A-DE56-C699-101C1711B27E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721D98B-C9E3-7528-E5D1-D216694809A7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E712D3A-7B11-2416-2167-1074CC187930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7E59CCA-DAFA-03BE-6AEF-815697DF2FBA}"/>
                </a:ext>
              </a:extLst>
            </p:cNvPr>
            <p:cNvSpPr/>
            <p:nvPr/>
          </p:nvSpPr>
          <p:spPr>
            <a:xfrm>
              <a:off x="9352667" y="2189137"/>
              <a:ext cx="1525893" cy="1118055"/>
            </a:xfrm>
            <a:custGeom>
              <a:avLst/>
              <a:gdLst>
                <a:gd name="connsiteX0" fmla="*/ 1151687 w 1525893"/>
                <a:gd name="connsiteY0" fmla="*/ 0 h 1118055"/>
                <a:gd name="connsiteX1" fmla="*/ 1525894 w 1525893"/>
                <a:gd name="connsiteY1" fmla="*/ 858249 h 1118055"/>
                <a:gd name="connsiteX2" fmla="*/ 0 w 1525893"/>
                <a:gd name="connsiteY2" fmla="*/ 1118055 h 1118055"/>
                <a:gd name="connsiteX3" fmla="*/ 1151687 w 1525893"/>
                <a:gd name="connsiteY3" fmla="*/ 0 h 111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893" h="1118055">
                  <a:moveTo>
                    <a:pt x="1151687" y="0"/>
                  </a:moveTo>
                  <a:lnTo>
                    <a:pt x="1525894" y="858249"/>
                  </a:lnTo>
                  <a:lnTo>
                    <a:pt x="0" y="1118055"/>
                  </a:lnTo>
                  <a:lnTo>
                    <a:pt x="1151687" y="0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902DD86-1503-40D3-6F8A-111FB3656B67}"/>
                </a:ext>
              </a:extLst>
            </p:cNvPr>
            <p:cNvSpPr/>
            <p:nvPr/>
          </p:nvSpPr>
          <p:spPr>
            <a:xfrm rot="18604199">
              <a:off x="5685158" y="2422283"/>
              <a:ext cx="1142998" cy="1005593"/>
            </a:xfrm>
            <a:custGeom>
              <a:avLst/>
              <a:gdLst>
                <a:gd name="connsiteX0" fmla="*/ 0 w 1142998"/>
                <a:gd name="connsiteY0" fmla="*/ 0 h 1005593"/>
                <a:gd name="connsiteX1" fmla="*/ 1142998 w 1142998"/>
                <a:gd name="connsiteY1" fmla="*/ 0 h 1005593"/>
                <a:gd name="connsiteX2" fmla="*/ 1142998 w 1142998"/>
                <a:gd name="connsiteY2" fmla="*/ 1005594 h 1005593"/>
                <a:gd name="connsiteX3" fmla="*/ 0 w 1142998"/>
                <a:gd name="connsiteY3" fmla="*/ 1005594 h 100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998" h="1005593">
                  <a:moveTo>
                    <a:pt x="0" y="0"/>
                  </a:moveTo>
                  <a:lnTo>
                    <a:pt x="1142998" y="0"/>
                  </a:lnTo>
                  <a:lnTo>
                    <a:pt x="1142998" y="1005594"/>
                  </a:lnTo>
                  <a:lnTo>
                    <a:pt x="0" y="1005594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3362D7D-5453-CF80-BC0B-5FA4D4B330C4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56C1674-2690-C35A-3A9C-1A8D2AECE7CF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AA5B7EE-B85E-81F0-7DE6-461BFC2A8E4F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C0B5B8F-00F4-314E-4BD4-8417E2E6270C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1A2576A-BCB6-DADD-B185-CCED1259A3C4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5931CA9-FB3B-18C2-3C54-0CFE230CBE79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D9C88645-1DF2-45AB-DE1B-9D90E87097BF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D7D67888-B13C-B7FA-9A91-9EC22CF876E4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96FEF91-0085-7297-2EB2-644C466C89B5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D862879-30B6-0979-CE2E-F6564FF49089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783FAF0-5AC1-124E-1F82-4C8A6DC32B02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8994990-8C16-C9F9-7606-9526FC59F064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0263791-DCD6-10F5-C5C0-DC41CB45D61B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214BEE6E-80D9-FE76-0425-43B71DAA8968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F4D8660A-0517-22F1-4298-FF56D8324010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040B2259-B0A7-DAED-C8C9-4A6D24A901BA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5102871A-0915-C0EB-AA1C-B96295350AC2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71500A0-5792-EE4B-7209-032841EE3CF8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848D494E-0E48-16F9-B010-DAA7495B3AF4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B45F2AE-9079-5BC6-BC19-39AA57BBEB13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B5E3856B-0491-68D8-F2C2-1400DB65AE08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A9C52F7F-B477-8E6A-3448-8EF20A2E7767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2DAEC5D-D5F0-0562-2052-8A3A212FA3AD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D3D96E9-00BB-5939-7C49-30A8145F789C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3C111B2F-80E6-5A05-4E72-F01A95588767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3B8A71F8-9447-EA4B-5C9A-B44CA2BA95F3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FD36490-70DF-25C4-78AC-EEED37282548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94CCFE85-C867-779F-3782-FEAECC8F1BB7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D156402-A77F-55EC-FC92-B9C81E54E64B}"/>
              </a:ext>
            </a:extLst>
          </p:cNvPr>
          <p:cNvSpPr/>
          <p:nvPr userDrawn="1"/>
        </p:nvSpPr>
        <p:spPr>
          <a:xfrm rot="2282216">
            <a:off x="10717960" y="790632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0AAD0C63-D79D-BBC2-4F3C-216DE2975238}"/>
              </a:ext>
            </a:extLst>
          </p:cNvPr>
          <p:cNvSpPr/>
          <p:nvPr userDrawn="1"/>
        </p:nvSpPr>
        <p:spPr>
          <a:xfrm rot="18604199">
            <a:off x="3983399" y="896970"/>
            <a:ext cx="421732" cy="371033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9E68269-EB95-32C2-D580-491A23FEFB69}"/>
              </a:ext>
            </a:extLst>
          </p:cNvPr>
          <p:cNvSpPr/>
          <p:nvPr userDrawn="1"/>
        </p:nvSpPr>
        <p:spPr>
          <a:xfrm rot="18604199">
            <a:off x="4973407" y="5646930"/>
            <a:ext cx="400920" cy="365962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95877F4C-4481-3C2B-3BC6-7841AE5A028E}"/>
              </a:ext>
            </a:extLst>
          </p:cNvPr>
          <p:cNvSpPr/>
          <p:nvPr userDrawn="1"/>
        </p:nvSpPr>
        <p:spPr>
          <a:xfrm rot="7361470">
            <a:off x="4486420" y="4306394"/>
            <a:ext cx="310256" cy="256082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61E1C445-3EB4-8BF9-BBC9-99EECB0EF29F}"/>
              </a:ext>
            </a:extLst>
          </p:cNvPr>
          <p:cNvSpPr/>
          <p:nvPr userDrawn="1"/>
        </p:nvSpPr>
        <p:spPr>
          <a:xfrm rot="18604199">
            <a:off x="10901078" y="5755362"/>
            <a:ext cx="262122" cy="230611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C4EF2ABF-684E-A5CF-7BF0-3FDFCA01F616}"/>
              </a:ext>
            </a:extLst>
          </p:cNvPr>
          <p:cNvSpPr/>
          <p:nvPr userDrawn="1"/>
        </p:nvSpPr>
        <p:spPr>
          <a:xfrm rot="2282216">
            <a:off x="1407922" y="5319149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93CDF004-B031-6343-212C-95EBEE7C9BD5}"/>
              </a:ext>
            </a:extLst>
          </p:cNvPr>
          <p:cNvSpPr/>
          <p:nvPr userDrawn="1"/>
        </p:nvSpPr>
        <p:spPr>
          <a:xfrm rot="18604199">
            <a:off x="1717540" y="1617121"/>
            <a:ext cx="271192" cy="238590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3A5F03D2-F980-42FD-D178-6A6D1B2587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4178" y="2855548"/>
            <a:ext cx="4478689" cy="7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年终总结</a:t>
            </a:r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CF578386-02E2-526D-1951-B2D9F30CB1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4178" y="2491148"/>
            <a:ext cx="4455201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YEAR END SUMMARY</a:t>
            </a:r>
          </a:p>
        </p:txBody>
      </p: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6322E3AE-1B86-AD6C-A1E5-F064787094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84178" y="3868707"/>
            <a:ext cx="4530406" cy="279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Office PLUS</a:t>
            </a:r>
            <a:endParaRPr lang="zh-CN" altLang="en-US" dirty="0"/>
          </a:p>
        </p:txBody>
      </p:sp>
      <p:sp>
        <p:nvSpPr>
          <p:cNvPr id="59" name="文本占位符 58">
            <a:extLst>
              <a:ext uri="{FF2B5EF4-FFF2-40B4-BE49-F238E27FC236}">
                <a16:creationId xmlns:a16="http://schemas.microsoft.com/office/drawing/2014/main" id="{EDD36ACF-D223-6EBC-239B-A35FE8FA98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4178" y="739443"/>
            <a:ext cx="1745724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zh-CN" dirty="0"/>
              <a:t>LOGO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393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E007B37F-9D2A-2A14-17AF-CF18A8787C69}"/>
              </a:ext>
            </a:extLst>
          </p:cNvPr>
          <p:cNvGrpSpPr/>
          <p:nvPr userDrawn="1"/>
        </p:nvGrpSpPr>
        <p:grpSpPr>
          <a:xfrm>
            <a:off x="810365" y="1272016"/>
            <a:ext cx="4050309" cy="5273455"/>
            <a:chOff x="7797468" y="1038662"/>
            <a:chExt cx="4050309" cy="5273455"/>
          </a:xfrm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D47FF92E-15EC-909F-120A-538C47CF8FE0}"/>
                </a:ext>
              </a:extLst>
            </p:cNvPr>
            <p:cNvSpPr/>
            <p:nvPr/>
          </p:nvSpPr>
          <p:spPr>
            <a:xfrm>
              <a:off x="8121780" y="4436389"/>
              <a:ext cx="523708" cy="1562372"/>
            </a:xfrm>
            <a:custGeom>
              <a:avLst/>
              <a:gdLst>
                <a:gd name="connsiteX0" fmla="*/ 272515 w 523708"/>
                <a:gd name="connsiteY0" fmla="*/ 42431 h 1562372"/>
                <a:gd name="connsiteX1" fmla="*/ 165005 w 523708"/>
                <a:gd name="connsiteY1" fmla="*/ 874403 h 1562372"/>
                <a:gd name="connsiteX2" fmla="*/ 0 w 523708"/>
                <a:gd name="connsiteY2" fmla="*/ 1484512 h 1562372"/>
                <a:gd name="connsiteX3" fmla="*/ 135621 w 523708"/>
                <a:gd name="connsiteY3" fmla="*/ 1562373 h 1562372"/>
                <a:gd name="connsiteX4" fmla="*/ 457356 w 523708"/>
                <a:gd name="connsiteY4" fmla="*/ 1040733 h 1562372"/>
                <a:gd name="connsiteX5" fmla="*/ 523708 w 523708"/>
                <a:gd name="connsiteY5" fmla="*/ 776121 h 1562372"/>
                <a:gd name="connsiteX6" fmla="*/ 449772 w 523708"/>
                <a:gd name="connsiteY6" fmla="*/ 0 h 156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708" h="1562372">
                  <a:moveTo>
                    <a:pt x="272515" y="42431"/>
                  </a:moveTo>
                  <a:cubicBezTo>
                    <a:pt x="268007" y="86401"/>
                    <a:pt x="182667" y="720695"/>
                    <a:pt x="165005" y="874403"/>
                  </a:cubicBezTo>
                  <a:cubicBezTo>
                    <a:pt x="147343" y="1028110"/>
                    <a:pt x="32725" y="1428927"/>
                    <a:pt x="0" y="1484512"/>
                  </a:cubicBezTo>
                  <a:cubicBezTo>
                    <a:pt x="34210" y="1505727"/>
                    <a:pt x="135621" y="1562373"/>
                    <a:pt x="135621" y="1562373"/>
                  </a:cubicBezTo>
                  <a:cubicBezTo>
                    <a:pt x="135621" y="1562373"/>
                    <a:pt x="444733" y="1086082"/>
                    <a:pt x="457356" y="1040733"/>
                  </a:cubicBezTo>
                  <a:cubicBezTo>
                    <a:pt x="469980" y="995385"/>
                    <a:pt x="523708" y="776121"/>
                    <a:pt x="523708" y="776121"/>
                  </a:cubicBezTo>
                  <a:lnTo>
                    <a:pt x="449772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15B36235-19CE-A41B-DE6E-A08B20F2C521}"/>
                </a:ext>
              </a:extLst>
            </p:cNvPr>
            <p:cNvSpPr/>
            <p:nvPr/>
          </p:nvSpPr>
          <p:spPr>
            <a:xfrm>
              <a:off x="8020827" y="1618237"/>
              <a:ext cx="3024490" cy="3209442"/>
            </a:xfrm>
            <a:custGeom>
              <a:avLst/>
              <a:gdLst>
                <a:gd name="connsiteX0" fmla="*/ 2479969 w 3024490"/>
                <a:gd name="connsiteY0" fmla="*/ 378778 h 3209442"/>
                <a:gd name="connsiteX1" fmla="*/ 3024151 w 3024490"/>
                <a:gd name="connsiteY1" fmla="*/ 1326852 h 3209442"/>
                <a:gd name="connsiteX2" fmla="*/ 2524946 w 3024490"/>
                <a:gd name="connsiteY2" fmla="*/ 2271850 h 3209442"/>
                <a:gd name="connsiteX3" fmla="*/ 1823080 w 3024490"/>
                <a:gd name="connsiteY3" fmla="*/ 3003471 h 3209442"/>
                <a:gd name="connsiteX4" fmla="*/ 855222 w 3024490"/>
                <a:gd name="connsiteY4" fmla="*/ 3161952 h 3209442"/>
                <a:gd name="connsiteX5" fmla="*/ 159402 w 3024490"/>
                <a:gd name="connsiteY5" fmla="*/ 2418927 h 3209442"/>
                <a:gd name="connsiteX6" fmla="*/ 61120 w 3024490"/>
                <a:gd name="connsiteY6" fmla="*/ 1498327 h 3209442"/>
                <a:gd name="connsiteX7" fmla="*/ 737846 w 3024490"/>
                <a:gd name="connsiteY7" fmla="*/ 817782 h 3209442"/>
                <a:gd name="connsiteX8" fmla="*/ 1489835 w 3024490"/>
                <a:gd name="connsiteY8" fmla="*/ 30470 h 3209442"/>
                <a:gd name="connsiteX9" fmla="*/ 2479969 w 3024490"/>
                <a:gd name="connsiteY9" fmla="*/ 378778 h 320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24490" h="3209442">
                  <a:moveTo>
                    <a:pt x="2479969" y="378778"/>
                  </a:moveTo>
                  <a:cubicBezTo>
                    <a:pt x="2793218" y="646307"/>
                    <a:pt x="3034811" y="994031"/>
                    <a:pt x="3024151" y="1326852"/>
                  </a:cubicBezTo>
                  <a:cubicBezTo>
                    <a:pt x="3013490" y="1659672"/>
                    <a:pt x="2751317" y="1979975"/>
                    <a:pt x="2524946" y="2271850"/>
                  </a:cubicBezTo>
                  <a:cubicBezTo>
                    <a:pt x="2298575" y="2563724"/>
                    <a:pt x="2107316" y="2825896"/>
                    <a:pt x="1823080" y="3003471"/>
                  </a:cubicBezTo>
                  <a:cubicBezTo>
                    <a:pt x="1538843" y="3181046"/>
                    <a:pt x="1162318" y="3271160"/>
                    <a:pt x="855222" y="3161952"/>
                  </a:cubicBezTo>
                  <a:cubicBezTo>
                    <a:pt x="548125" y="3052745"/>
                    <a:pt x="310298" y="2745118"/>
                    <a:pt x="159402" y="2418927"/>
                  </a:cubicBezTo>
                  <a:cubicBezTo>
                    <a:pt x="8505" y="2092737"/>
                    <a:pt x="-57793" y="1747505"/>
                    <a:pt x="61120" y="1498327"/>
                  </a:cubicBezTo>
                  <a:cubicBezTo>
                    <a:pt x="180034" y="1249149"/>
                    <a:pt x="484054" y="1095230"/>
                    <a:pt x="737846" y="817782"/>
                  </a:cubicBezTo>
                  <a:cubicBezTo>
                    <a:pt x="991639" y="540335"/>
                    <a:pt x="1195839" y="137237"/>
                    <a:pt x="1489835" y="30470"/>
                  </a:cubicBezTo>
                  <a:cubicBezTo>
                    <a:pt x="1783831" y="-76298"/>
                    <a:pt x="2167516" y="111301"/>
                    <a:pt x="2479969" y="378778"/>
                  </a:cubicBezTo>
                  <a:close/>
                </a:path>
              </a:pathLst>
            </a:custGeom>
            <a:solidFill>
              <a:srgbClr val="F0F0F0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AE73DDB1-5106-F73E-A4BE-DD57944D7CE2}"/>
                </a:ext>
              </a:extLst>
            </p:cNvPr>
            <p:cNvSpPr/>
            <p:nvPr/>
          </p:nvSpPr>
          <p:spPr>
            <a:xfrm>
              <a:off x="8287421" y="2710940"/>
              <a:ext cx="290052" cy="964924"/>
            </a:xfrm>
            <a:custGeom>
              <a:avLst/>
              <a:gdLst>
                <a:gd name="connsiteX0" fmla="*/ 67943 w 290052"/>
                <a:gd name="connsiteY0" fmla="*/ 963861 h 964924"/>
                <a:gd name="connsiteX1" fmla="*/ 0 w 290052"/>
                <a:gd name="connsiteY1" fmla="*/ 783528 h 964924"/>
                <a:gd name="connsiteX2" fmla="*/ 152222 w 290052"/>
                <a:gd name="connsiteY2" fmla="*/ 217070 h 964924"/>
                <a:gd name="connsiteX3" fmla="*/ 152222 w 290052"/>
                <a:gd name="connsiteY3" fmla="*/ 15097 h 964924"/>
                <a:gd name="connsiteX4" fmla="*/ 168823 w 290052"/>
                <a:gd name="connsiteY4" fmla="*/ 4489 h 964924"/>
                <a:gd name="connsiteX5" fmla="*/ 215286 w 290052"/>
                <a:gd name="connsiteY5" fmla="*/ 33820 h 964924"/>
                <a:gd name="connsiteX6" fmla="*/ 287048 w 290052"/>
                <a:gd name="connsiteY6" fmla="*/ 189861 h 964924"/>
                <a:gd name="connsiteX7" fmla="*/ 242866 w 290052"/>
                <a:gd name="connsiteY7" fmla="*/ 262418 h 964924"/>
                <a:gd name="connsiteX8" fmla="*/ 168611 w 290052"/>
                <a:gd name="connsiteY8" fmla="*/ 734467 h 964924"/>
                <a:gd name="connsiteX9" fmla="*/ 247640 w 290052"/>
                <a:gd name="connsiteY9" fmla="*/ 904192 h 964924"/>
                <a:gd name="connsiteX10" fmla="*/ 67943 w 290052"/>
                <a:gd name="connsiteY10" fmla="*/ 963861 h 96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052" h="964924">
                  <a:moveTo>
                    <a:pt x="67943" y="963861"/>
                  </a:moveTo>
                  <a:cubicBezTo>
                    <a:pt x="47152" y="934583"/>
                    <a:pt x="0" y="808456"/>
                    <a:pt x="0" y="783528"/>
                  </a:cubicBezTo>
                  <a:cubicBezTo>
                    <a:pt x="0" y="758599"/>
                    <a:pt x="143206" y="259501"/>
                    <a:pt x="152222" y="217070"/>
                  </a:cubicBezTo>
                  <a:cubicBezTo>
                    <a:pt x="161239" y="174639"/>
                    <a:pt x="160974" y="54611"/>
                    <a:pt x="152222" y="15097"/>
                  </a:cubicBezTo>
                  <a:cubicBezTo>
                    <a:pt x="156041" y="352"/>
                    <a:pt x="166172" y="-4421"/>
                    <a:pt x="168823" y="4489"/>
                  </a:cubicBezTo>
                  <a:cubicBezTo>
                    <a:pt x="175772" y="10111"/>
                    <a:pt x="215286" y="33820"/>
                    <a:pt x="215286" y="33820"/>
                  </a:cubicBezTo>
                  <a:cubicBezTo>
                    <a:pt x="215286" y="33820"/>
                    <a:pt x="307680" y="161114"/>
                    <a:pt x="287048" y="189861"/>
                  </a:cubicBezTo>
                  <a:cubicBezTo>
                    <a:pt x="270149" y="212657"/>
                    <a:pt x="255357" y="236944"/>
                    <a:pt x="242866" y="262418"/>
                  </a:cubicBezTo>
                  <a:cubicBezTo>
                    <a:pt x="237880" y="294507"/>
                    <a:pt x="164952" y="707947"/>
                    <a:pt x="168611" y="734467"/>
                  </a:cubicBezTo>
                  <a:cubicBezTo>
                    <a:pt x="172271" y="760986"/>
                    <a:pt x="245730" y="894698"/>
                    <a:pt x="247640" y="904192"/>
                  </a:cubicBezTo>
                  <a:cubicBezTo>
                    <a:pt x="231781" y="912625"/>
                    <a:pt x="77278" y="973673"/>
                    <a:pt x="67943" y="963861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6E26E01A-7B75-2A1E-4481-77355FCA0F13}"/>
                </a:ext>
              </a:extLst>
            </p:cNvPr>
            <p:cNvSpPr/>
            <p:nvPr/>
          </p:nvSpPr>
          <p:spPr>
            <a:xfrm>
              <a:off x="8347779" y="2689724"/>
              <a:ext cx="87249" cy="475370"/>
            </a:xfrm>
            <a:custGeom>
              <a:avLst/>
              <a:gdLst>
                <a:gd name="connsiteX0" fmla="*/ 0 w 87249"/>
                <a:gd name="connsiteY0" fmla="*/ 475370 h 475370"/>
                <a:gd name="connsiteX1" fmla="*/ 70648 w 87249"/>
                <a:gd name="connsiteY1" fmla="*/ 217070 h 475370"/>
                <a:gd name="connsiteX2" fmla="*/ 70648 w 87249"/>
                <a:gd name="connsiteY2" fmla="*/ 15097 h 475370"/>
                <a:gd name="connsiteX3" fmla="*/ 87249 w 87249"/>
                <a:gd name="connsiteY3" fmla="*/ 4489 h 47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49" h="475370">
                  <a:moveTo>
                    <a:pt x="0" y="475370"/>
                  </a:moveTo>
                  <a:cubicBezTo>
                    <a:pt x="33998" y="353009"/>
                    <a:pt x="66617" y="236694"/>
                    <a:pt x="70648" y="217070"/>
                  </a:cubicBezTo>
                  <a:cubicBezTo>
                    <a:pt x="79400" y="174639"/>
                    <a:pt x="79400" y="54611"/>
                    <a:pt x="70648" y="15097"/>
                  </a:cubicBezTo>
                  <a:cubicBezTo>
                    <a:pt x="74467" y="352"/>
                    <a:pt x="84597" y="-4421"/>
                    <a:pt x="87249" y="448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38F90D16-5C53-1A35-E9D3-7612396EB457}"/>
                </a:ext>
              </a:extLst>
            </p:cNvPr>
            <p:cNvSpPr/>
            <p:nvPr/>
          </p:nvSpPr>
          <p:spPr>
            <a:xfrm>
              <a:off x="8266205" y="3291434"/>
              <a:ext cx="67943" cy="362151"/>
            </a:xfrm>
            <a:custGeom>
              <a:avLst/>
              <a:gdLst>
                <a:gd name="connsiteX0" fmla="*/ 67943 w 67943"/>
                <a:gd name="connsiteY0" fmla="*/ 362151 h 362151"/>
                <a:gd name="connsiteX1" fmla="*/ 0 w 67943"/>
                <a:gd name="connsiteY1" fmla="*/ 181818 h 362151"/>
                <a:gd name="connsiteX2" fmla="*/ 46621 w 67943"/>
                <a:gd name="connsiteY2" fmla="*/ 0 h 36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943" h="362151">
                  <a:moveTo>
                    <a:pt x="67943" y="362151"/>
                  </a:moveTo>
                  <a:cubicBezTo>
                    <a:pt x="47152" y="332874"/>
                    <a:pt x="0" y="206747"/>
                    <a:pt x="0" y="181818"/>
                  </a:cubicBezTo>
                  <a:cubicBezTo>
                    <a:pt x="0" y="172430"/>
                    <a:pt x="20579" y="94940"/>
                    <a:pt x="4662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DD75A50F-A8CF-3608-3321-FA9A24CD0BC0}"/>
                </a:ext>
              </a:extLst>
            </p:cNvPr>
            <p:cNvSpPr/>
            <p:nvPr/>
          </p:nvSpPr>
          <p:spPr>
            <a:xfrm rot="-865200">
              <a:off x="8435713" y="1325614"/>
              <a:ext cx="2597801" cy="2317861"/>
            </a:xfrm>
            <a:custGeom>
              <a:avLst/>
              <a:gdLst>
                <a:gd name="connsiteX0" fmla="*/ 0 w 2597801"/>
                <a:gd name="connsiteY0" fmla="*/ 0 h 2317861"/>
                <a:gd name="connsiteX1" fmla="*/ 2597802 w 2597801"/>
                <a:gd name="connsiteY1" fmla="*/ 0 h 2317861"/>
                <a:gd name="connsiteX2" fmla="*/ 2597802 w 2597801"/>
                <a:gd name="connsiteY2" fmla="*/ 2317862 h 2317861"/>
                <a:gd name="connsiteX3" fmla="*/ 0 w 2597801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801" h="2317861">
                  <a:moveTo>
                    <a:pt x="0" y="0"/>
                  </a:moveTo>
                  <a:lnTo>
                    <a:pt x="2597802" y="0"/>
                  </a:lnTo>
                  <a:lnTo>
                    <a:pt x="2597802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E658F1F2-1198-7AB3-961B-F548E8D99A41}"/>
                </a:ext>
              </a:extLst>
            </p:cNvPr>
            <p:cNvSpPr/>
            <p:nvPr/>
          </p:nvSpPr>
          <p:spPr>
            <a:xfrm rot="-865200">
              <a:off x="8465965" y="1564628"/>
              <a:ext cx="677839" cy="2317861"/>
            </a:xfrm>
            <a:custGeom>
              <a:avLst/>
              <a:gdLst>
                <a:gd name="connsiteX0" fmla="*/ 0 w 677839"/>
                <a:gd name="connsiteY0" fmla="*/ 0 h 2317861"/>
                <a:gd name="connsiteX1" fmla="*/ 677840 w 677839"/>
                <a:gd name="connsiteY1" fmla="*/ 0 h 2317861"/>
                <a:gd name="connsiteX2" fmla="*/ 677840 w 677839"/>
                <a:gd name="connsiteY2" fmla="*/ 2317862 h 2317861"/>
                <a:gd name="connsiteX3" fmla="*/ 0 w 677839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839" h="2317861">
                  <a:moveTo>
                    <a:pt x="0" y="0"/>
                  </a:moveTo>
                  <a:lnTo>
                    <a:pt x="677840" y="0"/>
                  </a:lnTo>
                  <a:lnTo>
                    <a:pt x="677840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E8FC6086-8F8B-0BC5-96E9-E58C9B3A2A86}"/>
                </a:ext>
              </a:extLst>
            </p:cNvPr>
            <p:cNvSpPr/>
            <p:nvPr/>
          </p:nvSpPr>
          <p:spPr>
            <a:xfrm>
              <a:off x="8389892" y="1716490"/>
              <a:ext cx="419963" cy="419963"/>
            </a:xfrm>
            <a:custGeom>
              <a:avLst/>
              <a:gdLst>
                <a:gd name="connsiteX0" fmla="*/ 419964 w 419963"/>
                <a:gd name="connsiteY0" fmla="*/ 209982 h 419963"/>
                <a:gd name="connsiteX1" fmla="*/ 209982 w 419963"/>
                <a:gd name="connsiteY1" fmla="*/ 419964 h 419963"/>
                <a:gd name="connsiteX2" fmla="*/ 0 w 419963"/>
                <a:gd name="connsiteY2" fmla="*/ 209982 h 419963"/>
                <a:gd name="connsiteX3" fmla="*/ 209982 w 419963"/>
                <a:gd name="connsiteY3" fmla="*/ 0 h 419963"/>
                <a:gd name="connsiteX4" fmla="*/ 419964 w 419963"/>
                <a:gd name="connsiteY4" fmla="*/ 209982 h 4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63" h="419963">
                  <a:moveTo>
                    <a:pt x="419964" y="209982"/>
                  </a:moveTo>
                  <a:cubicBezTo>
                    <a:pt x="419964" y="325952"/>
                    <a:pt x="325952" y="419964"/>
                    <a:pt x="209982" y="419964"/>
                  </a:cubicBezTo>
                  <a:cubicBezTo>
                    <a:pt x="94012" y="419964"/>
                    <a:pt x="0" y="325952"/>
                    <a:pt x="0" y="209982"/>
                  </a:cubicBezTo>
                  <a:cubicBezTo>
                    <a:pt x="0" y="94012"/>
                    <a:pt x="94012" y="0"/>
                    <a:pt x="209982" y="0"/>
                  </a:cubicBezTo>
                  <a:cubicBezTo>
                    <a:pt x="325952" y="0"/>
                    <a:pt x="419964" y="94012"/>
                    <a:pt x="419964" y="209982"/>
                  </a:cubicBez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424DD7F3-95C5-9042-59E3-D270F5E5CA28}"/>
                </a:ext>
              </a:extLst>
            </p:cNvPr>
            <p:cNvSpPr/>
            <p:nvPr/>
          </p:nvSpPr>
          <p:spPr>
            <a:xfrm rot="-865200">
              <a:off x="8435274" y="2242083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D641A0FC-1C3E-320E-A8AC-1F244EB85717}"/>
                </a:ext>
              </a:extLst>
            </p:cNvPr>
            <p:cNvSpPr/>
            <p:nvPr/>
          </p:nvSpPr>
          <p:spPr>
            <a:xfrm rot="-865200">
              <a:off x="8464642" y="2356234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CD2B1709-7CA9-90F1-1F0D-9A560B7CDF51}"/>
                </a:ext>
              </a:extLst>
            </p:cNvPr>
            <p:cNvSpPr/>
            <p:nvPr/>
          </p:nvSpPr>
          <p:spPr>
            <a:xfrm>
              <a:off x="9474648" y="2385207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CB8F300D-D40A-D63B-906A-D07D884D0B3A}"/>
                </a:ext>
              </a:extLst>
            </p:cNvPr>
            <p:cNvSpPr/>
            <p:nvPr/>
          </p:nvSpPr>
          <p:spPr>
            <a:xfrm rot="-865200">
              <a:off x="9654557" y="2263583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F73EB6B5-04DD-F066-B7DE-6F39A23357A3}"/>
                </a:ext>
              </a:extLst>
            </p:cNvPr>
            <p:cNvSpPr/>
            <p:nvPr/>
          </p:nvSpPr>
          <p:spPr>
            <a:xfrm rot="-865200">
              <a:off x="9334592" y="1451943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63BA8CC6-06FB-5D76-0620-42D29AB14A49}"/>
                </a:ext>
              </a:extLst>
            </p:cNvPr>
            <p:cNvSpPr/>
            <p:nvPr/>
          </p:nvSpPr>
          <p:spPr>
            <a:xfrm>
              <a:off x="9744458" y="3434692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4AD328CE-0362-E572-9BAE-0B683AA9C9B2}"/>
                </a:ext>
              </a:extLst>
            </p:cNvPr>
            <p:cNvSpPr/>
            <p:nvPr/>
          </p:nvSpPr>
          <p:spPr>
            <a:xfrm rot="-865200">
              <a:off x="9924447" y="3313057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FFFC0407-77D5-0476-7B21-B5AA04C34CCC}"/>
                </a:ext>
              </a:extLst>
            </p:cNvPr>
            <p:cNvSpPr/>
            <p:nvPr/>
          </p:nvSpPr>
          <p:spPr>
            <a:xfrm rot="-865200">
              <a:off x="9604416" y="2501418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CBE6BBAD-631A-8FDA-159A-021605960E67}"/>
                </a:ext>
              </a:extLst>
            </p:cNvPr>
            <p:cNvSpPr/>
            <p:nvPr/>
          </p:nvSpPr>
          <p:spPr>
            <a:xfrm>
              <a:off x="7978203" y="5961953"/>
              <a:ext cx="325394" cy="350164"/>
            </a:xfrm>
            <a:custGeom>
              <a:avLst/>
              <a:gdLst>
                <a:gd name="connsiteX0" fmla="*/ 117641 w 325394"/>
                <a:gd name="connsiteY0" fmla="*/ 0 h 350164"/>
                <a:gd name="connsiteX1" fmla="*/ 65397 w 325394"/>
                <a:gd name="connsiteY1" fmla="*/ 92023 h 350164"/>
                <a:gd name="connsiteX2" fmla="*/ 0 w 325394"/>
                <a:gd name="connsiteY2" fmla="*/ 142410 h 350164"/>
                <a:gd name="connsiteX3" fmla="*/ 178742 w 325394"/>
                <a:gd name="connsiteY3" fmla="*/ 350164 h 350164"/>
                <a:gd name="connsiteX4" fmla="*/ 325395 w 325394"/>
                <a:gd name="connsiteY4" fmla="*/ 350164 h 350164"/>
                <a:gd name="connsiteX5" fmla="*/ 229872 w 325394"/>
                <a:gd name="connsiteY5" fmla="*/ 202716 h 350164"/>
                <a:gd name="connsiteX6" fmla="*/ 245995 w 325394"/>
                <a:gd name="connsiteY6" fmla="*/ 73035 h 350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394" h="350164">
                  <a:moveTo>
                    <a:pt x="117641" y="0"/>
                  </a:moveTo>
                  <a:lnTo>
                    <a:pt x="65397" y="92023"/>
                  </a:lnTo>
                  <a:lnTo>
                    <a:pt x="0" y="142410"/>
                  </a:lnTo>
                  <a:lnTo>
                    <a:pt x="178742" y="350164"/>
                  </a:lnTo>
                  <a:lnTo>
                    <a:pt x="325395" y="350164"/>
                  </a:lnTo>
                  <a:lnTo>
                    <a:pt x="229872" y="202716"/>
                  </a:lnTo>
                  <a:lnTo>
                    <a:pt x="245995" y="73035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7BA8429C-C043-3456-20DA-9463C3DEA95B}"/>
                </a:ext>
              </a:extLst>
            </p:cNvPr>
            <p:cNvSpPr/>
            <p:nvPr/>
          </p:nvSpPr>
          <p:spPr>
            <a:xfrm>
              <a:off x="8767319" y="6108553"/>
              <a:ext cx="402195" cy="203564"/>
            </a:xfrm>
            <a:custGeom>
              <a:avLst/>
              <a:gdLst>
                <a:gd name="connsiteX0" fmla="*/ 0 w 402195"/>
                <a:gd name="connsiteY0" fmla="*/ 0 h 203564"/>
                <a:gd name="connsiteX1" fmla="*/ 25671 w 402195"/>
                <a:gd name="connsiteY1" fmla="*/ 93031 h 203564"/>
                <a:gd name="connsiteX2" fmla="*/ 7585 w 402195"/>
                <a:gd name="connsiteY2" fmla="*/ 203564 h 203564"/>
                <a:gd name="connsiteX3" fmla="*/ 402196 w 402195"/>
                <a:gd name="connsiteY3" fmla="*/ 203564 h 203564"/>
                <a:gd name="connsiteX4" fmla="*/ 170521 w 402195"/>
                <a:gd name="connsiteY4" fmla="*/ 66776 h 203564"/>
                <a:gd name="connsiteX5" fmla="*/ 176143 w 402195"/>
                <a:gd name="connsiteY5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195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402196" y="203564"/>
                  </a:lnTo>
                  <a:lnTo>
                    <a:pt x="170521" y="66776"/>
                  </a:lnTo>
                  <a:lnTo>
                    <a:pt x="176143" y="0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59D5A8FD-E5DB-10AC-7D84-CF931C185532}"/>
                </a:ext>
              </a:extLst>
            </p:cNvPr>
            <p:cNvSpPr/>
            <p:nvPr/>
          </p:nvSpPr>
          <p:spPr>
            <a:xfrm>
              <a:off x="8095260" y="4409870"/>
              <a:ext cx="523708" cy="1562213"/>
            </a:xfrm>
            <a:custGeom>
              <a:avLst/>
              <a:gdLst>
                <a:gd name="connsiteX0" fmla="*/ 185796 w 523708"/>
                <a:gd name="connsiteY0" fmla="*/ 707595 h 1562213"/>
                <a:gd name="connsiteX1" fmla="*/ 165005 w 523708"/>
                <a:gd name="connsiteY1" fmla="*/ 874403 h 1562213"/>
                <a:gd name="connsiteX2" fmla="*/ 0 w 523708"/>
                <a:gd name="connsiteY2" fmla="*/ 1484353 h 1562213"/>
                <a:gd name="connsiteX3" fmla="*/ 135621 w 523708"/>
                <a:gd name="connsiteY3" fmla="*/ 1562214 h 1562213"/>
                <a:gd name="connsiteX4" fmla="*/ 457356 w 523708"/>
                <a:gd name="connsiteY4" fmla="*/ 1040574 h 1562213"/>
                <a:gd name="connsiteX5" fmla="*/ 523708 w 523708"/>
                <a:gd name="connsiteY5" fmla="*/ 775962 h 1562213"/>
                <a:gd name="connsiteX6" fmla="*/ 449772 w 523708"/>
                <a:gd name="connsiteY6" fmla="*/ 0 h 1562213"/>
                <a:gd name="connsiteX7" fmla="*/ 272515 w 523708"/>
                <a:gd name="connsiteY7" fmla="*/ 42431 h 1562213"/>
                <a:gd name="connsiteX8" fmla="*/ 223719 w 523708"/>
                <a:gd name="connsiteY8" fmla="*/ 417259 h 15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708" h="1562213">
                  <a:moveTo>
                    <a:pt x="185796" y="707595"/>
                  </a:moveTo>
                  <a:cubicBezTo>
                    <a:pt x="176567" y="779622"/>
                    <a:pt x="169036" y="839450"/>
                    <a:pt x="165005" y="874403"/>
                  </a:cubicBezTo>
                  <a:cubicBezTo>
                    <a:pt x="147396" y="1028216"/>
                    <a:pt x="32725" y="1429086"/>
                    <a:pt x="0" y="1484353"/>
                  </a:cubicBezTo>
                  <a:cubicBezTo>
                    <a:pt x="34210" y="1505568"/>
                    <a:pt x="135621" y="1562214"/>
                    <a:pt x="135621" y="1562214"/>
                  </a:cubicBezTo>
                  <a:cubicBezTo>
                    <a:pt x="135621" y="1562214"/>
                    <a:pt x="444733" y="1085923"/>
                    <a:pt x="457356" y="1040574"/>
                  </a:cubicBezTo>
                  <a:cubicBezTo>
                    <a:pt x="469980" y="995226"/>
                    <a:pt x="523708" y="775962"/>
                    <a:pt x="523708" y="775962"/>
                  </a:cubicBezTo>
                  <a:lnTo>
                    <a:pt x="449772" y="0"/>
                  </a:lnTo>
                  <a:lnTo>
                    <a:pt x="272515" y="42431"/>
                  </a:lnTo>
                  <a:cubicBezTo>
                    <a:pt x="270287" y="64442"/>
                    <a:pt x="247799" y="234009"/>
                    <a:pt x="223719" y="41725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E6B9484E-2551-D9C3-B1EA-AB5F74C55AD1}"/>
                </a:ext>
              </a:extLst>
            </p:cNvPr>
            <p:cNvSpPr/>
            <p:nvPr/>
          </p:nvSpPr>
          <p:spPr>
            <a:xfrm>
              <a:off x="8701073" y="6044429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77C40E30-960E-B5FD-C4E3-35955D1ACCAD}"/>
                </a:ext>
              </a:extLst>
            </p:cNvPr>
            <p:cNvSpPr/>
            <p:nvPr/>
          </p:nvSpPr>
          <p:spPr>
            <a:xfrm>
              <a:off x="8701073" y="6087338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6A4B454B-43A1-8E77-F52A-A64F8B24FFE4}"/>
                </a:ext>
              </a:extLst>
            </p:cNvPr>
            <p:cNvSpPr/>
            <p:nvPr/>
          </p:nvSpPr>
          <p:spPr>
            <a:xfrm>
              <a:off x="8916624" y="6087338"/>
              <a:ext cx="231674" cy="203564"/>
            </a:xfrm>
            <a:custGeom>
              <a:avLst/>
              <a:gdLst>
                <a:gd name="connsiteX0" fmla="*/ 183515 w 231674"/>
                <a:gd name="connsiteY0" fmla="*/ 203564 h 203564"/>
                <a:gd name="connsiteX1" fmla="*/ 231675 w 231674"/>
                <a:gd name="connsiteY1" fmla="*/ 203564 h 203564"/>
                <a:gd name="connsiteX2" fmla="*/ 0 w 231674"/>
                <a:gd name="connsiteY2" fmla="*/ 66776 h 203564"/>
                <a:gd name="connsiteX3" fmla="*/ 5622 w 231674"/>
                <a:gd name="connsiteY3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74" h="203564">
                  <a:moveTo>
                    <a:pt x="183515" y="203564"/>
                  </a:moveTo>
                  <a:lnTo>
                    <a:pt x="231675" y="203564"/>
                  </a:lnTo>
                  <a:lnTo>
                    <a:pt x="0" y="66776"/>
                  </a:lnTo>
                  <a:lnTo>
                    <a:pt x="5622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1C749752-4AE9-6B41-BC8C-8F0D4B9C90CB}"/>
                </a:ext>
              </a:extLst>
            </p:cNvPr>
            <p:cNvSpPr/>
            <p:nvPr/>
          </p:nvSpPr>
          <p:spPr>
            <a:xfrm>
              <a:off x="8746103" y="6087338"/>
              <a:ext cx="238994" cy="203564"/>
            </a:xfrm>
            <a:custGeom>
              <a:avLst/>
              <a:gdLst>
                <a:gd name="connsiteX0" fmla="*/ 0 w 238994"/>
                <a:gd name="connsiteY0" fmla="*/ 0 h 203564"/>
                <a:gd name="connsiteX1" fmla="*/ 25671 w 238994"/>
                <a:gd name="connsiteY1" fmla="*/ 93031 h 203564"/>
                <a:gd name="connsiteX2" fmla="*/ 7585 w 238994"/>
                <a:gd name="connsiteY2" fmla="*/ 203564 h 203564"/>
                <a:gd name="connsiteX3" fmla="*/ 238994 w 238994"/>
                <a:gd name="connsiteY3" fmla="*/ 203564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994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238994" y="203564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BF1977FB-372B-EC74-CDEC-C7DE7297E84F}"/>
                </a:ext>
              </a:extLst>
            </p:cNvPr>
            <p:cNvSpPr/>
            <p:nvPr/>
          </p:nvSpPr>
          <p:spPr>
            <a:xfrm>
              <a:off x="8061686" y="5876560"/>
              <a:ext cx="184735" cy="105070"/>
            </a:xfrm>
            <a:custGeom>
              <a:avLst/>
              <a:gdLst>
                <a:gd name="connsiteX0" fmla="*/ 0 w 184735"/>
                <a:gd name="connsiteY0" fmla="*/ 0 h 105070"/>
                <a:gd name="connsiteX1" fmla="*/ 184735 w 184735"/>
                <a:gd name="connsiteY1" fmla="*/ 105070 h 10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35" h="105070">
                  <a:moveTo>
                    <a:pt x="0" y="0"/>
                  </a:moveTo>
                  <a:lnTo>
                    <a:pt x="184735" y="10507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8B0EC529-CF43-0D29-1237-026D4D6AE83E}"/>
                </a:ext>
              </a:extLst>
            </p:cNvPr>
            <p:cNvSpPr/>
            <p:nvPr/>
          </p:nvSpPr>
          <p:spPr>
            <a:xfrm>
              <a:off x="8043335" y="5922916"/>
              <a:ext cx="184788" cy="105123"/>
            </a:xfrm>
            <a:custGeom>
              <a:avLst/>
              <a:gdLst>
                <a:gd name="connsiteX0" fmla="*/ 0 w 184788"/>
                <a:gd name="connsiteY0" fmla="*/ 0 h 105123"/>
                <a:gd name="connsiteX1" fmla="*/ 184788 w 184788"/>
                <a:gd name="connsiteY1" fmla="*/ 105123 h 10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88" h="105123">
                  <a:moveTo>
                    <a:pt x="0" y="0"/>
                  </a:moveTo>
                  <a:lnTo>
                    <a:pt x="184788" y="105123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00F09AC2-FE7C-A295-D377-2600BDA9861D}"/>
                </a:ext>
              </a:extLst>
            </p:cNvPr>
            <p:cNvSpPr/>
            <p:nvPr/>
          </p:nvSpPr>
          <p:spPr>
            <a:xfrm>
              <a:off x="8186859" y="6013772"/>
              <a:ext cx="16123" cy="149199"/>
            </a:xfrm>
            <a:custGeom>
              <a:avLst/>
              <a:gdLst>
                <a:gd name="connsiteX0" fmla="*/ 12623 w 16123"/>
                <a:gd name="connsiteY0" fmla="*/ 149199 h 149199"/>
                <a:gd name="connsiteX1" fmla="*/ 0 w 16123"/>
                <a:gd name="connsiteY1" fmla="*/ 129681 h 149199"/>
                <a:gd name="connsiteX2" fmla="*/ 16124 w 16123"/>
                <a:gd name="connsiteY2" fmla="*/ 0 h 14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3" h="149199">
                  <a:moveTo>
                    <a:pt x="12623" y="149199"/>
                  </a:moveTo>
                  <a:lnTo>
                    <a:pt x="0" y="129681"/>
                  </a:lnTo>
                  <a:lnTo>
                    <a:pt x="16124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6691D6BC-02FC-0AB5-85AA-B798E0DCC7B8}"/>
                </a:ext>
              </a:extLst>
            </p:cNvPr>
            <p:cNvSpPr/>
            <p:nvPr/>
          </p:nvSpPr>
          <p:spPr>
            <a:xfrm>
              <a:off x="7956987" y="6002634"/>
              <a:ext cx="325394" cy="288267"/>
            </a:xfrm>
            <a:custGeom>
              <a:avLst/>
              <a:gdLst>
                <a:gd name="connsiteX0" fmla="*/ 82476 w 325394"/>
                <a:gd name="connsiteY0" fmla="*/ 0 h 288267"/>
                <a:gd name="connsiteX1" fmla="*/ 65397 w 325394"/>
                <a:gd name="connsiteY1" fmla="*/ 30126 h 288267"/>
                <a:gd name="connsiteX2" fmla="*/ 0 w 325394"/>
                <a:gd name="connsiteY2" fmla="*/ 80513 h 288267"/>
                <a:gd name="connsiteX3" fmla="*/ 178742 w 325394"/>
                <a:gd name="connsiteY3" fmla="*/ 288267 h 288267"/>
                <a:gd name="connsiteX4" fmla="*/ 325395 w 325394"/>
                <a:gd name="connsiteY4" fmla="*/ 288267 h 288267"/>
                <a:gd name="connsiteX5" fmla="*/ 287525 w 325394"/>
                <a:gd name="connsiteY5" fmla="*/ 229818 h 2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394" h="288267">
                  <a:moveTo>
                    <a:pt x="82476" y="0"/>
                  </a:moveTo>
                  <a:lnTo>
                    <a:pt x="65397" y="30126"/>
                  </a:lnTo>
                  <a:lnTo>
                    <a:pt x="0" y="80513"/>
                  </a:lnTo>
                  <a:lnTo>
                    <a:pt x="178742" y="288267"/>
                  </a:lnTo>
                  <a:lnTo>
                    <a:pt x="325395" y="288267"/>
                  </a:lnTo>
                  <a:lnTo>
                    <a:pt x="287525" y="229818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F9FD9525-8FF7-145F-08FE-A5F8CD0F3379}"/>
                </a:ext>
              </a:extLst>
            </p:cNvPr>
            <p:cNvSpPr/>
            <p:nvPr/>
          </p:nvSpPr>
          <p:spPr>
            <a:xfrm>
              <a:off x="8472474" y="4453786"/>
              <a:ext cx="476291" cy="1617162"/>
            </a:xfrm>
            <a:custGeom>
              <a:avLst/>
              <a:gdLst>
                <a:gd name="connsiteX0" fmla="*/ 0 w 476291"/>
                <a:gd name="connsiteY0" fmla="*/ 63488 h 1617162"/>
                <a:gd name="connsiteX1" fmla="*/ 97592 w 476291"/>
                <a:gd name="connsiteY1" fmla="*/ 654874 h 1617162"/>
                <a:gd name="connsiteX2" fmla="*/ 292246 w 476291"/>
                <a:gd name="connsiteY2" fmla="*/ 1617163 h 1617162"/>
                <a:gd name="connsiteX3" fmla="*/ 476291 w 476291"/>
                <a:gd name="connsiteY3" fmla="*/ 1617163 h 1617162"/>
                <a:gd name="connsiteX4" fmla="*/ 410045 w 476291"/>
                <a:gd name="connsiteY4" fmla="*/ 0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91" h="1617162">
                  <a:moveTo>
                    <a:pt x="0" y="63488"/>
                  </a:moveTo>
                  <a:cubicBezTo>
                    <a:pt x="0" y="90008"/>
                    <a:pt x="22064" y="405272"/>
                    <a:pt x="97592" y="654874"/>
                  </a:cubicBezTo>
                  <a:cubicBezTo>
                    <a:pt x="147502" y="893232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03017692-39FB-F270-0D43-6378D2F6E0B2}"/>
                </a:ext>
              </a:extLst>
            </p:cNvPr>
            <p:cNvSpPr/>
            <p:nvPr/>
          </p:nvSpPr>
          <p:spPr>
            <a:xfrm>
              <a:off x="8445955" y="4427266"/>
              <a:ext cx="476291" cy="1617162"/>
            </a:xfrm>
            <a:custGeom>
              <a:avLst/>
              <a:gdLst>
                <a:gd name="connsiteX0" fmla="*/ 199533 w 476291"/>
                <a:gd name="connsiteY0" fmla="*/ 1155298 h 1617162"/>
                <a:gd name="connsiteX1" fmla="*/ 292246 w 476291"/>
                <a:gd name="connsiteY1" fmla="*/ 1617163 h 1617162"/>
                <a:gd name="connsiteX2" fmla="*/ 476291 w 476291"/>
                <a:gd name="connsiteY2" fmla="*/ 1617163 h 1617162"/>
                <a:gd name="connsiteX3" fmla="*/ 410045 w 476291"/>
                <a:gd name="connsiteY3" fmla="*/ 0 h 1617162"/>
                <a:gd name="connsiteX4" fmla="*/ 0 w 476291"/>
                <a:gd name="connsiteY4" fmla="*/ 63647 h 1617162"/>
                <a:gd name="connsiteX5" fmla="*/ 97592 w 476291"/>
                <a:gd name="connsiteY5" fmla="*/ 655033 h 1617162"/>
                <a:gd name="connsiteX6" fmla="*/ 143471 w 476291"/>
                <a:gd name="connsiteY6" fmla="*/ 878487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91" h="1617162">
                  <a:moveTo>
                    <a:pt x="199533" y="1155298"/>
                  </a:moveTo>
                  <a:cubicBezTo>
                    <a:pt x="247693" y="1394399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lnTo>
                    <a:pt x="0" y="63647"/>
                  </a:lnTo>
                  <a:cubicBezTo>
                    <a:pt x="0" y="90166"/>
                    <a:pt x="22064" y="405431"/>
                    <a:pt x="97592" y="655033"/>
                  </a:cubicBezTo>
                  <a:cubicBezTo>
                    <a:pt x="108942" y="709186"/>
                    <a:pt x="125172" y="788374"/>
                    <a:pt x="143471" y="878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B8E8BDC7-026D-CD32-F6C0-3986D17FE842}"/>
                </a:ext>
              </a:extLst>
            </p:cNvPr>
            <p:cNvSpPr/>
            <p:nvPr/>
          </p:nvSpPr>
          <p:spPr>
            <a:xfrm>
              <a:off x="9032514" y="3688681"/>
              <a:ext cx="792381" cy="368001"/>
            </a:xfrm>
            <a:custGeom>
              <a:avLst/>
              <a:gdLst>
                <a:gd name="connsiteX0" fmla="*/ 70224 w 792381"/>
                <a:gd name="connsiteY0" fmla="*/ 115429 h 368001"/>
                <a:gd name="connsiteX1" fmla="*/ 263976 w 792381"/>
                <a:gd name="connsiteY1" fmla="*/ 198966 h 368001"/>
                <a:gd name="connsiteX2" fmla="*/ 525565 w 792381"/>
                <a:gd name="connsiteY2" fmla="*/ 98563 h 368001"/>
                <a:gd name="connsiteX3" fmla="*/ 571921 w 792381"/>
                <a:gd name="connsiteY3" fmla="*/ 6222 h 368001"/>
                <a:gd name="connsiteX4" fmla="*/ 581203 w 792381"/>
                <a:gd name="connsiteY4" fmla="*/ 55018 h 368001"/>
                <a:gd name="connsiteX5" fmla="*/ 792192 w 792381"/>
                <a:gd name="connsiteY5" fmla="*/ 16 h 368001"/>
                <a:gd name="connsiteX6" fmla="*/ 678423 w 792381"/>
                <a:gd name="connsiteY6" fmla="*/ 112353 h 368001"/>
                <a:gd name="connsiteX7" fmla="*/ 262862 w 792381"/>
                <a:gd name="connsiteY7" fmla="*/ 368001 h 368001"/>
                <a:gd name="connsiteX8" fmla="*/ 0 w 792381"/>
                <a:gd name="connsiteY8" fmla="*/ 299051 h 368001"/>
                <a:gd name="connsiteX9" fmla="*/ 70224 w 792381"/>
                <a:gd name="connsiteY9" fmla="*/ 115429 h 36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381" h="368001">
                  <a:moveTo>
                    <a:pt x="70224" y="115429"/>
                  </a:moveTo>
                  <a:cubicBezTo>
                    <a:pt x="112655" y="137918"/>
                    <a:pt x="247693" y="198966"/>
                    <a:pt x="263976" y="198966"/>
                  </a:cubicBezTo>
                  <a:cubicBezTo>
                    <a:pt x="280259" y="198966"/>
                    <a:pt x="513259" y="122059"/>
                    <a:pt x="525565" y="98563"/>
                  </a:cubicBezTo>
                  <a:cubicBezTo>
                    <a:pt x="537870" y="75067"/>
                    <a:pt x="550599" y="12480"/>
                    <a:pt x="571921" y="6222"/>
                  </a:cubicBezTo>
                  <a:cubicBezTo>
                    <a:pt x="593243" y="-37"/>
                    <a:pt x="581203" y="55018"/>
                    <a:pt x="581203" y="55018"/>
                  </a:cubicBezTo>
                  <a:cubicBezTo>
                    <a:pt x="593826" y="50881"/>
                    <a:pt x="793094" y="-1045"/>
                    <a:pt x="792192" y="16"/>
                  </a:cubicBezTo>
                  <a:cubicBezTo>
                    <a:pt x="797496" y="28551"/>
                    <a:pt x="689668" y="109436"/>
                    <a:pt x="678423" y="112353"/>
                  </a:cubicBezTo>
                  <a:cubicBezTo>
                    <a:pt x="622997" y="174515"/>
                    <a:pt x="277872" y="368001"/>
                    <a:pt x="262862" y="368001"/>
                  </a:cubicBezTo>
                  <a:cubicBezTo>
                    <a:pt x="247852" y="368001"/>
                    <a:pt x="14692" y="304355"/>
                    <a:pt x="0" y="299051"/>
                  </a:cubicBezTo>
                  <a:cubicBezTo>
                    <a:pt x="2917" y="277357"/>
                    <a:pt x="50069" y="130758"/>
                    <a:pt x="70224" y="115429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4C4EB636-BA00-A8D9-0AC9-A8949EF2FBBC}"/>
                </a:ext>
              </a:extLst>
            </p:cNvPr>
            <p:cNvSpPr/>
            <p:nvPr/>
          </p:nvSpPr>
          <p:spPr>
            <a:xfrm>
              <a:off x="8527847" y="2861181"/>
              <a:ext cx="27391" cy="64654"/>
            </a:xfrm>
            <a:custGeom>
              <a:avLst/>
              <a:gdLst>
                <a:gd name="connsiteX0" fmla="*/ 0 w 27391"/>
                <a:gd name="connsiteY0" fmla="*/ 64655 h 64654"/>
                <a:gd name="connsiteX1" fmla="*/ 27368 w 27391"/>
                <a:gd name="connsiteY1" fmla="*/ 0 h 6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391" h="64654">
                  <a:moveTo>
                    <a:pt x="0" y="64655"/>
                  </a:moveTo>
                  <a:cubicBezTo>
                    <a:pt x="13313" y="46833"/>
                    <a:pt x="28058" y="27527"/>
                    <a:pt x="27368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752FD87D-A223-683E-1A95-8C7527AF3196}"/>
                </a:ext>
              </a:extLst>
            </p:cNvPr>
            <p:cNvSpPr/>
            <p:nvPr/>
          </p:nvSpPr>
          <p:spPr>
            <a:xfrm>
              <a:off x="8434999" y="2965933"/>
              <a:ext cx="75239" cy="618701"/>
            </a:xfrm>
            <a:custGeom>
              <a:avLst/>
              <a:gdLst>
                <a:gd name="connsiteX0" fmla="*/ 75239 w 75239"/>
                <a:gd name="connsiteY0" fmla="*/ 618701 h 618701"/>
                <a:gd name="connsiteX1" fmla="*/ 30 w 75239"/>
                <a:gd name="connsiteY1" fmla="*/ 454280 h 618701"/>
                <a:gd name="connsiteX2" fmla="*/ 72481 w 75239"/>
                <a:gd name="connsiteY2" fmla="*/ 0 h 61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39" h="618701">
                  <a:moveTo>
                    <a:pt x="75239" y="618701"/>
                  </a:moveTo>
                  <a:cubicBezTo>
                    <a:pt x="64631" y="586454"/>
                    <a:pt x="1674" y="481648"/>
                    <a:pt x="30" y="454280"/>
                  </a:cubicBezTo>
                  <a:cubicBezTo>
                    <a:pt x="-1561" y="427760"/>
                    <a:pt x="61131" y="57123"/>
                    <a:pt x="7248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D81880D0-87CD-B72C-5225-79B942EC20A9}"/>
                </a:ext>
              </a:extLst>
            </p:cNvPr>
            <p:cNvSpPr/>
            <p:nvPr/>
          </p:nvSpPr>
          <p:spPr>
            <a:xfrm>
              <a:off x="8331007" y="3605067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8A1404AC-6267-2243-8F14-8E3F03B8266D}"/>
                </a:ext>
              </a:extLst>
            </p:cNvPr>
            <p:cNvSpPr/>
            <p:nvPr/>
          </p:nvSpPr>
          <p:spPr>
            <a:xfrm>
              <a:off x="8309791" y="3583851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55AB98B5-C37D-0343-B362-18512F2A1A69}"/>
                </a:ext>
              </a:extLst>
            </p:cNvPr>
            <p:cNvSpPr/>
            <p:nvPr/>
          </p:nvSpPr>
          <p:spPr>
            <a:xfrm>
              <a:off x="9204361" y="3673209"/>
              <a:ext cx="599129" cy="362203"/>
            </a:xfrm>
            <a:custGeom>
              <a:avLst/>
              <a:gdLst>
                <a:gd name="connsiteX0" fmla="*/ 0 w 599129"/>
                <a:gd name="connsiteY0" fmla="*/ 349581 h 362203"/>
                <a:gd name="connsiteX1" fmla="*/ 67148 w 599129"/>
                <a:gd name="connsiteY1" fmla="*/ 362204 h 362203"/>
                <a:gd name="connsiteX2" fmla="*/ 482709 w 599129"/>
                <a:gd name="connsiteY2" fmla="*/ 108147 h 362203"/>
                <a:gd name="connsiteX3" fmla="*/ 599130 w 599129"/>
                <a:gd name="connsiteY3" fmla="*/ 0 h 36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129" h="362203">
                  <a:moveTo>
                    <a:pt x="0" y="349581"/>
                  </a:moveTo>
                  <a:cubicBezTo>
                    <a:pt x="32195" y="357059"/>
                    <a:pt x="58343" y="362204"/>
                    <a:pt x="67148" y="362204"/>
                  </a:cubicBezTo>
                  <a:cubicBezTo>
                    <a:pt x="94675" y="362204"/>
                    <a:pt x="417630" y="175719"/>
                    <a:pt x="482709" y="108147"/>
                  </a:cubicBezTo>
                  <a:cubicBezTo>
                    <a:pt x="545348" y="71815"/>
                    <a:pt x="584756" y="31240"/>
                    <a:pt x="59913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A6284599-0121-184C-DB6A-3FEBC7759AC5}"/>
                </a:ext>
              </a:extLst>
            </p:cNvPr>
            <p:cNvSpPr/>
            <p:nvPr/>
          </p:nvSpPr>
          <p:spPr>
            <a:xfrm>
              <a:off x="9019360" y="3972668"/>
              <a:ext cx="69958" cy="20897"/>
            </a:xfrm>
            <a:custGeom>
              <a:avLst/>
              <a:gdLst>
                <a:gd name="connsiteX0" fmla="*/ 0 w 69958"/>
                <a:gd name="connsiteY0" fmla="*/ 0 h 20897"/>
                <a:gd name="connsiteX1" fmla="*/ 69959 w 69958"/>
                <a:gd name="connsiteY1" fmla="*/ 20897 h 2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58" h="20897">
                  <a:moveTo>
                    <a:pt x="0" y="0"/>
                  </a:moveTo>
                  <a:cubicBezTo>
                    <a:pt x="11456" y="4349"/>
                    <a:pt x="38029" y="12199"/>
                    <a:pt x="69959" y="2089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1B35E2DA-DA28-3163-11AC-66678CE474B2}"/>
                </a:ext>
              </a:extLst>
            </p:cNvPr>
            <p:cNvSpPr/>
            <p:nvPr/>
          </p:nvSpPr>
          <p:spPr>
            <a:xfrm>
              <a:off x="9418904" y="3673191"/>
              <a:ext cx="176983" cy="147732"/>
            </a:xfrm>
            <a:custGeom>
              <a:avLst/>
              <a:gdLst>
                <a:gd name="connsiteX0" fmla="*/ 0 w 176983"/>
                <a:gd name="connsiteY0" fmla="*/ 147732 h 147732"/>
                <a:gd name="connsiteX1" fmla="*/ 117959 w 176983"/>
                <a:gd name="connsiteY1" fmla="*/ 92837 h 147732"/>
                <a:gd name="connsiteX2" fmla="*/ 164315 w 176983"/>
                <a:gd name="connsiteY2" fmla="*/ 496 h 147732"/>
                <a:gd name="connsiteX3" fmla="*/ 173597 w 176983"/>
                <a:gd name="connsiteY3" fmla="*/ 49292 h 14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983" h="147732">
                  <a:moveTo>
                    <a:pt x="0" y="147732"/>
                  </a:moveTo>
                  <a:cubicBezTo>
                    <a:pt x="57760" y="126517"/>
                    <a:pt x="112125" y="103869"/>
                    <a:pt x="117959" y="92837"/>
                  </a:cubicBezTo>
                  <a:cubicBezTo>
                    <a:pt x="130476" y="69341"/>
                    <a:pt x="142993" y="6754"/>
                    <a:pt x="164315" y="496"/>
                  </a:cubicBezTo>
                  <a:cubicBezTo>
                    <a:pt x="185637" y="-5763"/>
                    <a:pt x="173597" y="49292"/>
                    <a:pt x="173597" y="49292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3FD821FE-8DA4-9A98-937B-ABECA8417EB2}"/>
                </a:ext>
              </a:extLst>
            </p:cNvPr>
            <p:cNvSpPr/>
            <p:nvPr/>
          </p:nvSpPr>
          <p:spPr>
            <a:xfrm>
              <a:off x="9081522" y="3782894"/>
              <a:ext cx="222923" cy="83536"/>
            </a:xfrm>
            <a:custGeom>
              <a:avLst/>
              <a:gdLst>
                <a:gd name="connsiteX0" fmla="*/ 0 w 222923"/>
                <a:gd name="connsiteY0" fmla="*/ 0 h 83536"/>
                <a:gd name="connsiteX1" fmla="*/ 193752 w 222923"/>
                <a:gd name="connsiteY1" fmla="*/ 83537 h 83536"/>
                <a:gd name="connsiteX2" fmla="*/ 222923 w 222923"/>
                <a:gd name="connsiteY2" fmla="*/ 76270 h 8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923" h="83536">
                  <a:moveTo>
                    <a:pt x="0" y="0"/>
                  </a:moveTo>
                  <a:cubicBezTo>
                    <a:pt x="42431" y="22489"/>
                    <a:pt x="177469" y="83537"/>
                    <a:pt x="193752" y="83537"/>
                  </a:cubicBezTo>
                  <a:cubicBezTo>
                    <a:pt x="203654" y="81892"/>
                    <a:pt x="213408" y="79463"/>
                    <a:pt x="222923" y="7627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667B56A1-F526-1C63-F42A-C1B45FF706DE}"/>
                </a:ext>
              </a:extLst>
            </p:cNvPr>
            <p:cNvSpPr/>
            <p:nvPr/>
          </p:nvSpPr>
          <p:spPr>
            <a:xfrm>
              <a:off x="8362372" y="3651304"/>
              <a:ext cx="555609" cy="882563"/>
            </a:xfrm>
            <a:custGeom>
              <a:avLst/>
              <a:gdLst>
                <a:gd name="connsiteX0" fmla="*/ 326184 w 555609"/>
                <a:gd name="connsiteY0" fmla="*/ 0 h 882563"/>
                <a:gd name="connsiteX1" fmla="*/ 521739 w 555609"/>
                <a:gd name="connsiteY1" fmla="*/ 861196 h 882563"/>
                <a:gd name="connsiteX2" fmla="*/ 21580 w 555609"/>
                <a:gd name="connsiteY2" fmla="*/ 838601 h 882563"/>
                <a:gd name="connsiteX3" fmla="*/ 326184 w 555609"/>
                <a:gd name="connsiteY3" fmla="*/ 0 h 8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09" h="882563">
                  <a:moveTo>
                    <a:pt x="326184" y="0"/>
                  </a:moveTo>
                  <a:cubicBezTo>
                    <a:pt x="570641" y="0"/>
                    <a:pt x="589417" y="485149"/>
                    <a:pt x="521739" y="861196"/>
                  </a:cubicBezTo>
                  <a:cubicBezTo>
                    <a:pt x="455917" y="887716"/>
                    <a:pt x="83636" y="898801"/>
                    <a:pt x="21580" y="838601"/>
                  </a:cubicBezTo>
                  <a:cubicBezTo>
                    <a:pt x="-962" y="755914"/>
                    <a:pt x="-81210" y="53"/>
                    <a:pt x="326184" y="0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E6EE42B1-599D-E498-9DF1-3D2FCC790149}"/>
                </a:ext>
              </a:extLst>
            </p:cNvPr>
            <p:cNvSpPr/>
            <p:nvPr/>
          </p:nvSpPr>
          <p:spPr>
            <a:xfrm>
              <a:off x="8362365" y="3630089"/>
              <a:ext cx="534422" cy="491725"/>
            </a:xfrm>
            <a:custGeom>
              <a:avLst/>
              <a:gdLst>
                <a:gd name="connsiteX0" fmla="*/ 0 w 534422"/>
                <a:gd name="connsiteY0" fmla="*/ 336798 h 491725"/>
                <a:gd name="connsiteX1" fmla="*/ 304975 w 534422"/>
                <a:gd name="connsiteY1" fmla="*/ 0 h 491725"/>
                <a:gd name="connsiteX2" fmla="*/ 534422 w 534422"/>
                <a:gd name="connsiteY2" fmla="*/ 491726 h 49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422" h="491725">
                  <a:moveTo>
                    <a:pt x="0" y="336798"/>
                  </a:moveTo>
                  <a:cubicBezTo>
                    <a:pt x="34581" y="157632"/>
                    <a:pt x="118967" y="0"/>
                    <a:pt x="304975" y="0"/>
                  </a:cubicBezTo>
                  <a:cubicBezTo>
                    <a:pt x="472366" y="0"/>
                    <a:pt x="533945" y="227538"/>
                    <a:pt x="534422" y="49172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DC7ACCEF-4E96-46C0-A2BB-D703E5C6F9E2}"/>
                </a:ext>
              </a:extLst>
            </p:cNvPr>
            <p:cNvSpPr/>
            <p:nvPr/>
          </p:nvSpPr>
          <p:spPr>
            <a:xfrm>
              <a:off x="8341148" y="4199251"/>
              <a:ext cx="36067" cy="279569"/>
            </a:xfrm>
            <a:custGeom>
              <a:avLst/>
              <a:gdLst>
                <a:gd name="connsiteX0" fmla="*/ 36068 w 36067"/>
                <a:gd name="connsiteY0" fmla="*/ 279569 h 279569"/>
                <a:gd name="connsiteX1" fmla="*/ 21588 w 36067"/>
                <a:gd name="connsiteY1" fmla="*/ 269439 h 279569"/>
                <a:gd name="connsiteX2" fmla="*/ 54 w 36067"/>
                <a:gd name="connsiteY2" fmla="*/ 0 h 27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7" h="279569">
                  <a:moveTo>
                    <a:pt x="36068" y="279569"/>
                  </a:moveTo>
                  <a:cubicBezTo>
                    <a:pt x="30796" y="276875"/>
                    <a:pt x="25927" y="273464"/>
                    <a:pt x="21588" y="269439"/>
                  </a:cubicBezTo>
                  <a:cubicBezTo>
                    <a:pt x="13738" y="240745"/>
                    <a:pt x="-1007" y="131060"/>
                    <a:pt x="54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62585F1F-DC35-3365-8444-0DC48ECF4E95}"/>
                </a:ext>
              </a:extLst>
            </p:cNvPr>
            <p:cNvSpPr/>
            <p:nvPr/>
          </p:nvSpPr>
          <p:spPr>
            <a:xfrm>
              <a:off x="8571816" y="4291910"/>
              <a:ext cx="317492" cy="220662"/>
            </a:xfrm>
            <a:custGeom>
              <a:avLst/>
              <a:gdLst>
                <a:gd name="connsiteX0" fmla="*/ 317492 w 317492"/>
                <a:gd name="connsiteY0" fmla="*/ 0 h 220662"/>
                <a:gd name="connsiteX1" fmla="*/ 290973 w 317492"/>
                <a:gd name="connsiteY1" fmla="*/ 199374 h 220662"/>
                <a:gd name="connsiteX2" fmla="*/ 0 w 317492"/>
                <a:gd name="connsiteY2" fmla="*/ 219529 h 22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92" h="220662">
                  <a:moveTo>
                    <a:pt x="317492" y="0"/>
                  </a:moveTo>
                  <a:cubicBezTo>
                    <a:pt x="311711" y="67678"/>
                    <a:pt x="302641" y="135091"/>
                    <a:pt x="290973" y="199374"/>
                  </a:cubicBezTo>
                  <a:cubicBezTo>
                    <a:pt x="253845" y="214119"/>
                    <a:pt x="120876" y="224143"/>
                    <a:pt x="0" y="21952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BAB01DB7-57DA-99B7-13AE-0064B18B52DF}"/>
                </a:ext>
              </a:extLst>
            </p:cNvPr>
            <p:cNvSpPr/>
            <p:nvPr/>
          </p:nvSpPr>
          <p:spPr>
            <a:xfrm>
              <a:off x="8725813" y="3708663"/>
              <a:ext cx="376956" cy="318688"/>
            </a:xfrm>
            <a:custGeom>
              <a:avLst/>
              <a:gdLst>
                <a:gd name="connsiteX0" fmla="*/ 3795 w 376956"/>
                <a:gd name="connsiteY0" fmla="*/ 47871 h 318688"/>
                <a:gd name="connsiteX1" fmla="*/ 374538 w 376956"/>
                <a:gd name="connsiteY1" fmla="*/ 61131 h 318688"/>
                <a:gd name="connsiteX2" fmla="*/ 282409 w 376956"/>
                <a:gd name="connsiteY2" fmla="*/ 318689 h 318688"/>
                <a:gd name="connsiteX3" fmla="*/ 3795 w 376956"/>
                <a:gd name="connsiteY3" fmla="*/ 47871 h 318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56" h="318688">
                  <a:moveTo>
                    <a:pt x="3795" y="47871"/>
                  </a:moveTo>
                  <a:cubicBezTo>
                    <a:pt x="26654" y="-34764"/>
                    <a:pt x="363241" y="2841"/>
                    <a:pt x="374538" y="61131"/>
                  </a:cubicBezTo>
                  <a:cubicBezTo>
                    <a:pt x="389601" y="141963"/>
                    <a:pt x="331311" y="290525"/>
                    <a:pt x="282409" y="318689"/>
                  </a:cubicBezTo>
                  <a:cubicBezTo>
                    <a:pt x="237273" y="316833"/>
                    <a:pt x="-35136" y="188531"/>
                    <a:pt x="3795" y="47871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B3A3C471-7FE5-7EC7-7BEB-2C2F3D5BAAF6}"/>
                </a:ext>
              </a:extLst>
            </p:cNvPr>
            <p:cNvSpPr/>
            <p:nvPr/>
          </p:nvSpPr>
          <p:spPr>
            <a:xfrm>
              <a:off x="8840672" y="3727097"/>
              <a:ext cx="241094" cy="279038"/>
            </a:xfrm>
            <a:custGeom>
              <a:avLst/>
              <a:gdLst>
                <a:gd name="connsiteX0" fmla="*/ 219158 w 241094"/>
                <a:gd name="connsiteY0" fmla="*/ 0 h 279038"/>
                <a:gd name="connsiteX1" fmla="*/ 238676 w 241094"/>
                <a:gd name="connsiteY1" fmla="*/ 21481 h 279038"/>
                <a:gd name="connsiteX2" fmla="*/ 146547 w 241094"/>
                <a:gd name="connsiteY2" fmla="*/ 279039 h 279038"/>
                <a:gd name="connsiteX3" fmla="*/ 0 w 241094"/>
                <a:gd name="connsiteY3" fmla="*/ 216347 h 2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094" h="279038">
                  <a:moveTo>
                    <a:pt x="219158" y="0"/>
                  </a:moveTo>
                  <a:cubicBezTo>
                    <a:pt x="230243" y="6630"/>
                    <a:pt x="237191" y="13896"/>
                    <a:pt x="238676" y="21481"/>
                  </a:cubicBezTo>
                  <a:cubicBezTo>
                    <a:pt x="253739" y="102313"/>
                    <a:pt x="195449" y="250875"/>
                    <a:pt x="146547" y="279039"/>
                  </a:cubicBezTo>
                  <a:cubicBezTo>
                    <a:pt x="132120" y="278455"/>
                    <a:pt x="43174" y="238994"/>
                    <a:pt x="0" y="21634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AEADF203-5D79-87B6-8460-5C681CA531F4}"/>
                </a:ext>
              </a:extLst>
            </p:cNvPr>
            <p:cNvSpPr/>
            <p:nvPr/>
          </p:nvSpPr>
          <p:spPr>
            <a:xfrm>
              <a:off x="8704621" y="3687420"/>
              <a:ext cx="260692" cy="82373"/>
            </a:xfrm>
            <a:custGeom>
              <a:avLst/>
              <a:gdLst>
                <a:gd name="connsiteX0" fmla="*/ 218 w 260692"/>
                <a:gd name="connsiteY0" fmla="*/ 82374 h 82373"/>
                <a:gd name="connsiteX1" fmla="*/ 3771 w 260692"/>
                <a:gd name="connsiteY1" fmla="*/ 47899 h 82373"/>
                <a:gd name="connsiteX2" fmla="*/ 260693 w 260692"/>
                <a:gd name="connsiteY2" fmla="*/ 9976 h 8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692" h="82373">
                  <a:moveTo>
                    <a:pt x="218" y="82374"/>
                  </a:moveTo>
                  <a:cubicBezTo>
                    <a:pt x="-535" y="70764"/>
                    <a:pt x="669" y="59111"/>
                    <a:pt x="3771" y="47899"/>
                  </a:cubicBezTo>
                  <a:cubicBezTo>
                    <a:pt x="18198" y="-4186"/>
                    <a:pt x="157054" y="-8535"/>
                    <a:pt x="260693" y="997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4E4556CB-7869-C810-1753-F8A97656201A}"/>
                </a:ext>
              </a:extLst>
            </p:cNvPr>
            <p:cNvSpPr/>
            <p:nvPr/>
          </p:nvSpPr>
          <p:spPr>
            <a:xfrm>
              <a:off x="8569748" y="3511970"/>
              <a:ext cx="136840" cy="211363"/>
            </a:xfrm>
            <a:custGeom>
              <a:avLst/>
              <a:gdLst>
                <a:gd name="connsiteX0" fmla="*/ 136841 w 136840"/>
                <a:gd name="connsiteY0" fmla="*/ 194123 h 211363"/>
                <a:gd name="connsiteX1" fmla="*/ 0 w 136840"/>
                <a:gd name="connsiteY1" fmla="*/ 194123 h 211363"/>
                <a:gd name="connsiteX2" fmla="*/ 0 w 136840"/>
                <a:gd name="connsiteY2" fmla="*/ 0 h 211363"/>
                <a:gd name="connsiteX3" fmla="*/ 136841 w 136840"/>
                <a:gd name="connsiteY3" fmla="*/ 0 h 21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840" h="211363">
                  <a:moveTo>
                    <a:pt x="136841" y="194123"/>
                  </a:moveTo>
                  <a:cubicBezTo>
                    <a:pt x="136841" y="215710"/>
                    <a:pt x="0" y="218468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2002AD12-81F6-4AF5-F9E8-1940BA4A7EC6}"/>
                </a:ext>
              </a:extLst>
            </p:cNvPr>
            <p:cNvSpPr/>
            <p:nvPr/>
          </p:nvSpPr>
          <p:spPr>
            <a:xfrm>
              <a:off x="8685373" y="3622451"/>
              <a:ext cx="5303" cy="62426"/>
            </a:xfrm>
            <a:custGeom>
              <a:avLst/>
              <a:gdLst>
                <a:gd name="connsiteX0" fmla="*/ 0 w 5303"/>
                <a:gd name="connsiteY0" fmla="*/ 0 h 62426"/>
                <a:gd name="connsiteX1" fmla="*/ 0 w 5303"/>
                <a:gd name="connsiteY1" fmla="*/ 62427 h 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03" h="62426">
                  <a:moveTo>
                    <a:pt x="0" y="0"/>
                  </a:moveTo>
                  <a:lnTo>
                    <a:pt x="0" y="62427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1C6460F0-89B8-5420-29BA-13A21495EBD2}"/>
                </a:ext>
              </a:extLst>
            </p:cNvPr>
            <p:cNvSpPr/>
            <p:nvPr/>
          </p:nvSpPr>
          <p:spPr>
            <a:xfrm>
              <a:off x="8548532" y="3490755"/>
              <a:ext cx="136840" cy="211373"/>
            </a:xfrm>
            <a:custGeom>
              <a:avLst/>
              <a:gdLst>
                <a:gd name="connsiteX0" fmla="*/ 80566 w 136840"/>
                <a:gd name="connsiteY0" fmla="*/ 210990 h 211373"/>
                <a:gd name="connsiteX1" fmla="*/ 0 w 136840"/>
                <a:gd name="connsiteY1" fmla="*/ 194123 h 211373"/>
                <a:gd name="connsiteX2" fmla="*/ 0 w 136840"/>
                <a:gd name="connsiteY2" fmla="*/ 0 h 211373"/>
                <a:gd name="connsiteX3" fmla="*/ 136841 w 136840"/>
                <a:gd name="connsiteY3" fmla="*/ 0 h 211373"/>
                <a:gd name="connsiteX4" fmla="*/ 136841 w 136840"/>
                <a:gd name="connsiteY4" fmla="*/ 87143 h 21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40" h="211373">
                  <a:moveTo>
                    <a:pt x="80566" y="210990"/>
                  </a:moveTo>
                  <a:cubicBezTo>
                    <a:pt x="42856" y="212899"/>
                    <a:pt x="0" y="207754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lnTo>
                    <a:pt x="136841" y="87143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B1F2C2D3-117C-36DF-7BA6-F7AF849A87F3}"/>
                </a:ext>
              </a:extLst>
            </p:cNvPr>
            <p:cNvSpPr/>
            <p:nvPr/>
          </p:nvSpPr>
          <p:spPr>
            <a:xfrm>
              <a:off x="8529969" y="3186310"/>
              <a:ext cx="279834" cy="367985"/>
            </a:xfrm>
            <a:custGeom>
              <a:avLst/>
              <a:gdLst>
                <a:gd name="connsiteX0" fmla="*/ 279834 w 279834"/>
                <a:gd name="connsiteY0" fmla="*/ 183993 h 367985"/>
                <a:gd name="connsiteX1" fmla="*/ 139917 w 279834"/>
                <a:gd name="connsiteY1" fmla="*/ 367985 h 367985"/>
                <a:gd name="connsiteX2" fmla="*/ 0 w 279834"/>
                <a:gd name="connsiteY2" fmla="*/ 183993 h 367985"/>
                <a:gd name="connsiteX3" fmla="*/ 139917 w 279834"/>
                <a:gd name="connsiteY3" fmla="*/ 0 h 367985"/>
                <a:gd name="connsiteX4" fmla="*/ 279834 w 279834"/>
                <a:gd name="connsiteY4" fmla="*/ 183993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34" h="367985">
                  <a:moveTo>
                    <a:pt x="279834" y="183993"/>
                  </a:moveTo>
                  <a:cubicBezTo>
                    <a:pt x="279834" y="285609"/>
                    <a:pt x="217191" y="367985"/>
                    <a:pt x="139917" y="367985"/>
                  </a:cubicBezTo>
                  <a:cubicBezTo>
                    <a:pt x="62643" y="367985"/>
                    <a:pt x="0" y="285609"/>
                    <a:pt x="0" y="183993"/>
                  </a:cubicBezTo>
                  <a:cubicBezTo>
                    <a:pt x="0" y="82376"/>
                    <a:pt x="62643" y="0"/>
                    <a:pt x="139917" y="0"/>
                  </a:cubicBezTo>
                  <a:cubicBezTo>
                    <a:pt x="217191" y="0"/>
                    <a:pt x="279834" y="82376"/>
                    <a:pt x="279834" y="183993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FE0C88F9-0686-10E1-3314-48854F71CF8D}"/>
                </a:ext>
              </a:extLst>
            </p:cNvPr>
            <p:cNvSpPr/>
            <p:nvPr/>
          </p:nvSpPr>
          <p:spPr>
            <a:xfrm>
              <a:off x="8514004" y="3165095"/>
              <a:ext cx="279894" cy="367985"/>
            </a:xfrm>
            <a:custGeom>
              <a:avLst/>
              <a:gdLst>
                <a:gd name="connsiteX0" fmla="*/ 230985 w 279894"/>
                <a:gd name="connsiteY0" fmla="*/ 323751 h 367985"/>
                <a:gd name="connsiteX1" fmla="*/ 139970 w 279894"/>
                <a:gd name="connsiteY1" fmla="*/ 367985 h 367985"/>
                <a:gd name="connsiteX2" fmla="*/ 0 w 279894"/>
                <a:gd name="connsiteY2" fmla="*/ 183993 h 367985"/>
                <a:gd name="connsiteX3" fmla="*/ 139970 w 279894"/>
                <a:gd name="connsiteY3" fmla="*/ 0 h 367985"/>
                <a:gd name="connsiteX4" fmla="*/ 279887 w 279894"/>
                <a:gd name="connsiteY4" fmla="*/ 183993 h 367985"/>
                <a:gd name="connsiteX5" fmla="*/ 259414 w 279894"/>
                <a:gd name="connsiteY5" fmla="*/ 280206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894" h="367985">
                  <a:moveTo>
                    <a:pt x="230985" y="323751"/>
                  </a:moveTo>
                  <a:cubicBezTo>
                    <a:pt x="206534" y="351331"/>
                    <a:pt x="174711" y="367985"/>
                    <a:pt x="139970" y="367985"/>
                  </a:cubicBezTo>
                  <a:cubicBezTo>
                    <a:pt x="62692" y="367985"/>
                    <a:pt x="0" y="285616"/>
                    <a:pt x="0" y="183993"/>
                  </a:cubicBezTo>
                  <a:cubicBezTo>
                    <a:pt x="0" y="82370"/>
                    <a:pt x="62692" y="0"/>
                    <a:pt x="139970" y="0"/>
                  </a:cubicBezTo>
                  <a:cubicBezTo>
                    <a:pt x="217248" y="0"/>
                    <a:pt x="279887" y="82370"/>
                    <a:pt x="279887" y="183993"/>
                  </a:cubicBezTo>
                  <a:cubicBezTo>
                    <a:pt x="280158" y="217174"/>
                    <a:pt x="273167" y="250010"/>
                    <a:pt x="259414" y="28020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C11ED80E-A0B6-4FDE-B7A1-1FBC4DD537ED}"/>
                </a:ext>
              </a:extLst>
            </p:cNvPr>
            <p:cNvSpPr/>
            <p:nvPr/>
          </p:nvSpPr>
          <p:spPr>
            <a:xfrm>
              <a:off x="8505730" y="3069359"/>
              <a:ext cx="368993" cy="495703"/>
            </a:xfrm>
            <a:custGeom>
              <a:avLst/>
              <a:gdLst>
                <a:gd name="connsiteX0" fmla="*/ 0 w 368993"/>
                <a:gd name="connsiteY0" fmla="*/ 320993 h 495703"/>
                <a:gd name="connsiteX1" fmla="*/ 97645 w 368993"/>
                <a:gd name="connsiteY1" fmla="*/ 34157 h 495703"/>
                <a:gd name="connsiteX2" fmla="*/ 119656 w 368993"/>
                <a:gd name="connsiteY2" fmla="*/ 103691 h 495703"/>
                <a:gd name="connsiteX3" fmla="*/ 230508 w 368993"/>
                <a:gd name="connsiteY3" fmla="*/ 0 h 495703"/>
                <a:gd name="connsiteX4" fmla="*/ 236501 w 368993"/>
                <a:gd name="connsiteY4" fmla="*/ 85711 h 495703"/>
                <a:gd name="connsiteX5" fmla="*/ 333033 w 368993"/>
                <a:gd name="connsiteY5" fmla="*/ 39567 h 495703"/>
                <a:gd name="connsiteX6" fmla="*/ 368993 w 368993"/>
                <a:gd name="connsiteY6" fmla="*/ 114511 h 495703"/>
                <a:gd name="connsiteX7" fmla="*/ 215551 w 368993"/>
                <a:gd name="connsiteY7" fmla="*/ 298504 h 495703"/>
                <a:gd name="connsiteX8" fmla="*/ 152594 w 368993"/>
                <a:gd name="connsiteY8" fmla="*/ 495704 h 495703"/>
                <a:gd name="connsiteX9" fmla="*/ 0 w 368993"/>
                <a:gd name="connsiteY9" fmla="*/ 320993 h 4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993" h="495703">
                  <a:moveTo>
                    <a:pt x="0" y="320993"/>
                  </a:moveTo>
                  <a:cubicBezTo>
                    <a:pt x="0" y="174446"/>
                    <a:pt x="48637" y="34157"/>
                    <a:pt x="97645" y="34157"/>
                  </a:cubicBezTo>
                  <a:cubicBezTo>
                    <a:pt x="146653" y="34157"/>
                    <a:pt x="119656" y="103691"/>
                    <a:pt x="119656" y="103691"/>
                  </a:cubicBezTo>
                  <a:cubicBezTo>
                    <a:pt x="140023" y="62957"/>
                    <a:pt x="202981" y="0"/>
                    <a:pt x="230508" y="0"/>
                  </a:cubicBezTo>
                  <a:cubicBezTo>
                    <a:pt x="258035" y="0"/>
                    <a:pt x="264718" y="42431"/>
                    <a:pt x="236501" y="85711"/>
                  </a:cubicBezTo>
                  <a:cubicBezTo>
                    <a:pt x="261271" y="58115"/>
                    <a:pt x="296001" y="41514"/>
                    <a:pt x="333033" y="39567"/>
                  </a:cubicBezTo>
                  <a:cubicBezTo>
                    <a:pt x="364856" y="39567"/>
                    <a:pt x="368993" y="77331"/>
                    <a:pt x="368993" y="114511"/>
                  </a:cubicBezTo>
                  <a:cubicBezTo>
                    <a:pt x="368993" y="180227"/>
                    <a:pt x="231091" y="281107"/>
                    <a:pt x="215551" y="298504"/>
                  </a:cubicBezTo>
                  <a:cubicBezTo>
                    <a:pt x="214331" y="320091"/>
                    <a:pt x="196351" y="495704"/>
                    <a:pt x="152594" y="495704"/>
                  </a:cubicBezTo>
                  <a:cubicBezTo>
                    <a:pt x="108836" y="495704"/>
                    <a:pt x="0" y="484937"/>
                    <a:pt x="0" y="320993"/>
                  </a:cubicBezTo>
                  <a:close/>
                </a:path>
              </a:pathLst>
            </a:custGeom>
            <a:solidFill>
              <a:schemeClr val="accent2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A40AD1E9-744F-DDF5-CBE7-08830E254487}"/>
                </a:ext>
              </a:extLst>
            </p:cNvPr>
            <p:cNvSpPr/>
            <p:nvPr/>
          </p:nvSpPr>
          <p:spPr>
            <a:xfrm>
              <a:off x="8543069" y="3493937"/>
              <a:ext cx="141349" cy="49909"/>
            </a:xfrm>
            <a:custGeom>
              <a:avLst/>
              <a:gdLst>
                <a:gd name="connsiteX0" fmla="*/ 141349 w 141349"/>
                <a:gd name="connsiteY0" fmla="*/ 0 h 49909"/>
                <a:gd name="connsiteX1" fmla="*/ 104646 w 141349"/>
                <a:gd name="connsiteY1" fmla="*/ 49910 h 49909"/>
                <a:gd name="connsiteX2" fmla="*/ 0 w 141349"/>
                <a:gd name="connsiteY2" fmla="*/ 14374 h 4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349" h="49909">
                  <a:moveTo>
                    <a:pt x="141349" y="0"/>
                  </a:moveTo>
                  <a:cubicBezTo>
                    <a:pt x="132014" y="28641"/>
                    <a:pt x="119868" y="49910"/>
                    <a:pt x="104646" y="49910"/>
                  </a:cubicBezTo>
                  <a:cubicBezTo>
                    <a:pt x="80036" y="49910"/>
                    <a:pt x="34847" y="46515"/>
                    <a:pt x="0" y="14374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258AE110-2B3E-6D04-F0C1-D9BB957A4F1B}"/>
                </a:ext>
              </a:extLst>
            </p:cNvPr>
            <p:cNvSpPr/>
            <p:nvPr/>
          </p:nvSpPr>
          <p:spPr>
            <a:xfrm>
              <a:off x="8730403" y="3199252"/>
              <a:ext cx="122573" cy="129627"/>
            </a:xfrm>
            <a:custGeom>
              <a:avLst/>
              <a:gdLst>
                <a:gd name="connsiteX0" fmla="*/ 122573 w 122573"/>
                <a:gd name="connsiteY0" fmla="*/ 0 h 129627"/>
                <a:gd name="connsiteX1" fmla="*/ 0 w 122573"/>
                <a:gd name="connsiteY1" fmla="*/ 129628 h 12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73" h="129627">
                  <a:moveTo>
                    <a:pt x="122573" y="0"/>
                  </a:moveTo>
                  <a:cubicBezTo>
                    <a:pt x="97062" y="47735"/>
                    <a:pt x="33468" y="101146"/>
                    <a:pt x="0" y="129628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91842E2E-FE23-D411-FA74-B3D60C7CF674}"/>
                </a:ext>
              </a:extLst>
            </p:cNvPr>
            <p:cNvSpPr/>
            <p:nvPr/>
          </p:nvSpPr>
          <p:spPr>
            <a:xfrm>
              <a:off x="8791876" y="3087711"/>
              <a:ext cx="71761" cy="56486"/>
            </a:xfrm>
            <a:custGeom>
              <a:avLst/>
              <a:gdLst>
                <a:gd name="connsiteX0" fmla="*/ 0 w 71761"/>
                <a:gd name="connsiteY0" fmla="*/ 6736 h 56486"/>
                <a:gd name="connsiteX1" fmla="*/ 36279 w 71761"/>
                <a:gd name="connsiteY1" fmla="*/ 0 h 56486"/>
                <a:gd name="connsiteX2" fmla="*/ 71762 w 71761"/>
                <a:gd name="connsiteY2" fmla="*/ 56487 h 5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61" h="56486">
                  <a:moveTo>
                    <a:pt x="0" y="6736"/>
                  </a:moveTo>
                  <a:cubicBezTo>
                    <a:pt x="11663" y="2588"/>
                    <a:pt x="23905" y="313"/>
                    <a:pt x="36279" y="0"/>
                  </a:cubicBezTo>
                  <a:cubicBezTo>
                    <a:pt x="62798" y="0"/>
                    <a:pt x="70065" y="26254"/>
                    <a:pt x="71762" y="56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1D6D2462-C3BD-A7B2-FB1E-7BA4028ACEB9}"/>
                </a:ext>
              </a:extLst>
            </p:cNvPr>
            <p:cNvSpPr/>
            <p:nvPr/>
          </p:nvSpPr>
          <p:spPr>
            <a:xfrm>
              <a:off x="8495334" y="3048037"/>
              <a:ext cx="254464" cy="303224"/>
            </a:xfrm>
            <a:custGeom>
              <a:avLst/>
              <a:gdLst>
                <a:gd name="connsiteX0" fmla="*/ 0 w 254464"/>
                <a:gd name="connsiteY0" fmla="*/ 303225 h 303224"/>
                <a:gd name="connsiteX1" fmla="*/ 97433 w 254464"/>
                <a:gd name="connsiteY1" fmla="*/ 34157 h 303224"/>
                <a:gd name="connsiteX2" fmla="*/ 119444 w 254464"/>
                <a:gd name="connsiteY2" fmla="*/ 103692 h 303224"/>
                <a:gd name="connsiteX3" fmla="*/ 230296 w 254464"/>
                <a:gd name="connsiteY3" fmla="*/ 0 h 303224"/>
                <a:gd name="connsiteX4" fmla="*/ 236289 w 254464"/>
                <a:gd name="connsiteY4" fmla="*/ 85711 h 30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64" h="303224">
                  <a:moveTo>
                    <a:pt x="0" y="303225"/>
                  </a:moveTo>
                  <a:cubicBezTo>
                    <a:pt x="3713" y="163307"/>
                    <a:pt x="50440" y="34157"/>
                    <a:pt x="97433" y="34157"/>
                  </a:cubicBezTo>
                  <a:cubicBezTo>
                    <a:pt x="146388" y="34157"/>
                    <a:pt x="119444" y="103692"/>
                    <a:pt x="119444" y="103692"/>
                  </a:cubicBezTo>
                  <a:cubicBezTo>
                    <a:pt x="139811" y="62958"/>
                    <a:pt x="202769" y="0"/>
                    <a:pt x="230296" y="0"/>
                  </a:cubicBezTo>
                  <a:cubicBezTo>
                    <a:pt x="257823" y="0"/>
                    <a:pt x="264506" y="42431"/>
                    <a:pt x="236289" y="85711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84ACD107-481A-9E99-AC42-F7A83CE1B621}"/>
                </a:ext>
              </a:extLst>
            </p:cNvPr>
            <p:cNvSpPr/>
            <p:nvPr/>
          </p:nvSpPr>
          <p:spPr>
            <a:xfrm>
              <a:off x="8683145" y="3346064"/>
              <a:ext cx="88999" cy="88999"/>
            </a:xfrm>
            <a:custGeom>
              <a:avLst/>
              <a:gdLst>
                <a:gd name="connsiteX0" fmla="*/ 89000 w 88999"/>
                <a:gd name="connsiteY0" fmla="*/ 44500 h 88999"/>
                <a:gd name="connsiteX1" fmla="*/ 44500 w 88999"/>
                <a:gd name="connsiteY1" fmla="*/ 89000 h 88999"/>
                <a:gd name="connsiteX2" fmla="*/ 0 w 88999"/>
                <a:gd name="connsiteY2" fmla="*/ 44500 h 88999"/>
                <a:gd name="connsiteX3" fmla="*/ 44500 w 88999"/>
                <a:gd name="connsiteY3" fmla="*/ 0 h 88999"/>
                <a:gd name="connsiteX4" fmla="*/ 89000 w 88999"/>
                <a:gd name="connsiteY4" fmla="*/ 44500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99" h="88999">
                  <a:moveTo>
                    <a:pt x="89000" y="44500"/>
                  </a:moveTo>
                  <a:cubicBezTo>
                    <a:pt x="89000" y="69076"/>
                    <a:pt x="69076" y="89000"/>
                    <a:pt x="44500" y="89000"/>
                  </a:cubicBezTo>
                  <a:cubicBezTo>
                    <a:pt x="19923" y="89000"/>
                    <a:pt x="0" y="69077"/>
                    <a:pt x="0" y="44500"/>
                  </a:cubicBezTo>
                  <a:cubicBezTo>
                    <a:pt x="0" y="19923"/>
                    <a:pt x="19923" y="0"/>
                    <a:pt x="44500" y="0"/>
                  </a:cubicBezTo>
                  <a:cubicBezTo>
                    <a:pt x="69076" y="0"/>
                    <a:pt x="89000" y="19923"/>
                    <a:pt x="89000" y="44500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27E02A9F-9004-5392-B655-EB814E2DCE85}"/>
                </a:ext>
              </a:extLst>
            </p:cNvPr>
            <p:cNvSpPr/>
            <p:nvPr/>
          </p:nvSpPr>
          <p:spPr>
            <a:xfrm>
              <a:off x="8672584" y="3335291"/>
              <a:ext cx="65669" cy="49385"/>
            </a:xfrm>
            <a:custGeom>
              <a:avLst/>
              <a:gdLst>
                <a:gd name="connsiteX0" fmla="*/ 60 w 65669"/>
                <a:gd name="connsiteY0" fmla="*/ 49385 h 49385"/>
                <a:gd name="connsiteX1" fmla="*/ 60 w 65669"/>
                <a:gd name="connsiteY1" fmla="*/ 44665 h 49385"/>
                <a:gd name="connsiteX2" fmla="*/ 44289 w 65669"/>
                <a:gd name="connsiteY2" fmla="*/ 1 h 49385"/>
                <a:gd name="connsiteX3" fmla="*/ 65669 w 65669"/>
                <a:gd name="connsiteY3" fmla="*/ 5363 h 4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69" h="49385">
                  <a:moveTo>
                    <a:pt x="60" y="49385"/>
                  </a:moveTo>
                  <a:cubicBezTo>
                    <a:pt x="-20" y="47815"/>
                    <a:pt x="-20" y="46235"/>
                    <a:pt x="60" y="44665"/>
                  </a:cubicBezTo>
                  <a:cubicBezTo>
                    <a:pt x="-62" y="20118"/>
                    <a:pt x="19742" y="122"/>
                    <a:pt x="44289" y="1"/>
                  </a:cubicBezTo>
                  <a:cubicBezTo>
                    <a:pt x="51752" y="-37"/>
                    <a:pt x="59108" y="1809"/>
                    <a:pt x="65669" y="5363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07A36705-24E2-38EC-63AE-9CD6D110AEA6}"/>
                </a:ext>
              </a:extLst>
            </p:cNvPr>
            <p:cNvSpPr/>
            <p:nvPr/>
          </p:nvSpPr>
          <p:spPr>
            <a:xfrm>
              <a:off x="8686328" y="3412204"/>
              <a:ext cx="43332" cy="12305"/>
            </a:xfrm>
            <a:custGeom>
              <a:avLst/>
              <a:gdLst>
                <a:gd name="connsiteX0" fmla="*/ 43333 w 43332"/>
                <a:gd name="connsiteY0" fmla="*/ 10449 h 12305"/>
                <a:gd name="connsiteX1" fmla="*/ 30710 w 43332"/>
                <a:gd name="connsiteY1" fmla="*/ 12305 h 12305"/>
                <a:gd name="connsiteX2" fmla="*/ 0 w 43332"/>
                <a:gd name="connsiteY2" fmla="*/ 0 h 1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32" h="12305">
                  <a:moveTo>
                    <a:pt x="43333" y="10449"/>
                  </a:moveTo>
                  <a:cubicBezTo>
                    <a:pt x="39238" y="11685"/>
                    <a:pt x="34985" y="12310"/>
                    <a:pt x="30710" y="12305"/>
                  </a:cubicBezTo>
                  <a:cubicBezTo>
                    <a:pt x="19269" y="12326"/>
                    <a:pt x="8263" y="7913"/>
                    <a:pt x="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F75BC2EA-7241-2AFA-C632-64327FAA8BE8}"/>
                </a:ext>
              </a:extLst>
            </p:cNvPr>
            <p:cNvSpPr/>
            <p:nvPr/>
          </p:nvSpPr>
          <p:spPr>
            <a:xfrm>
              <a:off x="10991354" y="1615504"/>
              <a:ext cx="292987" cy="253686"/>
            </a:xfrm>
            <a:custGeom>
              <a:avLst/>
              <a:gdLst>
                <a:gd name="connsiteX0" fmla="*/ 292988 w 292987"/>
                <a:gd name="connsiteY0" fmla="*/ 0 h 253686"/>
                <a:gd name="connsiteX1" fmla="*/ 0 w 292987"/>
                <a:gd name="connsiteY1" fmla="*/ 0 h 253686"/>
                <a:gd name="connsiteX2" fmla="*/ 146494 w 292987"/>
                <a:gd name="connsiteY2" fmla="*/ 253686 h 253686"/>
                <a:gd name="connsiteX3" fmla="*/ 292988 w 292987"/>
                <a:gd name="connsiteY3" fmla="*/ 0 h 25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7" h="253686">
                  <a:moveTo>
                    <a:pt x="292988" y="0"/>
                  </a:moveTo>
                  <a:lnTo>
                    <a:pt x="0" y="0"/>
                  </a:lnTo>
                  <a:lnTo>
                    <a:pt x="146494" y="253686"/>
                  </a:lnTo>
                  <a:lnTo>
                    <a:pt x="292988" y="0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22A3DBA4-8D30-2BFF-4ED3-5E52BE55627B}"/>
                </a:ext>
              </a:extLst>
            </p:cNvPr>
            <p:cNvSpPr/>
            <p:nvPr/>
          </p:nvSpPr>
          <p:spPr>
            <a:xfrm rot="1967399">
              <a:off x="7854140" y="1940608"/>
              <a:ext cx="124747" cy="245995"/>
            </a:xfrm>
            <a:custGeom>
              <a:avLst/>
              <a:gdLst>
                <a:gd name="connsiteX0" fmla="*/ 0 w 124747"/>
                <a:gd name="connsiteY0" fmla="*/ 0 h 245995"/>
                <a:gd name="connsiteX1" fmla="*/ 124748 w 124747"/>
                <a:gd name="connsiteY1" fmla="*/ 0 h 245995"/>
                <a:gd name="connsiteX2" fmla="*/ 124748 w 124747"/>
                <a:gd name="connsiteY2" fmla="*/ 245995 h 245995"/>
                <a:gd name="connsiteX3" fmla="*/ 0 w 124747"/>
                <a:gd name="connsiteY3" fmla="*/ 245995 h 2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47" h="245995">
                  <a:moveTo>
                    <a:pt x="0" y="0"/>
                  </a:moveTo>
                  <a:lnTo>
                    <a:pt x="124748" y="0"/>
                  </a:lnTo>
                  <a:lnTo>
                    <a:pt x="124748" y="245995"/>
                  </a:lnTo>
                  <a:lnTo>
                    <a:pt x="0" y="245995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D826931D-B49F-036F-C76B-C381DE2F69A9}"/>
                </a:ext>
              </a:extLst>
            </p:cNvPr>
            <p:cNvSpPr/>
            <p:nvPr/>
          </p:nvSpPr>
          <p:spPr>
            <a:xfrm rot="1198800">
              <a:off x="9583684" y="4325515"/>
              <a:ext cx="719475" cy="1351648"/>
            </a:xfrm>
            <a:custGeom>
              <a:avLst/>
              <a:gdLst>
                <a:gd name="connsiteX0" fmla="*/ 0 w 719475"/>
                <a:gd name="connsiteY0" fmla="*/ 0 h 1351648"/>
                <a:gd name="connsiteX1" fmla="*/ 719475 w 719475"/>
                <a:gd name="connsiteY1" fmla="*/ 0 h 1351648"/>
                <a:gd name="connsiteX2" fmla="*/ 719475 w 719475"/>
                <a:gd name="connsiteY2" fmla="*/ 1351649 h 1351648"/>
                <a:gd name="connsiteX3" fmla="*/ 0 w 719475"/>
                <a:gd name="connsiteY3" fmla="*/ 1351649 h 135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475" h="1351648">
                  <a:moveTo>
                    <a:pt x="0" y="0"/>
                  </a:moveTo>
                  <a:lnTo>
                    <a:pt x="719475" y="0"/>
                  </a:lnTo>
                  <a:lnTo>
                    <a:pt x="719475" y="1351649"/>
                  </a:lnTo>
                  <a:lnTo>
                    <a:pt x="0" y="135164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FED96E53-939E-5CFF-D86A-A7BA2646E8EB}"/>
                </a:ext>
              </a:extLst>
            </p:cNvPr>
            <p:cNvSpPr/>
            <p:nvPr/>
          </p:nvSpPr>
          <p:spPr>
            <a:xfrm>
              <a:off x="9679963" y="4145470"/>
              <a:ext cx="245677" cy="245677"/>
            </a:xfrm>
            <a:custGeom>
              <a:avLst/>
              <a:gdLst>
                <a:gd name="connsiteX0" fmla="*/ 245677 w 245677"/>
                <a:gd name="connsiteY0" fmla="*/ 122839 h 245677"/>
                <a:gd name="connsiteX1" fmla="*/ 122839 w 245677"/>
                <a:gd name="connsiteY1" fmla="*/ 245677 h 245677"/>
                <a:gd name="connsiteX2" fmla="*/ 0 w 245677"/>
                <a:gd name="connsiteY2" fmla="*/ 122839 h 245677"/>
                <a:gd name="connsiteX3" fmla="*/ 122839 w 245677"/>
                <a:gd name="connsiteY3" fmla="*/ 0 h 245677"/>
                <a:gd name="connsiteX4" fmla="*/ 245677 w 245677"/>
                <a:gd name="connsiteY4" fmla="*/ 122839 h 24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677" h="245677">
                  <a:moveTo>
                    <a:pt x="245677" y="122839"/>
                  </a:moveTo>
                  <a:cubicBezTo>
                    <a:pt x="245677" y="190680"/>
                    <a:pt x="190680" y="245677"/>
                    <a:pt x="122839" y="245677"/>
                  </a:cubicBezTo>
                  <a:cubicBezTo>
                    <a:pt x="54997" y="245677"/>
                    <a:pt x="0" y="190680"/>
                    <a:pt x="0" y="122839"/>
                  </a:cubicBezTo>
                  <a:cubicBezTo>
                    <a:pt x="0" y="54997"/>
                    <a:pt x="54997" y="0"/>
                    <a:pt x="122839" y="0"/>
                  </a:cubicBezTo>
                  <a:cubicBezTo>
                    <a:pt x="190680" y="0"/>
                    <a:pt x="245677" y="54997"/>
                    <a:pt x="245677" y="122839"/>
                  </a:cubicBez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E7E94B55-BF13-FD00-F7DA-BFE278050DE7}"/>
                </a:ext>
              </a:extLst>
            </p:cNvPr>
            <p:cNvSpPr/>
            <p:nvPr/>
          </p:nvSpPr>
          <p:spPr>
            <a:xfrm>
              <a:off x="11439270" y="3643295"/>
              <a:ext cx="408507" cy="458788"/>
            </a:xfrm>
            <a:custGeom>
              <a:avLst/>
              <a:gdLst>
                <a:gd name="connsiteX0" fmla="*/ 22330 w 408507"/>
                <a:gd name="connsiteY0" fmla="*/ 0 h 458788"/>
                <a:gd name="connsiteX1" fmla="*/ 0 w 408507"/>
                <a:gd name="connsiteY1" fmla="*/ 458788 h 458788"/>
                <a:gd name="connsiteX2" fmla="*/ 408507 w 408507"/>
                <a:gd name="connsiteY2" fmla="*/ 248700 h 458788"/>
                <a:gd name="connsiteX3" fmla="*/ 22330 w 408507"/>
                <a:gd name="connsiteY3" fmla="*/ 0 h 4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507" h="458788">
                  <a:moveTo>
                    <a:pt x="22330" y="0"/>
                  </a:moveTo>
                  <a:lnTo>
                    <a:pt x="0" y="458788"/>
                  </a:lnTo>
                  <a:lnTo>
                    <a:pt x="408507" y="248700"/>
                  </a:lnTo>
                  <a:lnTo>
                    <a:pt x="22330" y="0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3481CCC-D666-08BB-3BD3-CA5491D9D3B8}"/>
              </a:ext>
            </a:extLst>
          </p:cNvPr>
          <p:cNvSpPr txBox="1"/>
          <p:nvPr userDrawn="1"/>
        </p:nvSpPr>
        <p:spPr>
          <a:xfrm>
            <a:off x="4952792" y="172778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目录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4EA4B13-9530-4BD8-301B-EF0624B695DC}"/>
              </a:ext>
            </a:extLst>
          </p:cNvPr>
          <p:cNvSpPr txBox="1"/>
          <p:nvPr userDrawn="1"/>
        </p:nvSpPr>
        <p:spPr>
          <a:xfrm>
            <a:off x="4908635" y="245184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09" name="文本占位符 108">
            <a:extLst>
              <a:ext uri="{FF2B5EF4-FFF2-40B4-BE49-F238E27FC236}">
                <a16:creationId xmlns:a16="http://schemas.microsoft.com/office/drawing/2014/main" id="{28FDBF5B-661C-78CF-AD04-FC312FCF14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71046" y="2504955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12" name="文本占位符 111">
            <a:extLst>
              <a:ext uri="{FF2B5EF4-FFF2-40B4-BE49-F238E27FC236}">
                <a16:creationId xmlns:a16="http://schemas.microsoft.com/office/drawing/2014/main" id="{E98EF892-E68C-9B5E-3FD4-BC041DD802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71046" y="3346546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13" name="文本占位符 112">
            <a:extLst>
              <a:ext uri="{FF2B5EF4-FFF2-40B4-BE49-F238E27FC236}">
                <a16:creationId xmlns:a16="http://schemas.microsoft.com/office/drawing/2014/main" id="{0AF61D8C-B057-61BB-83F4-B57760C850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71046" y="4188137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14" name="文本占位符 113">
            <a:extLst>
              <a:ext uri="{FF2B5EF4-FFF2-40B4-BE49-F238E27FC236}">
                <a16:creationId xmlns:a16="http://schemas.microsoft.com/office/drawing/2014/main" id="{706039F4-46EF-3ADE-E419-86F551E841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71046" y="5029728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BF6BCA7-0DB4-C04F-3833-054B31E1F006}"/>
              </a:ext>
            </a:extLst>
          </p:cNvPr>
          <p:cNvGrpSpPr/>
          <p:nvPr userDrawn="1"/>
        </p:nvGrpSpPr>
        <p:grpSpPr>
          <a:xfrm>
            <a:off x="10563692" y="4129173"/>
            <a:ext cx="849353" cy="2425310"/>
            <a:chOff x="6050946" y="3681133"/>
            <a:chExt cx="849353" cy="2425310"/>
          </a:xfrm>
        </p:grpSpPr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FC539F8E-650B-1F87-C953-DF35023A2E2C}"/>
                </a:ext>
              </a:extLst>
            </p:cNvPr>
            <p:cNvSpPr/>
            <p:nvPr/>
          </p:nvSpPr>
          <p:spPr>
            <a:xfrm>
              <a:off x="6050946" y="3681133"/>
              <a:ext cx="755276" cy="755276"/>
            </a:xfrm>
            <a:custGeom>
              <a:avLst/>
              <a:gdLst>
                <a:gd name="connsiteX0" fmla="*/ 755276 w 755276"/>
                <a:gd name="connsiteY0" fmla="*/ 377638 h 755276"/>
                <a:gd name="connsiteX1" fmla="*/ 377638 w 755276"/>
                <a:gd name="connsiteY1" fmla="*/ 755276 h 755276"/>
                <a:gd name="connsiteX2" fmla="*/ 0 w 755276"/>
                <a:gd name="connsiteY2" fmla="*/ 377638 h 755276"/>
                <a:gd name="connsiteX3" fmla="*/ 377638 w 755276"/>
                <a:gd name="connsiteY3" fmla="*/ 0 h 755276"/>
                <a:gd name="connsiteX4" fmla="*/ 755276 w 755276"/>
                <a:gd name="connsiteY4" fmla="*/ 377638 h 75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276" h="755276">
                  <a:moveTo>
                    <a:pt x="755276" y="377638"/>
                  </a:moveTo>
                  <a:cubicBezTo>
                    <a:pt x="755276" y="586202"/>
                    <a:pt x="586202" y="755276"/>
                    <a:pt x="377638" y="755276"/>
                  </a:cubicBezTo>
                  <a:cubicBezTo>
                    <a:pt x="169074" y="755276"/>
                    <a:pt x="0" y="586202"/>
                    <a:pt x="0" y="377638"/>
                  </a:cubicBezTo>
                  <a:cubicBezTo>
                    <a:pt x="0" y="169074"/>
                    <a:pt x="169074" y="0"/>
                    <a:pt x="377638" y="0"/>
                  </a:cubicBezTo>
                  <a:cubicBezTo>
                    <a:pt x="586202" y="0"/>
                    <a:pt x="755276" y="169074"/>
                    <a:pt x="755276" y="377638"/>
                  </a:cubicBezTo>
                  <a:close/>
                </a:path>
              </a:pathLst>
            </a:custGeom>
            <a:noFill/>
            <a:ln w="22485" cap="flat">
              <a:solidFill>
                <a:schemeClr val="accent2">
                  <a:lumMod val="20000"/>
                  <a:lumOff val="80000"/>
                </a:schemeClr>
              </a:solidFill>
              <a:custDash>
                <a:ds d="879000" sp="87900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0DA82E41-BB8B-9CC3-5F57-C53CCDBB385B}"/>
                </a:ext>
              </a:extLst>
            </p:cNvPr>
            <p:cNvSpPr/>
            <p:nvPr/>
          </p:nvSpPr>
          <p:spPr>
            <a:xfrm>
              <a:off x="6361866" y="4408394"/>
              <a:ext cx="133379" cy="41853"/>
            </a:xfrm>
            <a:custGeom>
              <a:avLst/>
              <a:gdLst>
                <a:gd name="connsiteX0" fmla="*/ 112453 w 133379"/>
                <a:gd name="connsiteY0" fmla="*/ 0 h 41853"/>
                <a:gd name="connsiteX1" fmla="*/ 133380 w 133379"/>
                <a:gd name="connsiteY1" fmla="*/ 0 h 41853"/>
                <a:gd name="connsiteX2" fmla="*/ 133380 w 133379"/>
                <a:gd name="connsiteY2" fmla="*/ 41853 h 41853"/>
                <a:gd name="connsiteX3" fmla="*/ 112453 w 133379"/>
                <a:gd name="connsiteY3" fmla="*/ 41853 h 41853"/>
                <a:gd name="connsiteX4" fmla="*/ 20927 w 133379"/>
                <a:gd name="connsiteY4" fmla="*/ 41853 h 41853"/>
                <a:gd name="connsiteX5" fmla="*/ 0 w 133379"/>
                <a:gd name="connsiteY5" fmla="*/ 41853 h 41853"/>
                <a:gd name="connsiteX6" fmla="*/ 0 w 133379"/>
                <a:gd name="connsiteY6" fmla="*/ 0 h 41853"/>
                <a:gd name="connsiteX7" fmla="*/ 20927 w 133379"/>
                <a:gd name="connsiteY7" fmla="*/ 0 h 41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79" h="41853">
                  <a:moveTo>
                    <a:pt x="112453" y="0"/>
                  </a:moveTo>
                  <a:cubicBezTo>
                    <a:pt x="124011" y="0"/>
                    <a:pt x="133380" y="0"/>
                    <a:pt x="133380" y="0"/>
                  </a:cubicBezTo>
                  <a:lnTo>
                    <a:pt x="133380" y="41853"/>
                  </a:lnTo>
                  <a:cubicBezTo>
                    <a:pt x="133380" y="41853"/>
                    <a:pt x="124011" y="41853"/>
                    <a:pt x="112453" y="41853"/>
                  </a:cubicBezTo>
                  <a:lnTo>
                    <a:pt x="20927" y="41853"/>
                  </a:lnTo>
                  <a:cubicBezTo>
                    <a:pt x="9369" y="41853"/>
                    <a:pt x="0" y="41853"/>
                    <a:pt x="0" y="41853"/>
                  </a:cubicBezTo>
                  <a:lnTo>
                    <a:pt x="0" y="0"/>
                  </a:lnTo>
                  <a:cubicBezTo>
                    <a:pt x="0" y="0"/>
                    <a:pt x="9369" y="0"/>
                    <a:pt x="20927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10DD893A-2AFE-59A8-770C-06985DE8284B}"/>
                </a:ext>
              </a:extLst>
            </p:cNvPr>
            <p:cNvSpPr/>
            <p:nvPr/>
          </p:nvSpPr>
          <p:spPr>
            <a:xfrm>
              <a:off x="6095837" y="3722086"/>
              <a:ext cx="669431" cy="669431"/>
            </a:xfrm>
            <a:custGeom>
              <a:avLst/>
              <a:gdLst>
                <a:gd name="connsiteX0" fmla="*/ 669431 w 669431"/>
                <a:gd name="connsiteY0" fmla="*/ 334716 h 669431"/>
                <a:gd name="connsiteX1" fmla="*/ 334716 w 669431"/>
                <a:gd name="connsiteY1" fmla="*/ 669431 h 669431"/>
                <a:gd name="connsiteX2" fmla="*/ 0 w 669431"/>
                <a:gd name="connsiteY2" fmla="*/ 334716 h 669431"/>
                <a:gd name="connsiteX3" fmla="*/ 334716 w 669431"/>
                <a:gd name="connsiteY3" fmla="*/ 0 h 669431"/>
                <a:gd name="connsiteX4" fmla="*/ 669431 w 669431"/>
                <a:gd name="connsiteY4" fmla="*/ 334716 h 6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431" h="669431">
                  <a:moveTo>
                    <a:pt x="669431" y="334716"/>
                  </a:moveTo>
                  <a:cubicBezTo>
                    <a:pt x="669431" y="519574"/>
                    <a:pt x="519574" y="669431"/>
                    <a:pt x="334716" y="669431"/>
                  </a:cubicBezTo>
                  <a:cubicBezTo>
                    <a:pt x="149857" y="669431"/>
                    <a:pt x="0" y="519574"/>
                    <a:pt x="0" y="334716"/>
                  </a:cubicBezTo>
                  <a:cubicBezTo>
                    <a:pt x="0" y="149857"/>
                    <a:pt x="149857" y="0"/>
                    <a:pt x="334716" y="0"/>
                  </a:cubicBezTo>
                  <a:cubicBezTo>
                    <a:pt x="519574" y="0"/>
                    <a:pt x="669431" y="149857"/>
                    <a:pt x="669431" y="33471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FFCA4839-E47A-D2AC-F16C-6A9FB22C868E}"/>
                </a:ext>
              </a:extLst>
            </p:cNvPr>
            <p:cNvSpPr/>
            <p:nvPr/>
          </p:nvSpPr>
          <p:spPr>
            <a:xfrm>
              <a:off x="6416939" y="4436409"/>
              <a:ext cx="27114" cy="1609785"/>
            </a:xfrm>
            <a:custGeom>
              <a:avLst/>
              <a:gdLst>
                <a:gd name="connsiteX0" fmla="*/ 0 w 27114"/>
                <a:gd name="connsiteY0" fmla="*/ 0 h 1609785"/>
                <a:gd name="connsiteX1" fmla="*/ 27115 w 27114"/>
                <a:gd name="connsiteY1" fmla="*/ 0 h 1609785"/>
                <a:gd name="connsiteX2" fmla="*/ 27115 w 27114"/>
                <a:gd name="connsiteY2" fmla="*/ 1609786 h 1609785"/>
                <a:gd name="connsiteX3" fmla="*/ 0 w 27114"/>
                <a:gd name="connsiteY3" fmla="*/ 1609786 h 160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14" h="1609785">
                  <a:moveTo>
                    <a:pt x="0" y="0"/>
                  </a:moveTo>
                  <a:lnTo>
                    <a:pt x="27115" y="0"/>
                  </a:lnTo>
                  <a:lnTo>
                    <a:pt x="27115" y="1609786"/>
                  </a:lnTo>
                  <a:lnTo>
                    <a:pt x="0" y="160978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D6565707-3E22-099E-A563-2E1EB0F399F7}"/>
                </a:ext>
              </a:extLst>
            </p:cNvPr>
            <p:cNvSpPr/>
            <p:nvPr/>
          </p:nvSpPr>
          <p:spPr>
            <a:xfrm rot="-2700000">
              <a:off x="6320201" y="4644085"/>
              <a:ext cx="580098" cy="580098"/>
            </a:xfrm>
            <a:custGeom>
              <a:avLst/>
              <a:gdLst>
                <a:gd name="connsiteX0" fmla="*/ 580028 w 580098"/>
                <a:gd name="connsiteY0" fmla="*/ 290011 h 580098"/>
                <a:gd name="connsiteX1" fmla="*/ 289979 w 580098"/>
                <a:gd name="connsiteY1" fmla="*/ 580061 h 580098"/>
                <a:gd name="connsiteX2" fmla="*/ -71 w 580098"/>
                <a:gd name="connsiteY2" fmla="*/ 290011 h 580098"/>
                <a:gd name="connsiteX3" fmla="*/ 289979 w 580098"/>
                <a:gd name="connsiteY3" fmla="*/ -38 h 580098"/>
                <a:gd name="connsiteX4" fmla="*/ 580028 w 580098"/>
                <a:gd name="connsiteY4" fmla="*/ 290011 h 58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098" h="580098">
                  <a:moveTo>
                    <a:pt x="580028" y="290011"/>
                  </a:moveTo>
                  <a:cubicBezTo>
                    <a:pt x="580028" y="450201"/>
                    <a:pt x="450169" y="580061"/>
                    <a:pt x="289979" y="580061"/>
                  </a:cubicBezTo>
                  <a:cubicBezTo>
                    <a:pt x="129789" y="580061"/>
                    <a:pt x="-71" y="450201"/>
                    <a:pt x="-71" y="290011"/>
                  </a:cubicBezTo>
                  <a:cubicBezTo>
                    <a:pt x="-71" y="129821"/>
                    <a:pt x="129789" y="-38"/>
                    <a:pt x="289979" y="-38"/>
                  </a:cubicBezTo>
                  <a:cubicBezTo>
                    <a:pt x="450169" y="-38"/>
                    <a:pt x="580028" y="129821"/>
                    <a:pt x="580028" y="290011"/>
                  </a:cubicBezTo>
                  <a:close/>
                </a:path>
              </a:pathLst>
            </a:custGeom>
            <a:noFill/>
            <a:ln w="22485" cap="flat">
              <a:solidFill>
                <a:schemeClr val="accent2">
                  <a:lumMod val="20000"/>
                  <a:lumOff val="80000"/>
                </a:schemeClr>
              </a:solidFill>
              <a:custDash>
                <a:ds d="867750" sp="867750"/>
              </a:custDash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B571DEB0-D5C9-8E52-0D72-917A4B9BA078}"/>
                </a:ext>
              </a:extLst>
            </p:cNvPr>
            <p:cNvSpPr/>
            <p:nvPr/>
          </p:nvSpPr>
          <p:spPr>
            <a:xfrm>
              <a:off x="6559039" y="5202711"/>
              <a:ext cx="102439" cy="32121"/>
            </a:xfrm>
            <a:custGeom>
              <a:avLst/>
              <a:gdLst>
                <a:gd name="connsiteX0" fmla="*/ 87251 w 102439"/>
                <a:gd name="connsiteY0" fmla="*/ 0 h 32121"/>
                <a:gd name="connsiteX1" fmla="*/ 102440 w 102439"/>
                <a:gd name="connsiteY1" fmla="*/ 0 h 32121"/>
                <a:gd name="connsiteX2" fmla="*/ 102440 w 102439"/>
                <a:gd name="connsiteY2" fmla="*/ 32122 h 32121"/>
                <a:gd name="connsiteX3" fmla="*/ 87251 w 102439"/>
                <a:gd name="connsiteY3" fmla="*/ 32122 h 32121"/>
                <a:gd name="connsiteX4" fmla="*/ 15189 w 102439"/>
                <a:gd name="connsiteY4" fmla="*/ 32122 h 32121"/>
                <a:gd name="connsiteX5" fmla="*/ 0 w 102439"/>
                <a:gd name="connsiteY5" fmla="*/ 32122 h 32121"/>
                <a:gd name="connsiteX6" fmla="*/ 0 w 102439"/>
                <a:gd name="connsiteY6" fmla="*/ 0 h 32121"/>
                <a:gd name="connsiteX7" fmla="*/ 15189 w 102439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439" h="32121">
                  <a:moveTo>
                    <a:pt x="87251" y="0"/>
                  </a:moveTo>
                  <a:cubicBezTo>
                    <a:pt x="95640" y="0"/>
                    <a:pt x="102440" y="0"/>
                    <a:pt x="102440" y="0"/>
                  </a:cubicBezTo>
                  <a:lnTo>
                    <a:pt x="102440" y="32122"/>
                  </a:lnTo>
                  <a:cubicBezTo>
                    <a:pt x="102440" y="32122"/>
                    <a:pt x="95640" y="32122"/>
                    <a:pt x="87251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6EE7A8A8-F421-776A-41AE-833EE926D7CD}"/>
                </a:ext>
              </a:extLst>
            </p:cNvPr>
            <p:cNvSpPr/>
            <p:nvPr/>
          </p:nvSpPr>
          <p:spPr>
            <a:xfrm>
              <a:off x="6365691" y="6046194"/>
              <a:ext cx="306700" cy="32121"/>
            </a:xfrm>
            <a:custGeom>
              <a:avLst/>
              <a:gdLst>
                <a:gd name="connsiteX0" fmla="*/ 291512 w 306700"/>
                <a:gd name="connsiteY0" fmla="*/ 0 h 32121"/>
                <a:gd name="connsiteX1" fmla="*/ 306701 w 306700"/>
                <a:gd name="connsiteY1" fmla="*/ 0 h 32121"/>
                <a:gd name="connsiteX2" fmla="*/ 306701 w 306700"/>
                <a:gd name="connsiteY2" fmla="*/ 32122 h 32121"/>
                <a:gd name="connsiteX3" fmla="*/ 291512 w 306700"/>
                <a:gd name="connsiteY3" fmla="*/ 32122 h 32121"/>
                <a:gd name="connsiteX4" fmla="*/ 15189 w 306700"/>
                <a:gd name="connsiteY4" fmla="*/ 32122 h 32121"/>
                <a:gd name="connsiteX5" fmla="*/ 0 w 306700"/>
                <a:gd name="connsiteY5" fmla="*/ 32122 h 32121"/>
                <a:gd name="connsiteX6" fmla="*/ 0 w 306700"/>
                <a:gd name="connsiteY6" fmla="*/ 0 h 32121"/>
                <a:gd name="connsiteX7" fmla="*/ 15189 w 306700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700" h="32121">
                  <a:moveTo>
                    <a:pt x="291512" y="0"/>
                  </a:moveTo>
                  <a:cubicBezTo>
                    <a:pt x="299901" y="0"/>
                    <a:pt x="306701" y="0"/>
                    <a:pt x="306701" y="0"/>
                  </a:cubicBezTo>
                  <a:lnTo>
                    <a:pt x="306701" y="32122"/>
                  </a:lnTo>
                  <a:cubicBezTo>
                    <a:pt x="306701" y="32122"/>
                    <a:pt x="299901" y="32122"/>
                    <a:pt x="291512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BCE01D5A-0748-04B4-D7D2-93A9C4CE46F8}"/>
                </a:ext>
              </a:extLst>
            </p:cNvPr>
            <p:cNvSpPr/>
            <p:nvPr/>
          </p:nvSpPr>
          <p:spPr>
            <a:xfrm>
              <a:off x="6288791" y="6074322"/>
              <a:ext cx="454819" cy="32121"/>
            </a:xfrm>
            <a:custGeom>
              <a:avLst/>
              <a:gdLst>
                <a:gd name="connsiteX0" fmla="*/ 439631 w 454819"/>
                <a:gd name="connsiteY0" fmla="*/ 0 h 32121"/>
                <a:gd name="connsiteX1" fmla="*/ 454820 w 454819"/>
                <a:gd name="connsiteY1" fmla="*/ 0 h 32121"/>
                <a:gd name="connsiteX2" fmla="*/ 454820 w 454819"/>
                <a:gd name="connsiteY2" fmla="*/ 32122 h 32121"/>
                <a:gd name="connsiteX3" fmla="*/ 439631 w 454819"/>
                <a:gd name="connsiteY3" fmla="*/ 32122 h 32121"/>
                <a:gd name="connsiteX4" fmla="*/ 15189 w 454819"/>
                <a:gd name="connsiteY4" fmla="*/ 32122 h 32121"/>
                <a:gd name="connsiteX5" fmla="*/ 0 w 454819"/>
                <a:gd name="connsiteY5" fmla="*/ 32122 h 32121"/>
                <a:gd name="connsiteX6" fmla="*/ 0 w 454819"/>
                <a:gd name="connsiteY6" fmla="*/ 0 h 32121"/>
                <a:gd name="connsiteX7" fmla="*/ 15189 w 454819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819" h="32121">
                  <a:moveTo>
                    <a:pt x="439631" y="0"/>
                  </a:moveTo>
                  <a:cubicBezTo>
                    <a:pt x="448019" y="0"/>
                    <a:pt x="454820" y="0"/>
                    <a:pt x="454820" y="0"/>
                  </a:cubicBezTo>
                  <a:lnTo>
                    <a:pt x="454820" y="32122"/>
                  </a:lnTo>
                  <a:cubicBezTo>
                    <a:pt x="454820" y="32122"/>
                    <a:pt x="448019" y="32122"/>
                    <a:pt x="439631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E748F816-F051-490E-5473-54BB07EB8CF8}"/>
                </a:ext>
              </a:extLst>
            </p:cNvPr>
            <p:cNvSpPr/>
            <p:nvPr/>
          </p:nvSpPr>
          <p:spPr>
            <a:xfrm>
              <a:off x="6354721" y="4675548"/>
              <a:ext cx="514168" cy="514168"/>
            </a:xfrm>
            <a:custGeom>
              <a:avLst/>
              <a:gdLst>
                <a:gd name="connsiteX0" fmla="*/ 514168 w 514168"/>
                <a:gd name="connsiteY0" fmla="*/ 257084 h 514168"/>
                <a:gd name="connsiteX1" fmla="*/ 257084 w 514168"/>
                <a:gd name="connsiteY1" fmla="*/ 514168 h 514168"/>
                <a:gd name="connsiteX2" fmla="*/ 0 w 514168"/>
                <a:gd name="connsiteY2" fmla="*/ 257084 h 514168"/>
                <a:gd name="connsiteX3" fmla="*/ 257084 w 514168"/>
                <a:gd name="connsiteY3" fmla="*/ 0 h 514168"/>
                <a:gd name="connsiteX4" fmla="*/ 514168 w 514168"/>
                <a:gd name="connsiteY4" fmla="*/ 257084 h 51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68" h="514168">
                  <a:moveTo>
                    <a:pt x="514168" y="257084"/>
                  </a:moveTo>
                  <a:cubicBezTo>
                    <a:pt x="514168" y="399068"/>
                    <a:pt x="399068" y="514168"/>
                    <a:pt x="257084" y="514168"/>
                  </a:cubicBezTo>
                  <a:cubicBezTo>
                    <a:pt x="115101" y="514168"/>
                    <a:pt x="0" y="399068"/>
                    <a:pt x="0" y="257084"/>
                  </a:cubicBezTo>
                  <a:cubicBezTo>
                    <a:pt x="0" y="115100"/>
                    <a:pt x="115101" y="0"/>
                    <a:pt x="257084" y="0"/>
                  </a:cubicBezTo>
                  <a:cubicBezTo>
                    <a:pt x="399068" y="0"/>
                    <a:pt x="514168" y="115100"/>
                    <a:pt x="514168" y="25708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B81FF58B-2D07-755C-5BBD-417F0CBBF0D4}"/>
                </a:ext>
              </a:extLst>
            </p:cNvPr>
            <p:cNvSpPr/>
            <p:nvPr/>
          </p:nvSpPr>
          <p:spPr>
            <a:xfrm>
              <a:off x="6597348" y="4436409"/>
              <a:ext cx="27114" cy="1609785"/>
            </a:xfrm>
            <a:custGeom>
              <a:avLst/>
              <a:gdLst>
                <a:gd name="connsiteX0" fmla="*/ 0 w 27114"/>
                <a:gd name="connsiteY0" fmla="*/ 0 h 1609785"/>
                <a:gd name="connsiteX1" fmla="*/ 27115 w 27114"/>
                <a:gd name="connsiteY1" fmla="*/ 0 h 1609785"/>
                <a:gd name="connsiteX2" fmla="*/ 27115 w 27114"/>
                <a:gd name="connsiteY2" fmla="*/ 1609786 h 1609785"/>
                <a:gd name="connsiteX3" fmla="*/ 0 w 27114"/>
                <a:gd name="connsiteY3" fmla="*/ 1609786 h 160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14" h="1609785">
                  <a:moveTo>
                    <a:pt x="0" y="0"/>
                  </a:moveTo>
                  <a:lnTo>
                    <a:pt x="27115" y="0"/>
                  </a:lnTo>
                  <a:lnTo>
                    <a:pt x="27115" y="1609786"/>
                  </a:lnTo>
                  <a:lnTo>
                    <a:pt x="0" y="160978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7763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2427514"/>
            <a:ext cx="11057402" cy="3024954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51720" r="-53" b="17186"/>
          <a:stretch/>
        </p:blipFill>
        <p:spPr>
          <a:xfrm>
            <a:off x="567299" y="2427514"/>
            <a:ext cx="11057402" cy="3199327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D820708-7A87-0A62-017F-BDF0078D9D03}"/>
              </a:ext>
            </a:extLst>
          </p:cNvPr>
          <p:cNvGrpSpPr/>
          <p:nvPr userDrawn="1"/>
        </p:nvGrpSpPr>
        <p:grpSpPr>
          <a:xfrm flipH="1">
            <a:off x="1389049" y="1764666"/>
            <a:ext cx="4137264" cy="3744958"/>
            <a:chOff x="5147078" y="1357706"/>
            <a:chExt cx="4861981" cy="4400955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8877EA63-E20B-6B65-AB11-4DBC910C9074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C4BA7179-DF54-B6C6-D609-D4AC7AC82250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21C195D8-07F0-CE17-5A47-53A4D32DFF7D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EEAB834-8753-F1C0-92DF-3AB18452A13D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8DDBDED-BC1C-5659-F0F2-C9BDC2A4B349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80355E3B-6DD9-BE27-6DDA-358710D7CC4B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506C9FB-DA7E-B8E0-9187-04ABB2BD6075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15172E4-E0C6-D861-93B6-055AC894C1B3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2F26416-91D3-A78B-D837-AD4522168E31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CBCE955C-1EA6-AE93-C6CF-3E63901C131C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B035E07-EC5F-9E49-AEAF-57CE4ABE5A93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EE534DB-39D9-9BC8-A545-3185B14AD0C1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75B0A77-D9DA-C40E-BADF-E6AD1718D620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56266B0-4CDA-B1E8-D64C-94F23BD9EC1F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92F31AB7-246E-F9A3-678B-D5E8CE83D63E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E8F17A77-9DC5-8C34-9742-D75A57185B68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1A78B76C-A813-71E9-F1F4-CCFC5F7C9613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C2FC693-BF5C-C323-CC6D-F25CDDCF68A2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420D4F8-315E-95E7-7A21-F65B13867F21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884F7C24-F831-DC22-CB38-3F73D01D14A7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309B90C-F4DD-7130-E720-FF6B9BA8C0D4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44B7549-DFB4-DB7A-3759-8B9553A07554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4AFFB46-9ED2-C5C1-51D1-C0A276C55146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5911B29-2BA2-6ECF-C5C9-D09D2D1D12C8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9C892480-E54C-7D64-4BE0-625919082A1D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BD9F2035-C305-323F-6AFA-87BED5BC9BB5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4C485176-0DDD-0212-5100-F3134FFC7EC3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991A89A-D014-68BD-81FF-7F40E4D0AB6B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1C5815E3-24E7-DCB7-8ADB-57ED71F56D01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957A86BC-5333-CA84-69A0-3410B6A2E8D2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D557DFBD-CC40-2248-158E-8EAF2249E5B8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2F4FEA83-6943-08CF-2794-1DC6C46B714C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3C8DAE8-DF40-D239-B5C0-1082E1125EA3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24C93DF6-BCE4-04F5-0B37-711E9A76B0D1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F07B7593-FEE1-DADC-3B5B-28AC3722E5BB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57053219-6C26-7DC6-B047-4EBAE4E1E624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92731F7E-3A87-6995-F75C-06FEB9E3711D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D6F7DDBB-E577-D5DA-4658-6BE75DB24109}"/>
              </a:ext>
            </a:extLst>
          </p:cNvPr>
          <p:cNvSpPr/>
          <p:nvPr userDrawn="1"/>
        </p:nvSpPr>
        <p:spPr>
          <a:xfrm>
            <a:off x="6247419" y="2086888"/>
            <a:ext cx="2791865" cy="918457"/>
          </a:xfrm>
          <a:custGeom>
            <a:avLst/>
            <a:gdLst>
              <a:gd name="connsiteX0" fmla="*/ 113523 w 2791865"/>
              <a:gd name="connsiteY0" fmla="*/ 0 h 918457"/>
              <a:gd name="connsiteX1" fmla="*/ 2678342 w 2791865"/>
              <a:gd name="connsiteY1" fmla="*/ 0 h 918457"/>
              <a:gd name="connsiteX2" fmla="*/ 2791865 w 2791865"/>
              <a:gd name="connsiteY2" fmla="*/ 113523 h 918457"/>
              <a:gd name="connsiteX3" fmla="*/ 2791865 w 2791865"/>
              <a:gd name="connsiteY3" fmla="*/ 567600 h 918457"/>
              <a:gd name="connsiteX4" fmla="*/ 2678342 w 2791865"/>
              <a:gd name="connsiteY4" fmla="*/ 681123 h 918457"/>
              <a:gd name="connsiteX5" fmla="*/ 583894 w 2791865"/>
              <a:gd name="connsiteY5" fmla="*/ 681123 h 918457"/>
              <a:gd name="connsiteX6" fmla="*/ 402465 w 2791865"/>
              <a:gd name="connsiteY6" fmla="*/ 918457 h 918457"/>
              <a:gd name="connsiteX7" fmla="*/ 221037 w 2791865"/>
              <a:gd name="connsiteY7" fmla="*/ 681123 h 918457"/>
              <a:gd name="connsiteX8" fmla="*/ 113523 w 2791865"/>
              <a:gd name="connsiteY8" fmla="*/ 681123 h 918457"/>
              <a:gd name="connsiteX9" fmla="*/ 0 w 2791865"/>
              <a:gd name="connsiteY9" fmla="*/ 567600 h 918457"/>
              <a:gd name="connsiteX10" fmla="*/ 0 w 2791865"/>
              <a:gd name="connsiteY10" fmla="*/ 113523 h 918457"/>
              <a:gd name="connsiteX11" fmla="*/ 113523 w 2791865"/>
              <a:gd name="connsiteY11" fmla="*/ 0 h 9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1865" h="918457">
                <a:moveTo>
                  <a:pt x="113523" y="0"/>
                </a:moveTo>
                <a:lnTo>
                  <a:pt x="2678342" y="0"/>
                </a:lnTo>
                <a:cubicBezTo>
                  <a:pt x="2741039" y="0"/>
                  <a:pt x="2791865" y="50826"/>
                  <a:pt x="2791865" y="113523"/>
                </a:cubicBezTo>
                <a:lnTo>
                  <a:pt x="2791865" y="567600"/>
                </a:lnTo>
                <a:cubicBezTo>
                  <a:pt x="2791865" y="630297"/>
                  <a:pt x="2741039" y="681123"/>
                  <a:pt x="2678342" y="681123"/>
                </a:cubicBezTo>
                <a:lnTo>
                  <a:pt x="583894" y="681123"/>
                </a:lnTo>
                <a:lnTo>
                  <a:pt x="402465" y="918457"/>
                </a:lnTo>
                <a:lnTo>
                  <a:pt x="221037" y="681123"/>
                </a:lnTo>
                <a:lnTo>
                  <a:pt x="113523" y="681123"/>
                </a:lnTo>
                <a:cubicBezTo>
                  <a:pt x="50826" y="681123"/>
                  <a:pt x="0" y="630297"/>
                  <a:pt x="0" y="567600"/>
                </a:cubicBezTo>
                <a:lnTo>
                  <a:pt x="0" y="113523"/>
                </a:lnTo>
                <a:cubicBezTo>
                  <a:pt x="0" y="50826"/>
                  <a:pt x="50826" y="0"/>
                  <a:pt x="1135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8B992FD8-99D3-67AC-7602-5B2467399F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88067" y="2185633"/>
            <a:ext cx="1910568" cy="436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47" name="文本占位符 46">
            <a:extLst>
              <a:ext uri="{FF2B5EF4-FFF2-40B4-BE49-F238E27FC236}">
                <a16:creationId xmlns:a16="http://schemas.microsoft.com/office/drawing/2014/main" id="{E4261CEE-815B-5BAE-C484-03685DCD99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96850" y="3310028"/>
            <a:ext cx="2791864" cy="7093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+mj-ea"/>
                <a:ea typeface="+mj-ea"/>
              </a:defRPr>
            </a:lvl1pPr>
            <a:lvl2pPr marL="457200" indent="0">
              <a:buNone/>
              <a:defRPr sz="4800"/>
            </a:lvl2pPr>
            <a:lvl3pPr marL="914400" indent="0">
              <a:buNone/>
              <a:defRPr sz="4800"/>
            </a:lvl3pPr>
            <a:lvl4pPr marL="1371600" indent="0">
              <a:buNone/>
              <a:defRPr sz="4800"/>
            </a:lvl4pPr>
            <a:lvl5pPr marL="1828800" indent="0">
              <a:buNone/>
              <a:defRPr sz="4800"/>
            </a:lvl5pPr>
          </a:lstStyle>
          <a:p>
            <a:pPr lvl="0"/>
            <a:r>
              <a:rPr lang="zh-CN" altLang="en-US" dirty="0"/>
              <a:t>工作业绩</a:t>
            </a:r>
          </a:p>
        </p:txBody>
      </p:sp>
      <p:sp>
        <p:nvSpPr>
          <p:cNvPr id="49" name="文本占位符 48">
            <a:extLst>
              <a:ext uri="{FF2B5EF4-FFF2-40B4-BE49-F238E27FC236}">
                <a16:creationId xmlns:a16="http://schemas.microsoft.com/office/drawing/2014/main" id="{2EDDCA31-56BD-15C5-A7BD-85B00804F2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28083" y="4176186"/>
            <a:ext cx="4881195" cy="655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r>
              <a:rPr lang="zh-CN" altLang="en-US" sz="1600" dirty="0"/>
              <a:t>在这里输入你的正文，阐述与关键词标题相关的具体内容，若字数太多酌情先删减文案，再缩小字号</a:t>
            </a:r>
          </a:p>
        </p:txBody>
      </p:sp>
    </p:spTree>
    <p:extLst>
      <p:ext uri="{BB962C8B-B14F-4D97-AF65-F5344CB8AC3E}">
        <p14:creationId xmlns:p14="http://schemas.microsoft.com/office/powerpoint/2010/main" val="3799301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9" y="480446"/>
            <a:ext cx="11057402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13EBD1CF-D95E-50B6-9D76-E88A36836BA0}"/>
              </a:ext>
            </a:extLst>
          </p:cNvPr>
          <p:cNvSpPr/>
          <p:nvPr userDrawn="1"/>
        </p:nvSpPr>
        <p:spPr>
          <a:xfrm>
            <a:off x="550323" y="867652"/>
            <a:ext cx="2266039" cy="646332"/>
          </a:xfrm>
          <a:custGeom>
            <a:avLst/>
            <a:gdLst>
              <a:gd name="connsiteX0" fmla="*/ 0 w 2170032"/>
              <a:gd name="connsiteY0" fmla="*/ 0 h 646332"/>
              <a:gd name="connsiteX1" fmla="*/ 1846866 w 2170032"/>
              <a:gd name="connsiteY1" fmla="*/ 0 h 646332"/>
              <a:gd name="connsiteX2" fmla="*/ 2170032 w 2170032"/>
              <a:gd name="connsiteY2" fmla="*/ 323166 h 646332"/>
              <a:gd name="connsiteX3" fmla="*/ 2170031 w 2170032"/>
              <a:gd name="connsiteY3" fmla="*/ 323166 h 646332"/>
              <a:gd name="connsiteX4" fmla="*/ 1846865 w 2170032"/>
              <a:gd name="connsiteY4" fmla="*/ 646332 h 646332"/>
              <a:gd name="connsiteX5" fmla="*/ 0 w 2170032"/>
              <a:gd name="connsiteY5" fmla="*/ 646331 h 64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0032" h="646332">
                <a:moveTo>
                  <a:pt x="0" y="0"/>
                </a:moveTo>
                <a:lnTo>
                  <a:pt x="1846866" y="0"/>
                </a:lnTo>
                <a:cubicBezTo>
                  <a:pt x="2025346" y="0"/>
                  <a:pt x="2170032" y="144686"/>
                  <a:pt x="2170032" y="323166"/>
                </a:cubicBezTo>
                <a:lnTo>
                  <a:pt x="2170031" y="323166"/>
                </a:lnTo>
                <a:cubicBezTo>
                  <a:pt x="2170031" y="501646"/>
                  <a:pt x="2025345" y="646332"/>
                  <a:pt x="1846865" y="646332"/>
                </a:cubicBezTo>
                <a:lnTo>
                  <a:pt x="0" y="646331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BB0ADA9-1F09-0B2B-1A10-50E01B746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1368" y="970178"/>
            <a:ext cx="1583948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1696337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945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页幻灯片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674CABD-9F08-63A6-DDBF-678AD0DC3D58}"/>
              </a:ext>
            </a:extLst>
          </p:cNvPr>
          <p:cNvGrpSpPr/>
          <p:nvPr userDrawn="1"/>
        </p:nvGrpSpPr>
        <p:grpSpPr>
          <a:xfrm flipH="1">
            <a:off x="1138059" y="1362582"/>
            <a:ext cx="5880092" cy="5224618"/>
            <a:chOff x="4998468" y="1262311"/>
            <a:chExt cx="5880092" cy="5224618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A3E8766A-8C65-6E5F-717D-2B14C85BD105}"/>
                </a:ext>
              </a:extLst>
            </p:cNvPr>
            <p:cNvSpPr/>
            <p:nvPr/>
          </p:nvSpPr>
          <p:spPr>
            <a:xfrm>
              <a:off x="4998468" y="1262311"/>
              <a:ext cx="5468388" cy="5224618"/>
            </a:xfrm>
            <a:custGeom>
              <a:avLst/>
              <a:gdLst>
                <a:gd name="connsiteX0" fmla="*/ 5286152 w 5719334"/>
                <a:gd name="connsiteY0" fmla="*/ 60640 h 5657214"/>
                <a:gd name="connsiteX1" fmla="*/ 5692990 w 5719334"/>
                <a:gd name="connsiteY1" fmla="*/ 1979807 h 5657214"/>
                <a:gd name="connsiteX2" fmla="*/ 5583029 w 5719334"/>
                <a:gd name="connsiteY2" fmla="*/ 4148528 h 5657214"/>
                <a:gd name="connsiteX3" fmla="*/ 4336258 w 5719334"/>
                <a:gd name="connsiteY3" fmla="*/ 5648228 h 5657214"/>
                <a:gd name="connsiteX4" fmla="*/ 2239178 w 5719334"/>
                <a:gd name="connsiteY4" fmla="*/ 4895690 h 5657214"/>
                <a:gd name="connsiteX5" fmla="*/ 189233 w 5719334"/>
                <a:gd name="connsiteY5" fmla="*/ 4132587 h 5657214"/>
                <a:gd name="connsiteX6" fmla="*/ 395278 w 5719334"/>
                <a:gd name="connsiteY6" fmla="*/ 2294250 h 5657214"/>
                <a:gd name="connsiteX7" fmla="*/ 1814898 w 5719334"/>
                <a:gd name="connsiteY7" fmla="*/ 1201200 h 5657214"/>
                <a:gd name="connsiteX8" fmla="*/ 3337479 w 5719334"/>
                <a:gd name="connsiteY8" fmla="*/ 576065 h 5657214"/>
                <a:gd name="connsiteX9" fmla="*/ 5286152 w 5719334"/>
                <a:gd name="connsiteY9" fmla="*/ 60640 h 565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9334" h="5657214">
                  <a:moveTo>
                    <a:pt x="5286152" y="60640"/>
                  </a:moveTo>
                  <a:cubicBezTo>
                    <a:pt x="5710494" y="285689"/>
                    <a:pt x="5675549" y="1188635"/>
                    <a:pt x="5692990" y="1979807"/>
                  </a:cubicBezTo>
                  <a:cubicBezTo>
                    <a:pt x="5710431" y="2770979"/>
                    <a:pt x="5780509" y="3450064"/>
                    <a:pt x="5583029" y="4148528"/>
                  </a:cubicBezTo>
                  <a:cubicBezTo>
                    <a:pt x="5385548" y="4846992"/>
                    <a:pt x="4921198" y="5564397"/>
                    <a:pt x="4336258" y="5648228"/>
                  </a:cubicBezTo>
                  <a:cubicBezTo>
                    <a:pt x="3749568" y="5733809"/>
                    <a:pt x="3040664" y="5187253"/>
                    <a:pt x="2239178" y="4895690"/>
                  </a:cubicBezTo>
                  <a:cubicBezTo>
                    <a:pt x="1437692" y="4604127"/>
                    <a:pt x="543998" y="4567369"/>
                    <a:pt x="189233" y="4132587"/>
                  </a:cubicBezTo>
                  <a:cubicBezTo>
                    <a:pt x="-165531" y="3697805"/>
                    <a:pt x="21634" y="2864936"/>
                    <a:pt x="395278" y="2294250"/>
                  </a:cubicBezTo>
                  <a:cubicBezTo>
                    <a:pt x="770672" y="1723251"/>
                    <a:pt x="1332981" y="1415934"/>
                    <a:pt x="1814898" y="1201200"/>
                  </a:cubicBezTo>
                  <a:cubicBezTo>
                    <a:pt x="2295065" y="986404"/>
                    <a:pt x="2696652" y="864190"/>
                    <a:pt x="3337479" y="576065"/>
                  </a:cubicBezTo>
                  <a:cubicBezTo>
                    <a:pt x="3980056" y="289377"/>
                    <a:pt x="4861872" y="-164596"/>
                    <a:pt x="5286152" y="60640"/>
                  </a:cubicBezTo>
                  <a:close/>
                </a:path>
              </a:pathLst>
            </a:custGeom>
            <a:solidFill>
              <a:srgbClr val="F0F0F0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ED655A3-4D36-89A3-BC85-5C7E88D22911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6630FF9-C681-1DBB-C834-3D2D35A768EF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60C4130-E0FE-0AF5-DD40-F70900614D6C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A55B4C7-424E-4732-F948-02D707840718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F307659-00DA-F67F-4AE4-F27D664A42BB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54917EC-16F6-54FD-E3EB-C9D8664062E9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A47A145-BC5A-DE56-C699-101C1711B27E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721D98B-C9E3-7528-E5D1-D216694809A7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E712D3A-7B11-2416-2167-1074CC187930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7E59CCA-DAFA-03BE-6AEF-815697DF2FBA}"/>
                </a:ext>
              </a:extLst>
            </p:cNvPr>
            <p:cNvSpPr/>
            <p:nvPr/>
          </p:nvSpPr>
          <p:spPr>
            <a:xfrm>
              <a:off x="9352667" y="2189137"/>
              <a:ext cx="1525893" cy="1118055"/>
            </a:xfrm>
            <a:custGeom>
              <a:avLst/>
              <a:gdLst>
                <a:gd name="connsiteX0" fmla="*/ 1151687 w 1525893"/>
                <a:gd name="connsiteY0" fmla="*/ 0 h 1118055"/>
                <a:gd name="connsiteX1" fmla="*/ 1525894 w 1525893"/>
                <a:gd name="connsiteY1" fmla="*/ 858249 h 1118055"/>
                <a:gd name="connsiteX2" fmla="*/ 0 w 1525893"/>
                <a:gd name="connsiteY2" fmla="*/ 1118055 h 1118055"/>
                <a:gd name="connsiteX3" fmla="*/ 1151687 w 1525893"/>
                <a:gd name="connsiteY3" fmla="*/ 0 h 111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893" h="1118055">
                  <a:moveTo>
                    <a:pt x="1151687" y="0"/>
                  </a:moveTo>
                  <a:lnTo>
                    <a:pt x="1525894" y="858249"/>
                  </a:lnTo>
                  <a:lnTo>
                    <a:pt x="0" y="1118055"/>
                  </a:lnTo>
                  <a:lnTo>
                    <a:pt x="1151687" y="0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902DD86-1503-40D3-6F8A-111FB3656B67}"/>
                </a:ext>
              </a:extLst>
            </p:cNvPr>
            <p:cNvSpPr/>
            <p:nvPr/>
          </p:nvSpPr>
          <p:spPr>
            <a:xfrm rot="18604199">
              <a:off x="5685158" y="2422283"/>
              <a:ext cx="1142998" cy="1005593"/>
            </a:xfrm>
            <a:custGeom>
              <a:avLst/>
              <a:gdLst>
                <a:gd name="connsiteX0" fmla="*/ 0 w 1142998"/>
                <a:gd name="connsiteY0" fmla="*/ 0 h 1005593"/>
                <a:gd name="connsiteX1" fmla="*/ 1142998 w 1142998"/>
                <a:gd name="connsiteY1" fmla="*/ 0 h 1005593"/>
                <a:gd name="connsiteX2" fmla="*/ 1142998 w 1142998"/>
                <a:gd name="connsiteY2" fmla="*/ 1005594 h 1005593"/>
                <a:gd name="connsiteX3" fmla="*/ 0 w 1142998"/>
                <a:gd name="connsiteY3" fmla="*/ 1005594 h 100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998" h="1005593">
                  <a:moveTo>
                    <a:pt x="0" y="0"/>
                  </a:moveTo>
                  <a:lnTo>
                    <a:pt x="1142998" y="0"/>
                  </a:lnTo>
                  <a:lnTo>
                    <a:pt x="1142998" y="1005594"/>
                  </a:lnTo>
                  <a:lnTo>
                    <a:pt x="0" y="1005594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3362D7D-5453-CF80-BC0B-5FA4D4B330C4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56C1674-2690-C35A-3A9C-1A8D2AECE7CF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AA5B7EE-B85E-81F0-7DE6-461BFC2A8E4F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C0B5B8F-00F4-314E-4BD4-8417E2E6270C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1A2576A-BCB6-DADD-B185-CCED1259A3C4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5931CA9-FB3B-18C2-3C54-0CFE230CBE79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D9C88645-1DF2-45AB-DE1B-9D90E87097BF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D7D67888-B13C-B7FA-9A91-9EC22CF876E4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96FEF91-0085-7297-2EB2-644C466C89B5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D862879-30B6-0979-CE2E-F6564FF49089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783FAF0-5AC1-124E-1F82-4C8A6DC32B02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8994990-8C16-C9F9-7606-9526FC59F064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0263791-DCD6-10F5-C5C0-DC41CB45D61B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214BEE6E-80D9-FE76-0425-43B71DAA8968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F4D8660A-0517-22F1-4298-FF56D8324010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040B2259-B0A7-DAED-C8C9-4A6D24A901BA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5102871A-0915-C0EB-AA1C-B96295350AC2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71500A0-5792-EE4B-7209-032841EE3CF8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848D494E-0E48-16F9-B010-DAA7495B3AF4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B45F2AE-9079-5BC6-BC19-39AA57BBEB13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B5E3856B-0491-68D8-F2C2-1400DB65AE08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A9C52F7F-B477-8E6A-3448-8EF20A2E7767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2DAEC5D-D5F0-0562-2052-8A3A212FA3AD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D3D96E9-00BB-5939-7C49-30A8145F789C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3C111B2F-80E6-5A05-4E72-F01A95588767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3B8A71F8-9447-EA4B-5C9A-B44CA2BA95F3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FD36490-70DF-25C4-78AC-EEED37282548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94CCFE85-C867-779F-3782-FEAECC8F1BB7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D156402-A77F-55EC-FC92-B9C81E54E64B}"/>
              </a:ext>
            </a:extLst>
          </p:cNvPr>
          <p:cNvSpPr/>
          <p:nvPr userDrawn="1"/>
        </p:nvSpPr>
        <p:spPr>
          <a:xfrm rot="2282216">
            <a:off x="10717960" y="790632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0AAD0C63-D79D-BBC2-4F3C-216DE2975238}"/>
              </a:ext>
            </a:extLst>
          </p:cNvPr>
          <p:cNvSpPr/>
          <p:nvPr userDrawn="1"/>
        </p:nvSpPr>
        <p:spPr>
          <a:xfrm rot="18604199">
            <a:off x="6454022" y="1455564"/>
            <a:ext cx="475580" cy="418408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9E68269-EB95-32C2-D580-491A23FEFB69}"/>
              </a:ext>
            </a:extLst>
          </p:cNvPr>
          <p:cNvSpPr/>
          <p:nvPr userDrawn="1"/>
        </p:nvSpPr>
        <p:spPr>
          <a:xfrm rot="18604199">
            <a:off x="8556180" y="4965602"/>
            <a:ext cx="475580" cy="418408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95877F4C-4481-3C2B-3BC6-7841AE5A028E}"/>
              </a:ext>
            </a:extLst>
          </p:cNvPr>
          <p:cNvSpPr/>
          <p:nvPr userDrawn="1"/>
        </p:nvSpPr>
        <p:spPr>
          <a:xfrm rot="7361470">
            <a:off x="7354582" y="5729138"/>
            <a:ext cx="353333" cy="326623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61E1C445-3EB4-8BF9-BBC9-99EECB0EF29F}"/>
              </a:ext>
            </a:extLst>
          </p:cNvPr>
          <p:cNvSpPr/>
          <p:nvPr userDrawn="1"/>
        </p:nvSpPr>
        <p:spPr>
          <a:xfrm rot="18604199">
            <a:off x="10901078" y="5755362"/>
            <a:ext cx="262122" cy="230611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C4EF2ABF-684E-A5CF-7BF0-3FDFCA01F616}"/>
              </a:ext>
            </a:extLst>
          </p:cNvPr>
          <p:cNvSpPr/>
          <p:nvPr userDrawn="1"/>
        </p:nvSpPr>
        <p:spPr>
          <a:xfrm rot="2282216">
            <a:off x="923472" y="5670525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93CDF004-B031-6343-212C-95EBEE7C9BD5}"/>
              </a:ext>
            </a:extLst>
          </p:cNvPr>
          <p:cNvSpPr/>
          <p:nvPr userDrawn="1"/>
        </p:nvSpPr>
        <p:spPr>
          <a:xfrm rot="18604199">
            <a:off x="8905604" y="1372133"/>
            <a:ext cx="263232" cy="231587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3A5F03D2-F980-42FD-D178-6A6D1B2587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06911" y="2855548"/>
            <a:ext cx="4146111" cy="7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感谢聆听</a:t>
            </a:r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CF578386-02E2-526D-1951-B2D9F30CB1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06911" y="2491148"/>
            <a:ext cx="4124367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THANK YOU</a:t>
            </a:r>
          </a:p>
        </p:txBody>
      </p: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6322E3AE-1B86-AD6C-A1E5-F064787094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06911" y="3868707"/>
            <a:ext cx="4193988" cy="279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Office PLUS</a:t>
            </a:r>
            <a:endParaRPr lang="zh-CN" altLang="en-US" dirty="0"/>
          </a:p>
        </p:txBody>
      </p:sp>
      <p:sp>
        <p:nvSpPr>
          <p:cNvPr id="59" name="文本占位符 58">
            <a:extLst>
              <a:ext uri="{FF2B5EF4-FFF2-40B4-BE49-F238E27FC236}">
                <a16:creationId xmlns:a16="http://schemas.microsoft.com/office/drawing/2014/main" id="{EDD36ACF-D223-6EBC-239B-A35FE8FA98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72306" y="739443"/>
            <a:ext cx="1745724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zh-CN" dirty="0"/>
              <a:t>LOGO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709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9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78" r:id="rId3"/>
    <p:sldLayoutId id="2147483676" r:id="rId4"/>
    <p:sldLayoutId id="2147483677" r:id="rId5"/>
    <p:sldLayoutId id="214748368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415" userDrawn="1">
          <p15:clr>
            <a:srgbClr val="F26B43"/>
          </p15:clr>
        </p15:guide>
        <p15:guide id="4" pos="7265" userDrawn="1">
          <p15:clr>
            <a:srgbClr val="F26B43"/>
          </p15:clr>
        </p15:guide>
        <p15:guide id="5" orient="horz" pos="3929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  <p15:guide id="7" orient="horz" pos="640" userDrawn="1">
          <p15:clr>
            <a:srgbClr val="F26B43"/>
          </p15:clr>
        </p15:guide>
        <p15:guide id="8" orient="horz" pos="7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731F7D-3B36-2CFC-ABF7-5F20D7DD9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工作中的沟通分享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69077E-A0BE-DA53-C2F1-BD576C3D92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06120" y="5111582"/>
            <a:ext cx="4530406" cy="279435"/>
          </a:xfrm>
        </p:spPr>
        <p:txBody>
          <a:bodyPr/>
          <a:lstStyle/>
          <a:p>
            <a:r>
              <a:rPr lang="zh-CN" altLang="en-US" dirty="0"/>
              <a:t>分享人：石逸凡</a:t>
            </a:r>
          </a:p>
        </p:txBody>
      </p:sp>
    </p:spTree>
    <p:extLst>
      <p:ext uri="{BB962C8B-B14F-4D97-AF65-F5344CB8AC3E}">
        <p14:creationId xmlns:p14="http://schemas.microsoft.com/office/powerpoint/2010/main" val="75622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4751BF-8E7A-1315-C64A-AED0E9784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198" y="528131"/>
            <a:ext cx="5031038" cy="599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6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9C18D55-D0EB-3C36-384F-727A443D45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工作业绩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FB2D1B-B2E4-8F06-3EDD-017460BC84DE}"/>
              </a:ext>
            </a:extLst>
          </p:cNvPr>
          <p:cNvSpPr txBox="1"/>
          <p:nvPr/>
        </p:nvSpPr>
        <p:spPr>
          <a:xfrm>
            <a:off x="891367" y="1814656"/>
            <a:ext cx="5599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在这里输入你的正文，阐述与关键词标题相关的具体内容，若字数太多酌情先删减文案，再缩小字号</a:t>
            </a:r>
          </a:p>
        </p:txBody>
      </p: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B7CA4172-0CDF-A9F3-25F5-06A86ABD76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61293"/>
              </p:ext>
            </p:extLst>
          </p:nvPr>
        </p:nvGraphicFramePr>
        <p:xfrm>
          <a:off x="857503" y="2990709"/>
          <a:ext cx="6398042" cy="3138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28C9E08-69C3-9A6D-4197-E4CB804582C8}"/>
              </a:ext>
            </a:extLst>
          </p:cNvPr>
          <p:cNvSpPr txBox="1"/>
          <p:nvPr/>
        </p:nvSpPr>
        <p:spPr>
          <a:xfrm>
            <a:off x="891368" y="29724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完成数据</a:t>
            </a: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0743E866-BE63-BA71-ADC4-B73D1D2B4C0A}"/>
              </a:ext>
            </a:extLst>
          </p:cNvPr>
          <p:cNvGrpSpPr/>
          <p:nvPr/>
        </p:nvGrpSpPr>
        <p:grpSpPr>
          <a:xfrm>
            <a:off x="7077351" y="963833"/>
            <a:ext cx="4050309" cy="5273455"/>
            <a:chOff x="7797468" y="1038662"/>
            <a:chExt cx="4050309" cy="5273455"/>
          </a:xfrm>
        </p:grpSpPr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6E6AE61A-F974-A9E0-9AE7-DAD35287C38D}"/>
                </a:ext>
              </a:extLst>
            </p:cNvPr>
            <p:cNvSpPr/>
            <p:nvPr/>
          </p:nvSpPr>
          <p:spPr>
            <a:xfrm>
              <a:off x="8121780" y="4436389"/>
              <a:ext cx="523708" cy="1562372"/>
            </a:xfrm>
            <a:custGeom>
              <a:avLst/>
              <a:gdLst>
                <a:gd name="connsiteX0" fmla="*/ 272515 w 523708"/>
                <a:gd name="connsiteY0" fmla="*/ 42431 h 1562372"/>
                <a:gd name="connsiteX1" fmla="*/ 165005 w 523708"/>
                <a:gd name="connsiteY1" fmla="*/ 874403 h 1562372"/>
                <a:gd name="connsiteX2" fmla="*/ 0 w 523708"/>
                <a:gd name="connsiteY2" fmla="*/ 1484512 h 1562372"/>
                <a:gd name="connsiteX3" fmla="*/ 135621 w 523708"/>
                <a:gd name="connsiteY3" fmla="*/ 1562373 h 1562372"/>
                <a:gd name="connsiteX4" fmla="*/ 457356 w 523708"/>
                <a:gd name="connsiteY4" fmla="*/ 1040733 h 1562372"/>
                <a:gd name="connsiteX5" fmla="*/ 523708 w 523708"/>
                <a:gd name="connsiteY5" fmla="*/ 776121 h 1562372"/>
                <a:gd name="connsiteX6" fmla="*/ 449772 w 523708"/>
                <a:gd name="connsiteY6" fmla="*/ 0 h 156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708" h="1562372">
                  <a:moveTo>
                    <a:pt x="272515" y="42431"/>
                  </a:moveTo>
                  <a:cubicBezTo>
                    <a:pt x="268007" y="86401"/>
                    <a:pt x="182667" y="720695"/>
                    <a:pt x="165005" y="874403"/>
                  </a:cubicBezTo>
                  <a:cubicBezTo>
                    <a:pt x="147343" y="1028110"/>
                    <a:pt x="32725" y="1428927"/>
                    <a:pt x="0" y="1484512"/>
                  </a:cubicBezTo>
                  <a:cubicBezTo>
                    <a:pt x="34210" y="1505727"/>
                    <a:pt x="135621" y="1562373"/>
                    <a:pt x="135621" y="1562373"/>
                  </a:cubicBezTo>
                  <a:cubicBezTo>
                    <a:pt x="135621" y="1562373"/>
                    <a:pt x="444733" y="1086082"/>
                    <a:pt x="457356" y="1040733"/>
                  </a:cubicBezTo>
                  <a:cubicBezTo>
                    <a:pt x="469980" y="995385"/>
                    <a:pt x="523708" y="776121"/>
                    <a:pt x="523708" y="776121"/>
                  </a:cubicBezTo>
                  <a:lnTo>
                    <a:pt x="449772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25644E8A-C008-F4B2-86CF-CF713019275B}"/>
                </a:ext>
              </a:extLst>
            </p:cNvPr>
            <p:cNvSpPr/>
            <p:nvPr/>
          </p:nvSpPr>
          <p:spPr>
            <a:xfrm>
              <a:off x="8020827" y="1618237"/>
              <a:ext cx="3024490" cy="3209442"/>
            </a:xfrm>
            <a:custGeom>
              <a:avLst/>
              <a:gdLst>
                <a:gd name="connsiteX0" fmla="*/ 2479969 w 3024490"/>
                <a:gd name="connsiteY0" fmla="*/ 378778 h 3209442"/>
                <a:gd name="connsiteX1" fmla="*/ 3024151 w 3024490"/>
                <a:gd name="connsiteY1" fmla="*/ 1326852 h 3209442"/>
                <a:gd name="connsiteX2" fmla="*/ 2524946 w 3024490"/>
                <a:gd name="connsiteY2" fmla="*/ 2271850 h 3209442"/>
                <a:gd name="connsiteX3" fmla="*/ 1823080 w 3024490"/>
                <a:gd name="connsiteY3" fmla="*/ 3003471 h 3209442"/>
                <a:gd name="connsiteX4" fmla="*/ 855222 w 3024490"/>
                <a:gd name="connsiteY4" fmla="*/ 3161952 h 3209442"/>
                <a:gd name="connsiteX5" fmla="*/ 159402 w 3024490"/>
                <a:gd name="connsiteY5" fmla="*/ 2418927 h 3209442"/>
                <a:gd name="connsiteX6" fmla="*/ 61120 w 3024490"/>
                <a:gd name="connsiteY6" fmla="*/ 1498327 h 3209442"/>
                <a:gd name="connsiteX7" fmla="*/ 737846 w 3024490"/>
                <a:gd name="connsiteY7" fmla="*/ 817782 h 3209442"/>
                <a:gd name="connsiteX8" fmla="*/ 1489835 w 3024490"/>
                <a:gd name="connsiteY8" fmla="*/ 30470 h 3209442"/>
                <a:gd name="connsiteX9" fmla="*/ 2479969 w 3024490"/>
                <a:gd name="connsiteY9" fmla="*/ 378778 h 320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24490" h="3209442">
                  <a:moveTo>
                    <a:pt x="2479969" y="378778"/>
                  </a:moveTo>
                  <a:cubicBezTo>
                    <a:pt x="2793218" y="646307"/>
                    <a:pt x="3034811" y="994031"/>
                    <a:pt x="3024151" y="1326852"/>
                  </a:cubicBezTo>
                  <a:cubicBezTo>
                    <a:pt x="3013490" y="1659672"/>
                    <a:pt x="2751317" y="1979975"/>
                    <a:pt x="2524946" y="2271850"/>
                  </a:cubicBezTo>
                  <a:cubicBezTo>
                    <a:pt x="2298575" y="2563724"/>
                    <a:pt x="2107316" y="2825896"/>
                    <a:pt x="1823080" y="3003471"/>
                  </a:cubicBezTo>
                  <a:cubicBezTo>
                    <a:pt x="1538843" y="3181046"/>
                    <a:pt x="1162318" y="3271160"/>
                    <a:pt x="855222" y="3161952"/>
                  </a:cubicBezTo>
                  <a:cubicBezTo>
                    <a:pt x="548125" y="3052745"/>
                    <a:pt x="310298" y="2745118"/>
                    <a:pt x="159402" y="2418927"/>
                  </a:cubicBezTo>
                  <a:cubicBezTo>
                    <a:pt x="8505" y="2092737"/>
                    <a:pt x="-57793" y="1747505"/>
                    <a:pt x="61120" y="1498327"/>
                  </a:cubicBezTo>
                  <a:cubicBezTo>
                    <a:pt x="180034" y="1249149"/>
                    <a:pt x="484054" y="1095230"/>
                    <a:pt x="737846" y="817782"/>
                  </a:cubicBezTo>
                  <a:cubicBezTo>
                    <a:pt x="991639" y="540335"/>
                    <a:pt x="1195839" y="137237"/>
                    <a:pt x="1489835" y="30470"/>
                  </a:cubicBezTo>
                  <a:cubicBezTo>
                    <a:pt x="1783831" y="-76298"/>
                    <a:pt x="2167516" y="111301"/>
                    <a:pt x="2479969" y="378778"/>
                  </a:cubicBezTo>
                  <a:close/>
                </a:path>
              </a:pathLst>
            </a:custGeom>
            <a:solidFill>
              <a:srgbClr val="F0F0F0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88A140CB-39A4-1A43-741B-94A22D1A5139}"/>
                </a:ext>
              </a:extLst>
            </p:cNvPr>
            <p:cNvSpPr/>
            <p:nvPr/>
          </p:nvSpPr>
          <p:spPr>
            <a:xfrm>
              <a:off x="8287421" y="2710940"/>
              <a:ext cx="290052" cy="964924"/>
            </a:xfrm>
            <a:custGeom>
              <a:avLst/>
              <a:gdLst>
                <a:gd name="connsiteX0" fmla="*/ 67943 w 290052"/>
                <a:gd name="connsiteY0" fmla="*/ 963861 h 964924"/>
                <a:gd name="connsiteX1" fmla="*/ 0 w 290052"/>
                <a:gd name="connsiteY1" fmla="*/ 783528 h 964924"/>
                <a:gd name="connsiteX2" fmla="*/ 152222 w 290052"/>
                <a:gd name="connsiteY2" fmla="*/ 217070 h 964924"/>
                <a:gd name="connsiteX3" fmla="*/ 152222 w 290052"/>
                <a:gd name="connsiteY3" fmla="*/ 15097 h 964924"/>
                <a:gd name="connsiteX4" fmla="*/ 168823 w 290052"/>
                <a:gd name="connsiteY4" fmla="*/ 4489 h 964924"/>
                <a:gd name="connsiteX5" fmla="*/ 215286 w 290052"/>
                <a:gd name="connsiteY5" fmla="*/ 33820 h 964924"/>
                <a:gd name="connsiteX6" fmla="*/ 287048 w 290052"/>
                <a:gd name="connsiteY6" fmla="*/ 189861 h 964924"/>
                <a:gd name="connsiteX7" fmla="*/ 242866 w 290052"/>
                <a:gd name="connsiteY7" fmla="*/ 262418 h 964924"/>
                <a:gd name="connsiteX8" fmla="*/ 168611 w 290052"/>
                <a:gd name="connsiteY8" fmla="*/ 734467 h 964924"/>
                <a:gd name="connsiteX9" fmla="*/ 247640 w 290052"/>
                <a:gd name="connsiteY9" fmla="*/ 904192 h 964924"/>
                <a:gd name="connsiteX10" fmla="*/ 67943 w 290052"/>
                <a:gd name="connsiteY10" fmla="*/ 963861 h 96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052" h="964924">
                  <a:moveTo>
                    <a:pt x="67943" y="963861"/>
                  </a:moveTo>
                  <a:cubicBezTo>
                    <a:pt x="47152" y="934583"/>
                    <a:pt x="0" y="808456"/>
                    <a:pt x="0" y="783528"/>
                  </a:cubicBezTo>
                  <a:cubicBezTo>
                    <a:pt x="0" y="758599"/>
                    <a:pt x="143206" y="259501"/>
                    <a:pt x="152222" y="217070"/>
                  </a:cubicBezTo>
                  <a:cubicBezTo>
                    <a:pt x="161239" y="174639"/>
                    <a:pt x="160974" y="54611"/>
                    <a:pt x="152222" y="15097"/>
                  </a:cubicBezTo>
                  <a:cubicBezTo>
                    <a:pt x="156041" y="352"/>
                    <a:pt x="166172" y="-4421"/>
                    <a:pt x="168823" y="4489"/>
                  </a:cubicBezTo>
                  <a:cubicBezTo>
                    <a:pt x="175772" y="10111"/>
                    <a:pt x="215286" y="33820"/>
                    <a:pt x="215286" y="33820"/>
                  </a:cubicBezTo>
                  <a:cubicBezTo>
                    <a:pt x="215286" y="33820"/>
                    <a:pt x="307680" y="161114"/>
                    <a:pt x="287048" y="189861"/>
                  </a:cubicBezTo>
                  <a:cubicBezTo>
                    <a:pt x="270149" y="212657"/>
                    <a:pt x="255357" y="236944"/>
                    <a:pt x="242866" y="262418"/>
                  </a:cubicBezTo>
                  <a:cubicBezTo>
                    <a:pt x="237880" y="294507"/>
                    <a:pt x="164952" y="707947"/>
                    <a:pt x="168611" y="734467"/>
                  </a:cubicBezTo>
                  <a:cubicBezTo>
                    <a:pt x="172271" y="760986"/>
                    <a:pt x="245730" y="894698"/>
                    <a:pt x="247640" y="904192"/>
                  </a:cubicBezTo>
                  <a:cubicBezTo>
                    <a:pt x="231781" y="912625"/>
                    <a:pt x="77278" y="973673"/>
                    <a:pt x="67943" y="963861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2D3868BC-44D6-EF83-C952-37893253E271}"/>
                </a:ext>
              </a:extLst>
            </p:cNvPr>
            <p:cNvSpPr/>
            <p:nvPr/>
          </p:nvSpPr>
          <p:spPr>
            <a:xfrm>
              <a:off x="8347779" y="2689724"/>
              <a:ext cx="87249" cy="475370"/>
            </a:xfrm>
            <a:custGeom>
              <a:avLst/>
              <a:gdLst>
                <a:gd name="connsiteX0" fmla="*/ 0 w 87249"/>
                <a:gd name="connsiteY0" fmla="*/ 475370 h 475370"/>
                <a:gd name="connsiteX1" fmla="*/ 70648 w 87249"/>
                <a:gd name="connsiteY1" fmla="*/ 217070 h 475370"/>
                <a:gd name="connsiteX2" fmla="*/ 70648 w 87249"/>
                <a:gd name="connsiteY2" fmla="*/ 15097 h 475370"/>
                <a:gd name="connsiteX3" fmla="*/ 87249 w 87249"/>
                <a:gd name="connsiteY3" fmla="*/ 4489 h 47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49" h="475370">
                  <a:moveTo>
                    <a:pt x="0" y="475370"/>
                  </a:moveTo>
                  <a:cubicBezTo>
                    <a:pt x="33998" y="353009"/>
                    <a:pt x="66617" y="236694"/>
                    <a:pt x="70648" y="217070"/>
                  </a:cubicBezTo>
                  <a:cubicBezTo>
                    <a:pt x="79400" y="174639"/>
                    <a:pt x="79400" y="54611"/>
                    <a:pt x="70648" y="15097"/>
                  </a:cubicBezTo>
                  <a:cubicBezTo>
                    <a:pt x="74467" y="352"/>
                    <a:pt x="84597" y="-4421"/>
                    <a:pt x="87249" y="448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75E748FD-C000-E391-1584-8E53C2CCAB2B}"/>
                </a:ext>
              </a:extLst>
            </p:cNvPr>
            <p:cNvSpPr/>
            <p:nvPr/>
          </p:nvSpPr>
          <p:spPr>
            <a:xfrm>
              <a:off x="8266205" y="3291434"/>
              <a:ext cx="67943" cy="362151"/>
            </a:xfrm>
            <a:custGeom>
              <a:avLst/>
              <a:gdLst>
                <a:gd name="connsiteX0" fmla="*/ 67943 w 67943"/>
                <a:gd name="connsiteY0" fmla="*/ 362151 h 362151"/>
                <a:gd name="connsiteX1" fmla="*/ 0 w 67943"/>
                <a:gd name="connsiteY1" fmla="*/ 181818 h 362151"/>
                <a:gd name="connsiteX2" fmla="*/ 46621 w 67943"/>
                <a:gd name="connsiteY2" fmla="*/ 0 h 36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943" h="362151">
                  <a:moveTo>
                    <a:pt x="67943" y="362151"/>
                  </a:moveTo>
                  <a:cubicBezTo>
                    <a:pt x="47152" y="332874"/>
                    <a:pt x="0" y="206747"/>
                    <a:pt x="0" y="181818"/>
                  </a:cubicBezTo>
                  <a:cubicBezTo>
                    <a:pt x="0" y="172430"/>
                    <a:pt x="20579" y="94940"/>
                    <a:pt x="4662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061D0DC7-6E5B-925F-2C04-4D475E8638DE}"/>
                </a:ext>
              </a:extLst>
            </p:cNvPr>
            <p:cNvSpPr/>
            <p:nvPr/>
          </p:nvSpPr>
          <p:spPr>
            <a:xfrm rot="-865200">
              <a:off x="8435713" y="1325614"/>
              <a:ext cx="2597801" cy="2317861"/>
            </a:xfrm>
            <a:custGeom>
              <a:avLst/>
              <a:gdLst>
                <a:gd name="connsiteX0" fmla="*/ 0 w 2597801"/>
                <a:gd name="connsiteY0" fmla="*/ 0 h 2317861"/>
                <a:gd name="connsiteX1" fmla="*/ 2597802 w 2597801"/>
                <a:gd name="connsiteY1" fmla="*/ 0 h 2317861"/>
                <a:gd name="connsiteX2" fmla="*/ 2597802 w 2597801"/>
                <a:gd name="connsiteY2" fmla="*/ 2317862 h 2317861"/>
                <a:gd name="connsiteX3" fmla="*/ 0 w 2597801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801" h="2317861">
                  <a:moveTo>
                    <a:pt x="0" y="0"/>
                  </a:moveTo>
                  <a:lnTo>
                    <a:pt x="2597802" y="0"/>
                  </a:lnTo>
                  <a:lnTo>
                    <a:pt x="2597802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96394AD7-2D63-F341-8DCE-402F27F29491}"/>
                </a:ext>
              </a:extLst>
            </p:cNvPr>
            <p:cNvSpPr/>
            <p:nvPr/>
          </p:nvSpPr>
          <p:spPr>
            <a:xfrm rot="-865200">
              <a:off x="8465965" y="1564628"/>
              <a:ext cx="677839" cy="2317861"/>
            </a:xfrm>
            <a:custGeom>
              <a:avLst/>
              <a:gdLst>
                <a:gd name="connsiteX0" fmla="*/ 0 w 677839"/>
                <a:gd name="connsiteY0" fmla="*/ 0 h 2317861"/>
                <a:gd name="connsiteX1" fmla="*/ 677840 w 677839"/>
                <a:gd name="connsiteY1" fmla="*/ 0 h 2317861"/>
                <a:gd name="connsiteX2" fmla="*/ 677840 w 677839"/>
                <a:gd name="connsiteY2" fmla="*/ 2317862 h 2317861"/>
                <a:gd name="connsiteX3" fmla="*/ 0 w 677839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839" h="2317861">
                  <a:moveTo>
                    <a:pt x="0" y="0"/>
                  </a:moveTo>
                  <a:lnTo>
                    <a:pt x="677840" y="0"/>
                  </a:lnTo>
                  <a:lnTo>
                    <a:pt x="677840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3BBA7D0C-DEC7-5B80-5B0A-DA3325971213}"/>
                </a:ext>
              </a:extLst>
            </p:cNvPr>
            <p:cNvSpPr/>
            <p:nvPr/>
          </p:nvSpPr>
          <p:spPr>
            <a:xfrm>
              <a:off x="8389892" y="1716490"/>
              <a:ext cx="419963" cy="419963"/>
            </a:xfrm>
            <a:custGeom>
              <a:avLst/>
              <a:gdLst>
                <a:gd name="connsiteX0" fmla="*/ 419964 w 419963"/>
                <a:gd name="connsiteY0" fmla="*/ 209982 h 419963"/>
                <a:gd name="connsiteX1" fmla="*/ 209982 w 419963"/>
                <a:gd name="connsiteY1" fmla="*/ 419964 h 419963"/>
                <a:gd name="connsiteX2" fmla="*/ 0 w 419963"/>
                <a:gd name="connsiteY2" fmla="*/ 209982 h 419963"/>
                <a:gd name="connsiteX3" fmla="*/ 209982 w 419963"/>
                <a:gd name="connsiteY3" fmla="*/ 0 h 419963"/>
                <a:gd name="connsiteX4" fmla="*/ 419964 w 419963"/>
                <a:gd name="connsiteY4" fmla="*/ 209982 h 4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63" h="419963">
                  <a:moveTo>
                    <a:pt x="419964" y="209982"/>
                  </a:moveTo>
                  <a:cubicBezTo>
                    <a:pt x="419964" y="325952"/>
                    <a:pt x="325952" y="419964"/>
                    <a:pt x="209982" y="419964"/>
                  </a:cubicBezTo>
                  <a:cubicBezTo>
                    <a:pt x="94012" y="419964"/>
                    <a:pt x="0" y="325952"/>
                    <a:pt x="0" y="209982"/>
                  </a:cubicBezTo>
                  <a:cubicBezTo>
                    <a:pt x="0" y="94012"/>
                    <a:pt x="94012" y="0"/>
                    <a:pt x="209982" y="0"/>
                  </a:cubicBezTo>
                  <a:cubicBezTo>
                    <a:pt x="325952" y="0"/>
                    <a:pt x="419964" y="94012"/>
                    <a:pt x="419964" y="209982"/>
                  </a:cubicBez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A6E7C6B8-B3B6-1875-6A38-65FB40E3E712}"/>
                </a:ext>
              </a:extLst>
            </p:cNvPr>
            <p:cNvSpPr/>
            <p:nvPr/>
          </p:nvSpPr>
          <p:spPr>
            <a:xfrm rot="-865200">
              <a:off x="8435274" y="2242083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8178A32B-7CA8-B0CD-7716-DE5007B40200}"/>
                </a:ext>
              </a:extLst>
            </p:cNvPr>
            <p:cNvSpPr/>
            <p:nvPr/>
          </p:nvSpPr>
          <p:spPr>
            <a:xfrm rot="-865200">
              <a:off x="8464642" y="2356234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69336D26-429C-DE8A-D1BB-D6579591EC46}"/>
                </a:ext>
              </a:extLst>
            </p:cNvPr>
            <p:cNvSpPr/>
            <p:nvPr/>
          </p:nvSpPr>
          <p:spPr>
            <a:xfrm>
              <a:off x="9474648" y="2385207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CA155BEA-0CAB-0AF0-E4BF-F5AF85355FB9}"/>
                </a:ext>
              </a:extLst>
            </p:cNvPr>
            <p:cNvSpPr/>
            <p:nvPr/>
          </p:nvSpPr>
          <p:spPr>
            <a:xfrm rot="-865200">
              <a:off x="9654557" y="2263583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31A56B1E-3934-E9CC-9B20-A3A804D6102E}"/>
                </a:ext>
              </a:extLst>
            </p:cNvPr>
            <p:cNvSpPr/>
            <p:nvPr/>
          </p:nvSpPr>
          <p:spPr>
            <a:xfrm rot="-865200">
              <a:off x="9334592" y="1451943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2C3AA099-5A28-FAD5-DD5A-245FBFE7EEF4}"/>
                </a:ext>
              </a:extLst>
            </p:cNvPr>
            <p:cNvSpPr/>
            <p:nvPr/>
          </p:nvSpPr>
          <p:spPr>
            <a:xfrm>
              <a:off x="9744458" y="3434692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6E7C273F-CBE9-0246-1913-D462ADD1E4F8}"/>
                </a:ext>
              </a:extLst>
            </p:cNvPr>
            <p:cNvSpPr/>
            <p:nvPr/>
          </p:nvSpPr>
          <p:spPr>
            <a:xfrm rot="-865200">
              <a:off x="9924447" y="3313057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BFF4659C-962F-E9EC-6DBE-AA39F89B5B76}"/>
                </a:ext>
              </a:extLst>
            </p:cNvPr>
            <p:cNvSpPr/>
            <p:nvPr/>
          </p:nvSpPr>
          <p:spPr>
            <a:xfrm rot="-865200">
              <a:off x="9604416" y="2501418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4FB54D84-D136-AA3B-2453-18FF65F114CC}"/>
                </a:ext>
              </a:extLst>
            </p:cNvPr>
            <p:cNvSpPr/>
            <p:nvPr/>
          </p:nvSpPr>
          <p:spPr>
            <a:xfrm>
              <a:off x="7978203" y="5961953"/>
              <a:ext cx="325394" cy="350164"/>
            </a:xfrm>
            <a:custGeom>
              <a:avLst/>
              <a:gdLst>
                <a:gd name="connsiteX0" fmla="*/ 117641 w 325394"/>
                <a:gd name="connsiteY0" fmla="*/ 0 h 350164"/>
                <a:gd name="connsiteX1" fmla="*/ 65397 w 325394"/>
                <a:gd name="connsiteY1" fmla="*/ 92023 h 350164"/>
                <a:gd name="connsiteX2" fmla="*/ 0 w 325394"/>
                <a:gd name="connsiteY2" fmla="*/ 142410 h 350164"/>
                <a:gd name="connsiteX3" fmla="*/ 178742 w 325394"/>
                <a:gd name="connsiteY3" fmla="*/ 350164 h 350164"/>
                <a:gd name="connsiteX4" fmla="*/ 325395 w 325394"/>
                <a:gd name="connsiteY4" fmla="*/ 350164 h 350164"/>
                <a:gd name="connsiteX5" fmla="*/ 229872 w 325394"/>
                <a:gd name="connsiteY5" fmla="*/ 202716 h 350164"/>
                <a:gd name="connsiteX6" fmla="*/ 245995 w 325394"/>
                <a:gd name="connsiteY6" fmla="*/ 73035 h 350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394" h="350164">
                  <a:moveTo>
                    <a:pt x="117641" y="0"/>
                  </a:moveTo>
                  <a:lnTo>
                    <a:pt x="65397" y="92023"/>
                  </a:lnTo>
                  <a:lnTo>
                    <a:pt x="0" y="142410"/>
                  </a:lnTo>
                  <a:lnTo>
                    <a:pt x="178742" y="350164"/>
                  </a:lnTo>
                  <a:lnTo>
                    <a:pt x="325395" y="350164"/>
                  </a:lnTo>
                  <a:lnTo>
                    <a:pt x="229872" y="202716"/>
                  </a:lnTo>
                  <a:lnTo>
                    <a:pt x="245995" y="73035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820F7ED0-6D20-3FCA-2ADE-C44FBA9DC0FF}"/>
                </a:ext>
              </a:extLst>
            </p:cNvPr>
            <p:cNvSpPr/>
            <p:nvPr/>
          </p:nvSpPr>
          <p:spPr>
            <a:xfrm>
              <a:off x="8767319" y="6108553"/>
              <a:ext cx="402195" cy="203564"/>
            </a:xfrm>
            <a:custGeom>
              <a:avLst/>
              <a:gdLst>
                <a:gd name="connsiteX0" fmla="*/ 0 w 402195"/>
                <a:gd name="connsiteY0" fmla="*/ 0 h 203564"/>
                <a:gd name="connsiteX1" fmla="*/ 25671 w 402195"/>
                <a:gd name="connsiteY1" fmla="*/ 93031 h 203564"/>
                <a:gd name="connsiteX2" fmla="*/ 7585 w 402195"/>
                <a:gd name="connsiteY2" fmla="*/ 203564 h 203564"/>
                <a:gd name="connsiteX3" fmla="*/ 402196 w 402195"/>
                <a:gd name="connsiteY3" fmla="*/ 203564 h 203564"/>
                <a:gd name="connsiteX4" fmla="*/ 170521 w 402195"/>
                <a:gd name="connsiteY4" fmla="*/ 66776 h 203564"/>
                <a:gd name="connsiteX5" fmla="*/ 176143 w 402195"/>
                <a:gd name="connsiteY5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195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402196" y="203564"/>
                  </a:lnTo>
                  <a:lnTo>
                    <a:pt x="170521" y="66776"/>
                  </a:lnTo>
                  <a:lnTo>
                    <a:pt x="176143" y="0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15AA6092-03FA-73F1-6C96-3A43ABBC22A6}"/>
                </a:ext>
              </a:extLst>
            </p:cNvPr>
            <p:cNvSpPr/>
            <p:nvPr/>
          </p:nvSpPr>
          <p:spPr>
            <a:xfrm>
              <a:off x="8095260" y="4409870"/>
              <a:ext cx="523708" cy="1562213"/>
            </a:xfrm>
            <a:custGeom>
              <a:avLst/>
              <a:gdLst>
                <a:gd name="connsiteX0" fmla="*/ 185796 w 523708"/>
                <a:gd name="connsiteY0" fmla="*/ 707595 h 1562213"/>
                <a:gd name="connsiteX1" fmla="*/ 165005 w 523708"/>
                <a:gd name="connsiteY1" fmla="*/ 874403 h 1562213"/>
                <a:gd name="connsiteX2" fmla="*/ 0 w 523708"/>
                <a:gd name="connsiteY2" fmla="*/ 1484353 h 1562213"/>
                <a:gd name="connsiteX3" fmla="*/ 135621 w 523708"/>
                <a:gd name="connsiteY3" fmla="*/ 1562214 h 1562213"/>
                <a:gd name="connsiteX4" fmla="*/ 457356 w 523708"/>
                <a:gd name="connsiteY4" fmla="*/ 1040574 h 1562213"/>
                <a:gd name="connsiteX5" fmla="*/ 523708 w 523708"/>
                <a:gd name="connsiteY5" fmla="*/ 775962 h 1562213"/>
                <a:gd name="connsiteX6" fmla="*/ 449772 w 523708"/>
                <a:gd name="connsiteY6" fmla="*/ 0 h 1562213"/>
                <a:gd name="connsiteX7" fmla="*/ 272515 w 523708"/>
                <a:gd name="connsiteY7" fmla="*/ 42431 h 1562213"/>
                <a:gd name="connsiteX8" fmla="*/ 223719 w 523708"/>
                <a:gd name="connsiteY8" fmla="*/ 417259 h 15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708" h="1562213">
                  <a:moveTo>
                    <a:pt x="185796" y="707595"/>
                  </a:moveTo>
                  <a:cubicBezTo>
                    <a:pt x="176567" y="779622"/>
                    <a:pt x="169036" y="839450"/>
                    <a:pt x="165005" y="874403"/>
                  </a:cubicBezTo>
                  <a:cubicBezTo>
                    <a:pt x="147396" y="1028216"/>
                    <a:pt x="32725" y="1429086"/>
                    <a:pt x="0" y="1484353"/>
                  </a:cubicBezTo>
                  <a:cubicBezTo>
                    <a:pt x="34210" y="1505568"/>
                    <a:pt x="135621" y="1562214"/>
                    <a:pt x="135621" y="1562214"/>
                  </a:cubicBezTo>
                  <a:cubicBezTo>
                    <a:pt x="135621" y="1562214"/>
                    <a:pt x="444733" y="1085923"/>
                    <a:pt x="457356" y="1040574"/>
                  </a:cubicBezTo>
                  <a:cubicBezTo>
                    <a:pt x="469980" y="995226"/>
                    <a:pt x="523708" y="775962"/>
                    <a:pt x="523708" y="775962"/>
                  </a:cubicBezTo>
                  <a:lnTo>
                    <a:pt x="449772" y="0"/>
                  </a:lnTo>
                  <a:lnTo>
                    <a:pt x="272515" y="42431"/>
                  </a:lnTo>
                  <a:cubicBezTo>
                    <a:pt x="270287" y="64442"/>
                    <a:pt x="247799" y="234009"/>
                    <a:pt x="223719" y="41725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FB1BB370-86EA-95E7-FA62-4A71C71A8B31}"/>
                </a:ext>
              </a:extLst>
            </p:cNvPr>
            <p:cNvSpPr/>
            <p:nvPr/>
          </p:nvSpPr>
          <p:spPr>
            <a:xfrm>
              <a:off x="8701073" y="6044429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D740306F-D83D-DB77-2B96-593C894FDD8F}"/>
                </a:ext>
              </a:extLst>
            </p:cNvPr>
            <p:cNvSpPr/>
            <p:nvPr/>
          </p:nvSpPr>
          <p:spPr>
            <a:xfrm>
              <a:off x="8701073" y="6087338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2C2D27EE-C8DD-6AFF-D866-23B795980AB5}"/>
                </a:ext>
              </a:extLst>
            </p:cNvPr>
            <p:cNvSpPr/>
            <p:nvPr/>
          </p:nvSpPr>
          <p:spPr>
            <a:xfrm>
              <a:off x="8916624" y="6087338"/>
              <a:ext cx="231674" cy="203564"/>
            </a:xfrm>
            <a:custGeom>
              <a:avLst/>
              <a:gdLst>
                <a:gd name="connsiteX0" fmla="*/ 183515 w 231674"/>
                <a:gd name="connsiteY0" fmla="*/ 203564 h 203564"/>
                <a:gd name="connsiteX1" fmla="*/ 231675 w 231674"/>
                <a:gd name="connsiteY1" fmla="*/ 203564 h 203564"/>
                <a:gd name="connsiteX2" fmla="*/ 0 w 231674"/>
                <a:gd name="connsiteY2" fmla="*/ 66776 h 203564"/>
                <a:gd name="connsiteX3" fmla="*/ 5622 w 231674"/>
                <a:gd name="connsiteY3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74" h="203564">
                  <a:moveTo>
                    <a:pt x="183515" y="203564"/>
                  </a:moveTo>
                  <a:lnTo>
                    <a:pt x="231675" y="203564"/>
                  </a:lnTo>
                  <a:lnTo>
                    <a:pt x="0" y="66776"/>
                  </a:lnTo>
                  <a:lnTo>
                    <a:pt x="5622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6A624F5C-2162-D753-A4D8-011B435B6D3C}"/>
                </a:ext>
              </a:extLst>
            </p:cNvPr>
            <p:cNvSpPr/>
            <p:nvPr/>
          </p:nvSpPr>
          <p:spPr>
            <a:xfrm>
              <a:off x="8746103" y="6087338"/>
              <a:ext cx="238994" cy="203564"/>
            </a:xfrm>
            <a:custGeom>
              <a:avLst/>
              <a:gdLst>
                <a:gd name="connsiteX0" fmla="*/ 0 w 238994"/>
                <a:gd name="connsiteY0" fmla="*/ 0 h 203564"/>
                <a:gd name="connsiteX1" fmla="*/ 25671 w 238994"/>
                <a:gd name="connsiteY1" fmla="*/ 93031 h 203564"/>
                <a:gd name="connsiteX2" fmla="*/ 7585 w 238994"/>
                <a:gd name="connsiteY2" fmla="*/ 203564 h 203564"/>
                <a:gd name="connsiteX3" fmla="*/ 238994 w 238994"/>
                <a:gd name="connsiteY3" fmla="*/ 203564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994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238994" y="203564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4895EF87-8ADD-3EBF-94CB-8B348B2172F6}"/>
                </a:ext>
              </a:extLst>
            </p:cNvPr>
            <p:cNvSpPr/>
            <p:nvPr/>
          </p:nvSpPr>
          <p:spPr>
            <a:xfrm>
              <a:off x="8061686" y="5876560"/>
              <a:ext cx="184735" cy="105070"/>
            </a:xfrm>
            <a:custGeom>
              <a:avLst/>
              <a:gdLst>
                <a:gd name="connsiteX0" fmla="*/ 0 w 184735"/>
                <a:gd name="connsiteY0" fmla="*/ 0 h 105070"/>
                <a:gd name="connsiteX1" fmla="*/ 184735 w 184735"/>
                <a:gd name="connsiteY1" fmla="*/ 105070 h 10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35" h="105070">
                  <a:moveTo>
                    <a:pt x="0" y="0"/>
                  </a:moveTo>
                  <a:lnTo>
                    <a:pt x="184735" y="10507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FD16F2C0-0EF5-481F-B09B-251D6B1BCDE4}"/>
                </a:ext>
              </a:extLst>
            </p:cNvPr>
            <p:cNvSpPr/>
            <p:nvPr/>
          </p:nvSpPr>
          <p:spPr>
            <a:xfrm>
              <a:off x="8043335" y="5922916"/>
              <a:ext cx="184788" cy="105123"/>
            </a:xfrm>
            <a:custGeom>
              <a:avLst/>
              <a:gdLst>
                <a:gd name="connsiteX0" fmla="*/ 0 w 184788"/>
                <a:gd name="connsiteY0" fmla="*/ 0 h 105123"/>
                <a:gd name="connsiteX1" fmla="*/ 184788 w 184788"/>
                <a:gd name="connsiteY1" fmla="*/ 105123 h 10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88" h="105123">
                  <a:moveTo>
                    <a:pt x="0" y="0"/>
                  </a:moveTo>
                  <a:lnTo>
                    <a:pt x="184788" y="105123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9CB78FF0-0392-3CD8-035D-2EC2DED8EBF6}"/>
                </a:ext>
              </a:extLst>
            </p:cNvPr>
            <p:cNvSpPr/>
            <p:nvPr/>
          </p:nvSpPr>
          <p:spPr>
            <a:xfrm>
              <a:off x="8186859" y="6013772"/>
              <a:ext cx="16123" cy="149199"/>
            </a:xfrm>
            <a:custGeom>
              <a:avLst/>
              <a:gdLst>
                <a:gd name="connsiteX0" fmla="*/ 12623 w 16123"/>
                <a:gd name="connsiteY0" fmla="*/ 149199 h 149199"/>
                <a:gd name="connsiteX1" fmla="*/ 0 w 16123"/>
                <a:gd name="connsiteY1" fmla="*/ 129681 h 149199"/>
                <a:gd name="connsiteX2" fmla="*/ 16124 w 16123"/>
                <a:gd name="connsiteY2" fmla="*/ 0 h 14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3" h="149199">
                  <a:moveTo>
                    <a:pt x="12623" y="149199"/>
                  </a:moveTo>
                  <a:lnTo>
                    <a:pt x="0" y="129681"/>
                  </a:lnTo>
                  <a:lnTo>
                    <a:pt x="16124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DD4F0F39-B607-22F5-CA74-50F12F3E4EB5}"/>
                </a:ext>
              </a:extLst>
            </p:cNvPr>
            <p:cNvSpPr/>
            <p:nvPr/>
          </p:nvSpPr>
          <p:spPr>
            <a:xfrm>
              <a:off x="7956987" y="6002634"/>
              <a:ext cx="325394" cy="288267"/>
            </a:xfrm>
            <a:custGeom>
              <a:avLst/>
              <a:gdLst>
                <a:gd name="connsiteX0" fmla="*/ 82476 w 325394"/>
                <a:gd name="connsiteY0" fmla="*/ 0 h 288267"/>
                <a:gd name="connsiteX1" fmla="*/ 65397 w 325394"/>
                <a:gd name="connsiteY1" fmla="*/ 30126 h 288267"/>
                <a:gd name="connsiteX2" fmla="*/ 0 w 325394"/>
                <a:gd name="connsiteY2" fmla="*/ 80513 h 288267"/>
                <a:gd name="connsiteX3" fmla="*/ 178742 w 325394"/>
                <a:gd name="connsiteY3" fmla="*/ 288267 h 288267"/>
                <a:gd name="connsiteX4" fmla="*/ 325395 w 325394"/>
                <a:gd name="connsiteY4" fmla="*/ 288267 h 288267"/>
                <a:gd name="connsiteX5" fmla="*/ 287525 w 325394"/>
                <a:gd name="connsiteY5" fmla="*/ 229818 h 2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394" h="288267">
                  <a:moveTo>
                    <a:pt x="82476" y="0"/>
                  </a:moveTo>
                  <a:lnTo>
                    <a:pt x="65397" y="30126"/>
                  </a:lnTo>
                  <a:lnTo>
                    <a:pt x="0" y="80513"/>
                  </a:lnTo>
                  <a:lnTo>
                    <a:pt x="178742" y="288267"/>
                  </a:lnTo>
                  <a:lnTo>
                    <a:pt x="325395" y="288267"/>
                  </a:lnTo>
                  <a:lnTo>
                    <a:pt x="287525" y="229818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1D1894F5-F5A1-0FF2-E9E3-2E08D7CD9E71}"/>
                </a:ext>
              </a:extLst>
            </p:cNvPr>
            <p:cNvSpPr/>
            <p:nvPr/>
          </p:nvSpPr>
          <p:spPr>
            <a:xfrm>
              <a:off x="8472474" y="4453786"/>
              <a:ext cx="476291" cy="1617162"/>
            </a:xfrm>
            <a:custGeom>
              <a:avLst/>
              <a:gdLst>
                <a:gd name="connsiteX0" fmla="*/ 0 w 476291"/>
                <a:gd name="connsiteY0" fmla="*/ 63488 h 1617162"/>
                <a:gd name="connsiteX1" fmla="*/ 97592 w 476291"/>
                <a:gd name="connsiteY1" fmla="*/ 654874 h 1617162"/>
                <a:gd name="connsiteX2" fmla="*/ 292246 w 476291"/>
                <a:gd name="connsiteY2" fmla="*/ 1617163 h 1617162"/>
                <a:gd name="connsiteX3" fmla="*/ 476291 w 476291"/>
                <a:gd name="connsiteY3" fmla="*/ 1617163 h 1617162"/>
                <a:gd name="connsiteX4" fmla="*/ 410045 w 476291"/>
                <a:gd name="connsiteY4" fmla="*/ 0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91" h="1617162">
                  <a:moveTo>
                    <a:pt x="0" y="63488"/>
                  </a:moveTo>
                  <a:cubicBezTo>
                    <a:pt x="0" y="90008"/>
                    <a:pt x="22064" y="405272"/>
                    <a:pt x="97592" y="654874"/>
                  </a:cubicBezTo>
                  <a:cubicBezTo>
                    <a:pt x="147502" y="893232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E910E265-14AA-617C-CC41-2E9AC5308F34}"/>
                </a:ext>
              </a:extLst>
            </p:cNvPr>
            <p:cNvSpPr/>
            <p:nvPr/>
          </p:nvSpPr>
          <p:spPr>
            <a:xfrm>
              <a:off x="8445955" y="4427266"/>
              <a:ext cx="476291" cy="1617162"/>
            </a:xfrm>
            <a:custGeom>
              <a:avLst/>
              <a:gdLst>
                <a:gd name="connsiteX0" fmla="*/ 199533 w 476291"/>
                <a:gd name="connsiteY0" fmla="*/ 1155298 h 1617162"/>
                <a:gd name="connsiteX1" fmla="*/ 292246 w 476291"/>
                <a:gd name="connsiteY1" fmla="*/ 1617163 h 1617162"/>
                <a:gd name="connsiteX2" fmla="*/ 476291 w 476291"/>
                <a:gd name="connsiteY2" fmla="*/ 1617163 h 1617162"/>
                <a:gd name="connsiteX3" fmla="*/ 410045 w 476291"/>
                <a:gd name="connsiteY3" fmla="*/ 0 h 1617162"/>
                <a:gd name="connsiteX4" fmla="*/ 0 w 476291"/>
                <a:gd name="connsiteY4" fmla="*/ 63647 h 1617162"/>
                <a:gd name="connsiteX5" fmla="*/ 97592 w 476291"/>
                <a:gd name="connsiteY5" fmla="*/ 655033 h 1617162"/>
                <a:gd name="connsiteX6" fmla="*/ 143471 w 476291"/>
                <a:gd name="connsiteY6" fmla="*/ 878487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91" h="1617162">
                  <a:moveTo>
                    <a:pt x="199533" y="1155298"/>
                  </a:moveTo>
                  <a:cubicBezTo>
                    <a:pt x="247693" y="1394399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lnTo>
                    <a:pt x="0" y="63647"/>
                  </a:lnTo>
                  <a:cubicBezTo>
                    <a:pt x="0" y="90166"/>
                    <a:pt x="22064" y="405431"/>
                    <a:pt x="97592" y="655033"/>
                  </a:cubicBezTo>
                  <a:cubicBezTo>
                    <a:pt x="108942" y="709186"/>
                    <a:pt x="125172" y="788374"/>
                    <a:pt x="143471" y="878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4145FD47-89FD-DBB1-4A46-43E20EFAE079}"/>
                </a:ext>
              </a:extLst>
            </p:cNvPr>
            <p:cNvSpPr/>
            <p:nvPr/>
          </p:nvSpPr>
          <p:spPr>
            <a:xfrm>
              <a:off x="9032514" y="3688681"/>
              <a:ext cx="792381" cy="368001"/>
            </a:xfrm>
            <a:custGeom>
              <a:avLst/>
              <a:gdLst>
                <a:gd name="connsiteX0" fmla="*/ 70224 w 792381"/>
                <a:gd name="connsiteY0" fmla="*/ 115429 h 368001"/>
                <a:gd name="connsiteX1" fmla="*/ 263976 w 792381"/>
                <a:gd name="connsiteY1" fmla="*/ 198966 h 368001"/>
                <a:gd name="connsiteX2" fmla="*/ 525565 w 792381"/>
                <a:gd name="connsiteY2" fmla="*/ 98563 h 368001"/>
                <a:gd name="connsiteX3" fmla="*/ 571921 w 792381"/>
                <a:gd name="connsiteY3" fmla="*/ 6222 h 368001"/>
                <a:gd name="connsiteX4" fmla="*/ 581203 w 792381"/>
                <a:gd name="connsiteY4" fmla="*/ 55018 h 368001"/>
                <a:gd name="connsiteX5" fmla="*/ 792192 w 792381"/>
                <a:gd name="connsiteY5" fmla="*/ 16 h 368001"/>
                <a:gd name="connsiteX6" fmla="*/ 678423 w 792381"/>
                <a:gd name="connsiteY6" fmla="*/ 112353 h 368001"/>
                <a:gd name="connsiteX7" fmla="*/ 262862 w 792381"/>
                <a:gd name="connsiteY7" fmla="*/ 368001 h 368001"/>
                <a:gd name="connsiteX8" fmla="*/ 0 w 792381"/>
                <a:gd name="connsiteY8" fmla="*/ 299051 h 368001"/>
                <a:gd name="connsiteX9" fmla="*/ 70224 w 792381"/>
                <a:gd name="connsiteY9" fmla="*/ 115429 h 36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381" h="368001">
                  <a:moveTo>
                    <a:pt x="70224" y="115429"/>
                  </a:moveTo>
                  <a:cubicBezTo>
                    <a:pt x="112655" y="137918"/>
                    <a:pt x="247693" y="198966"/>
                    <a:pt x="263976" y="198966"/>
                  </a:cubicBezTo>
                  <a:cubicBezTo>
                    <a:pt x="280259" y="198966"/>
                    <a:pt x="513259" y="122059"/>
                    <a:pt x="525565" y="98563"/>
                  </a:cubicBezTo>
                  <a:cubicBezTo>
                    <a:pt x="537870" y="75067"/>
                    <a:pt x="550599" y="12480"/>
                    <a:pt x="571921" y="6222"/>
                  </a:cubicBezTo>
                  <a:cubicBezTo>
                    <a:pt x="593243" y="-37"/>
                    <a:pt x="581203" y="55018"/>
                    <a:pt x="581203" y="55018"/>
                  </a:cubicBezTo>
                  <a:cubicBezTo>
                    <a:pt x="593826" y="50881"/>
                    <a:pt x="793094" y="-1045"/>
                    <a:pt x="792192" y="16"/>
                  </a:cubicBezTo>
                  <a:cubicBezTo>
                    <a:pt x="797496" y="28551"/>
                    <a:pt x="689668" y="109436"/>
                    <a:pt x="678423" y="112353"/>
                  </a:cubicBezTo>
                  <a:cubicBezTo>
                    <a:pt x="622997" y="174515"/>
                    <a:pt x="277872" y="368001"/>
                    <a:pt x="262862" y="368001"/>
                  </a:cubicBezTo>
                  <a:cubicBezTo>
                    <a:pt x="247852" y="368001"/>
                    <a:pt x="14692" y="304355"/>
                    <a:pt x="0" y="299051"/>
                  </a:cubicBezTo>
                  <a:cubicBezTo>
                    <a:pt x="2917" y="277357"/>
                    <a:pt x="50069" y="130758"/>
                    <a:pt x="70224" y="115429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637BAAB4-3887-3E2C-D9AD-843E4392AE91}"/>
                </a:ext>
              </a:extLst>
            </p:cNvPr>
            <p:cNvSpPr/>
            <p:nvPr/>
          </p:nvSpPr>
          <p:spPr>
            <a:xfrm>
              <a:off x="8527847" y="2861181"/>
              <a:ext cx="27391" cy="64654"/>
            </a:xfrm>
            <a:custGeom>
              <a:avLst/>
              <a:gdLst>
                <a:gd name="connsiteX0" fmla="*/ 0 w 27391"/>
                <a:gd name="connsiteY0" fmla="*/ 64655 h 64654"/>
                <a:gd name="connsiteX1" fmla="*/ 27368 w 27391"/>
                <a:gd name="connsiteY1" fmla="*/ 0 h 6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391" h="64654">
                  <a:moveTo>
                    <a:pt x="0" y="64655"/>
                  </a:moveTo>
                  <a:cubicBezTo>
                    <a:pt x="13313" y="46833"/>
                    <a:pt x="28058" y="27527"/>
                    <a:pt x="27368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F413631F-E270-A7B3-4E8B-58F7CD988A2A}"/>
                </a:ext>
              </a:extLst>
            </p:cNvPr>
            <p:cNvSpPr/>
            <p:nvPr/>
          </p:nvSpPr>
          <p:spPr>
            <a:xfrm>
              <a:off x="8434999" y="2965933"/>
              <a:ext cx="75239" cy="618701"/>
            </a:xfrm>
            <a:custGeom>
              <a:avLst/>
              <a:gdLst>
                <a:gd name="connsiteX0" fmla="*/ 75239 w 75239"/>
                <a:gd name="connsiteY0" fmla="*/ 618701 h 618701"/>
                <a:gd name="connsiteX1" fmla="*/ 30 w 75239"/>
                <a:gd name="connsiteY1" fmla="*/ 454280 h 618701"/>
                <a:gd name="connsiteX2" fmla="*/ 72481 w 75239"/>
                <a:gd name="connsiteY2" fmla="*/ 0 h 61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39" h="618701">
                  <a:moveTo>
                    <a:pt x="75239" y="618701"/>
                  </a:moveTo>
                  <a:cubicBezTo>
                    <a:pt x="64631" y="586454"/>
                    <a:pt x="1674" y="481648"/>
                    <a:pt x="30" y="454280"/>
                  </a:cubicBezTo>
                  <a:cubicBezTo>
                    <a:pt x="-1561" y="427760"/>
                    <a:pt x="61131" y="57123"/>
                    <a:pt x="7248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403FD7C2-A7A3-E057-3E5C-8495894F8DA0}"/>
                </a:ext>
              </a:extLst>
            </p:cNvPr>
            <p:cNvSpPr/>
            <p:nvPr/>
          </p:nvSpPr>
          <p:spPr>
            <a:xfrm>
              <a:off x="8331007" y="3605067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0A28CD10-1DFC-892B-7EC6-DBBD8A736098}"/>
                </a:ext>
              </a:extLst>
            </p:cNvPr>
            <p:cNvSpPr/>
            <p:nvPr/>
          </p:nvSpPr>
          <p:spPr>
            <a:xfrm>
              <a:off x="8309791" y="3583851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26056399-F4FB-611D-FE11-AD8285ACDC73}"/>
                </a:ext>
              </a:extLst>
            </p:cNvPr>
            <p:cNvSpPr/>
            <p:nvPr/>
          </p:nvSpPr>
          <p:spPr>
            <a:xfrm>
              <a:off x="9204361" y="3673209"/>
              <a:ext cx="599129" cy="362203"/>
            </a:xfrm>
            <a:custGeom>
              <a:avLst/>
              <a:gdLst>
                <a:gd name="connsiteX0" fmla="*/ 0 w 599129"/>
                <a:gd name="connsiteY0" fmla="*/ 349581 h 362203"/>
                <a:gd name="connsiteX1" fmla="*/ 67148 w 599129"/>
                <a:gd name="connsiteY1" fmla="*/ 362204 h 362203"/>
                <a:gd name="connsiteX2" fmla="*/ 482709 w 599129"/>
                <a:gd name="connsiteY2" fmla="*/ 108147 h 362203"/>
                <a:gd name="connsiteX3" fmla="*/ 599130 w 599129"/>
                <a:gd name="connsiteY3" fmla="*/ 0 h 36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129" h="362203">
                  <a:moveTo>
                    <a:pt x="0" y="349581"/>
                  </a:moveTo>
                  <a:cubicBezTo>
                    <a:pt x="32195" y="357059"/>
                    <a:pt x="58343" y="362204"/>
                    <a:pt x="67148" y="362204"/>
                  </a:cubicBezTo>
                  <a:cubicBezTo>
                    <a:pt x="94675" y="362204"/>
                    <a:pt x="417630" y="175719"/>
                    <a:pt x="482709" y="108147"/>
                  </a:cubicBezTo>
                  <a:cubicBezTo>
                    <a:pt x="545348" y="71815"/>
                    <a:pt x="584756" y="31240"/>
                    <a:pt x="59913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F41FEA87-A80A-4D3C-C189-B8F513359C54}"/>
                </a:ext>
              </a:extLst>
            </p:cNvPr>
            <p:cNvSpPr/>
            <p:nvPr/>
          </p:nvSpPr>
          <p:spPr>
            <a:xfrm>
              <a:off x="9019360" y="3972668"/>
              <a:ext cx="69958" cy="20897"/>
            </a:xfrm>
            <a:custGeom>
              <a:avLst/>
              <a:gdLst>
                <a:gd name="connsiteX0" fmla="*/ 0 w 69958"/>
                <a:gd name="connsiteY0" fmla="*/ 0 h 20897"/>
                <a:gd name="connsiteX1" fmla="*/ 69959 w 69958"/>
                <a:gd name="connsiteY1" fmla="*/ 20897 h 2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58" h="20897">
                  <a:moveTo>
                    <a:pt x="0" y="0"/>
                  </a:moveTo>
                  <a:cubicBezTo>
                    <a:pt x="11456" y="4349"/>
                    <a:pt x="38029" y="12199"/>
                    <a:pt x="69959" y="2089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3DB9E959-F430-D739-1663-581841FB7E65}"/>
                </a:ext>
              </a:extLst>
            </p:cNvPr>
            <p:cNvSpPr/>
            <p:nvPr/>
          </p:nvSpPr>
          <p:spPr>
            <a:xfrm>
              <a:off x="9418904" y="3673191"/>
              <a:ext cx="176983" cy="147732"/>
            </a:xfrm>
            <a:custGeom>
              <a:avLst/>
              <a:gdLst>
                <a:gd name="connsiteX0" fmla="*/ 0 w 176983"/>
                <a:gd name="connsiteY0" fmla="*/ 147732 h 147732"/>
                <a:gd name="connsiteX1" fmla="*/ 117959 w 176983"/>
                <a:gd name="connsiteY1" fmla="*/ 92837 h 147732"/>
                <a:gd name="connsiteX2" fmla="*/ 164315 w 176983"/>
                <a:gd name="connsiteY2" fmla="*/ 496 h 147732"/>
                <a:gd name="connsiteX3" fmla="*/ 173597 w 176983"/>
                <a:gd name="connsiteY3" fmla="*/ 49292 h 14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983" h="147732">
                  <a:moveTo>
                    <a:pt x="0" y="147732"/>
                  </a:moveTo>
                  <a:cubicBezTo>
                    <a:pt x="57760" y="126517"/>
                    <a:pt x="112125" y="103869"/>
                    <a:pt x="117959" y="92837"/>
                  </a:cubicBezTo>
                  <a:cubicBezTo>
                    <a:pt x="130476" y="69341"/>
                    <a:pt x="142993" y="6754"/>
                    <a:pt x="164315" y="496"/>
                  </a:cubicBezTo>
                  <a:cubicBezTo>
                    <a:pt x="185637" y="-5763"/>
                    <a:pt x="173597" y="49292"/>
                    <a:pt x="173597" y="49292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BDFACCDE-2054-9DD0-33DA-6E0DB63053D1}"/>
                </a:ext>
              </a:extLst>
            </p:cNvPr>
            <p:cNvSpPr/>
            <p:nvPr/>
          </p:nvSpPr>
          <p:spPr>
            <a:xfrm>
              <a:off x="9081522" y="3782894"/>
              <a:ext cx="222923" cy="83536"/>
            </a:xfrm>
            <a:custGeom>
              <a:avLst/>
              <a:gdLst>
                <a:gd name="connsiteX0" fmla="*/ 0 w 222923"/>
                <a:gd name="connsiteY0" fmla="*/ 0 h 83536"/>
                <a:gd name="connsiteX1" fmla="*/ 193752 w 222923"/>
                <a:gd name="connsiteY1" fmla="*/ 83537 h 83536"/>
                <a:gd name="connsiteX2" fmla="*/ 222923 w 222923"/>
                <a:gd name="connsiteY2" fmla="*/ 76270 h 8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923" h="83536">
                  <a:moveTo>
                    <a:pt x="0" y="0"/>
                  </a:moveTo>
                  <a:cubicBezTo>
                    <a:pt x="42431" y="22489"/>
                    <a:pt x="177469" y="83537"/>
                    <a:pt x="193752" y="83537"/>
                  </a:cubicBezTo>
                  <a:cubicBezTo>
                    <a:pt x="203654" y="81892"/>
                    <a:pt x="213408" y="79463"/>
                    <a:pt x="222923" y="7627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93F4993D-76A9-B59C-0124-93601CB942D5}"/>
                </a:ext>
              </a:extLst>
            </p:cNvPr>
            <p:cNvSpPr/>
            <p:nvPr/>
          </p:nvSpPr>
          <p:spPr>
            <a:xfrm>
              <a:off x="8362372" y="3651304"/>
              <a:ext cx="555609" cy="882563"/>
            </a:xfrm>
            <a:custGeom>
              <a:avLst/>
              <a:gdLst>
                <a:gd name="connsiteX0" fmla="*/ 326184 w 555609"/>
                <a:gd name="connsiteY0" fmla="*/ 0 h 882563"/>
                <a:gd name="connsiteX1" fmla="*/ 521739 w 555609"/>
                <a:gd name="connsiteY1" fmla="*/ 861196 h 882563"/>
                <a:gd name="connsiteX2" fmla="*/ 21580 w 555609"/>
                <a:gd name="connsiteY2" fmla="*/ 838601 h 882563"/>
                <a:gd name="connsiteX3" fmla="*/ 326184 w 555609"/>
                <a:gd name="connsiteY3" fmla="*/ 0 h 8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09" h="882563">
                  <a:moveTo>
                    <a:pt x="326184" y="0"/>
                  </a:moveTo>
                  <a:cubicBezTo>
                    <a:pt x="570641" y="0"/>
                    <a:pt x="589417" y="485149"/>
                    <a:pt x="521739" y="861196"/>
                  </a:cubicBezTo>
                  <a:cubicBezTo>
                    <a:pt x="455917" y="887716"/>
                    <a:pt x="83636" y="898801"/>
                    <a:pt x="21580" y="838601"/>
                  </a:cubicBezTo>
                  <a:cubicBezTo>
                    <a:pt x="-962" y="755914"/>
                    <a:pt x="-81210" y="53"/>
                    <a:pt x="326184" y="0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BAD29DFD-AFAF-4CA5-CEBF-425210E94063}"/>
                </a:ext>
              </a:extLst>
            </p:cNvPr>
            <p:cNvSpPr/>
            <p:nvPr/>
          </p:nvSpPr>
          <p:spPr>
            <a:xfrm>
              <a:off x="8362365" y="3630089"/>
              <a:ext cx="534422" cy="491725"/>
            </a:xfrm>
            <a:custGeom>
              <a:avLst/>
              <a:gdLst>
                <a:gd name="connsiteX0" fmla="*/ 0 w 534422"/>
                <a:gd name="connsiteY0" fmla="*/ 336798 h 491725"/>
                <a:gd name="connsiteX1" fmla="*/ 304975 w 534422"/>
                <a:gd name="connsiteY1" fmla="*/ 0 h 491725"/>
                <a:gd name="connsiteX2" fmla="*/ 534422 w 534422"/>
                <a:gd name="connsiteY2" fmla="*/ 491726 h 49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422" h="491725">
                  <a:moveTo>
                    <a:pt x="0" y="336798"/>
                  </a:moveTo>
                  <a:cubicBezTo>
                    <a:pt x="34581" y="157632"/>
                    <a:pt x="118967" y="0"/>
                    <a:pt x="304975" y="0"/>
                  </a:cubicBezTo>
                  <a:cubicBezTo>
                    <a:pt x="472366" y="0"/>
                    <a:pt x="533945" y="227538"/>
                    <a:pt x="534422" y="49172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E14CFE40-33AF-5636-C2C2-EFBD4AB0DD3A}"/>
                </a:ext>
              </a:extLst>
            </p:cNvPr>
            <p:cNvSpPr/>
            <p:nvPr/>
          </p:nvSpPr>
          <p:spPr>
            <a:xfrm>
              <a:off x="8341148" y="4199251"/>
              <a:ext cx="36067" cy="279569"/>
            </a:xfrm>
            <a:custGeom>
              <a:avLst/>
              <a:gdLst>
                <a:gd name="connsiteX0" fmla="*/ 36068 w 36067"/>
                <a:gd name="connsiteY0" fmla="*/ 279569 h 279569"/>
                <a:gd name="connsiteX1" fmla="*/ 21588 w 36067"/>
                <a:gd name="connsiteY1" fmla="*/ 269439 h 279569"/>
                <a:gd name="connsiteX2" fmla="*/ 54 w 36067"/>
                <a:gd name="connsiteY2" fmla="*/ 0 h 27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7" h="279569">
                  <a:moveTo>
                    <a:pt x="36068" y="279569"/>
                  </a:moveTo>
                  <a:cubicBezTo>
                    <a:pt x="30796" y="276875"/>
                    <a:pt x="25927" y="273464"/>
                    <a:pt x="21588" y="269439"/>
                  </a:cubicBezTo>
                  <a:cubicBezTo>
                    <a:pt x="13738" y="240745"/>
                    <a:pt x="-1007" y="131060"/>
                    <a:pt x="54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:a16="http://schemas.microsoft.com/office/drawing/2014/main" id="{B8EE260F-7779-1263-DF5F-91A5BB9AC1C1}"/>
                </a:ext>
              </a:extLst>
            </p:cNvPr>
            <p:cNvSpPr/>
            <p:nvPr/>
          </p:nvSpPr>
          <p:spPr>
            <a:xfrm>
              <a:off x="8571816" y="4291910"/>
              <a:ext cx="317492" cy="220662"/>
            </a:xfrm>
            <a:custGeom>
              <a:avLst/>
              <a:gdLst>
                <a:gd name="connsiteX0" fmla="*/ 317492 w 317492"/>
                <a:gd name="connsiteY0" fmla="*/ 0 h 220662"/>
                <a:gd name="connsiteX1" fmla="*/ 290973 w 317492"/>
                <a:gd name="connsiteY1" fmla="*/ 199374 h 220662"/>
                <a:gd name="connsiteX2" fmla="*/ 0 w 317492"/>
                <a:gd name="connsiteY2" fmla="*/ 219529 h 22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92" h="220662">
                  <a:moveTo>
                    <a:pt x="317492" y="0"/>
                  </a:moveTo>
                  <a:cubicBezTo>
                    <a:pt x="311711" y="67678"/>
                    <a:pt x="302641" y="135091"/>
                    <a:pt x="290973" y="199374"/>
                  </a:cubicBezTo>
                  <a:cubicBezTo>
                    <a:pt x="253845" y="214119"/>
                    <a:pt x="120876" y="224143"/>
                    <a:pt x="0" y="21952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A8EEB799-33B4-99DE-6DB8-581E36A73D7E}"/>
                </a:ext>
              </a:extLst>
            </p:cNvPr>
            <p:cNvSpPr/>
            <p:nvPr/>
          </p:nvSpPr>
          <p:spPr>
            <a:xfrm>
              <a:off x="8725813" y="3708663"/>
              <a:ext cx="376956" cy="318688"/>
            </a:xfrm>
            <a:custGeom>
              <a:avLst/>
              <a:gdLst>
                <a:gd name="connsiteX0" fmla="*/ 3795 w 376956"/>
                <a:gd name="connsiteY0" fmla="*/ 47871 h 318688"/>
                <a:gd name="connsiteX1" fmla="*/ 374538 w 376956"/>
                <a:gd name="connsiteY1" fmla="*/ 61131 h 318688"/>
                <a:gd name="connsiteX2" fmla="*/ 282409 w 376956"/>
                <a:gd name="connsiteY2" fmla="*/ 318689 h 318688"/>
                <a:gd name="connsiteX3" fmla="*/ 3795 w 376956"/>
                <a:gd name="connsiteY3" fmla="*/ 47871 h 318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56" h="318688">
                  <a:moveTo>
                    <a:pt x="3795" y="47871"/>
                  </a:moveTo>
                  <a:cubicBezTo>
                    <a:pt x="26654" y="-34764"/>
                    <a:pt x="363241" y="2841"/>
                    <a:pt x="374538" y="61131"/>
                  </a:cubicBezTo>
                  <a:cubicBezTo>
                    <a:pt x="389601" y="141963"/>
                    <a:pt x="331311" y="290525"/>
                    <a:pt x="282409" y="318689"/>
                  </a:cubicBezTo>
                  <a:cubicBezTo>
                    <a:pt x="237273" y="316833"/>
                    <a:pt x="-35136" y="188531"/>
                    <a:pt x="3795" y="47871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12939D5C-9E9F-A030-2022-AFFBE1DD7CED}"/>
                </a:ext>
              </a:extLst>
            </p:cNvPr>
            <p:cNvSpPr/>
            <p:nvPr/>
          </p:nvSpPr>
          <p:spPr>
            <a:xfrm>
              <a:off x="8840672" y="3727097"/>
              <a:ext cx="241094" cy="279038"/>
            </a:xfrm>
            <a:custGeom>
              <a:avLst/>
              <a:gdLst>
                <a:gd name="connsiteX0" fmla="*/ 219158 w 241094"/>
                <a:gd name="connsiteY0" fmla="*/ 0 h 279038"/>
                <a:gd name="connsiteX1" fmla="*/ 238676 w 241094"/>
                <a:gd name="connsiteY1" fmla="*/ 21481 h 279038"/>
                <a:gd name="connsiteX2" fmla="*/ 146547 w 241094"/>
                <a:gd name="connsiteY2" fmla="*/ 279039 h 279038"/>
                <a:gd name="connsiteX3" fmla="*/ 0 w 241094"/>
                <a:gd name="connsiteY3" fmla="*/ 216347 h 2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094" h="279038">
                  <a:moveTo>
                    <a:pt x="219158" y="0"/>
                  </a:moveTo>
                  <a:cubicBezTo>
                    <a:pt x="230243" y="6630"/>
                    <a:pt x="237191" y="13896"/>
                    <a:pt x="238676" y="21481"/>
                  </a:cubicBezTo>
                  <a:cubicBezTo>
                    <a:pt x="253739" y="102313"/>
                    <a:pt x="195449" y="250875"/>
                    <a:pt x="146547" y="279039"/>
                  </a:cubicBezTo>
                  <a:cubicBezTo>
                    <a:pt x="132120" y="278455"/>
                    <a:pt x="43174" y="238994"/>
                    <a:pt x="0" y="21634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E5A0E1E0-84D8-EFF8-A1E8-BCC05F35719C}"/>
                </a:ext>
              </a:extLst>
            </p:cNvPr>
            <p:cNvSpPr/>
            <p:nvPr/>
          </p:nvSpPr>
          <p:spPr>
            <a:xfrm>
              <a:off x="8704621" y="3687420"/>
              <a:ext cx="260692" cy="82373"/>
            </a:xfrm>
            <a:custGeom>
              <a:avLst/>
              <a:gdLst>
                <a:gd name="connsiteX0" fmla="*/ 218 w 260692"/>
                <a:gd name="connsiteY0" fmla="*/ 82374 h 82373"/>
                <a:gd name="connsiteX1" fmla="*/ 3771 w 260692"/>
                <a:gd name="connsiteY1" fmla="*/ 47899 h 82373"/>
                <a:gd name="connsiteX2" fmla="*/ 260693 w 260692"/>
                <a:gd name="connsiteY2" fmla="*/ 9976 h 8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692" h="82373">
                  <a:moveTo>
                    <a:pt x="218" y="82374"/>
                  </a:moveTo>
                  <a:cubicBezTo>
                    <a:pt x="-535" y="70764"/>
                    <a:pt x="669" y="59111"/>
                    <a:pt x="3771" y="47899"/>
                  </a:cubicBezTo>
                  <a:cubicBezTo>
                    <a:pt x="18198" y="-4186"/>
                    <a:pt x="157054" y="-8535"/>
                    <a:pt x="260693" y="997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682FCD3D-C818-0A61-1967-8AE4B169673D}"/>
                </a:ext>
              </a:extLst>
            </p:cNvPr>
            <p:cNvSpPr/>
            <p:nvPr/>
          </p:nvSpPr>
          <p:spPr>
            <a:xfrm>
              <a:off x="8569748" y="3511970"/>
              <a:ext cx="136840" cy="211363"/>
            </a:xfrm>
            <a:custGeom>
              <a:avLst/>
              <a:gdLst>
                <a:gd name="connsiteX0" fmla="*/ 136841 w 136840"/>
                <a:gd name="connsiteY0" fmla="*/ 194123 h 211363"/>
                <a:gd name="connsiteX1" fmla="*/ 0 w 136840"/>
                <a:gd name="connsiteY1" fmla="*/ 194123 h 211363"/>
                <a:gd name="connsiteX2" fmla="*/ 0 w 136840"/>
                <a:gd name="connsiteY2" fmla="*/ 0 h 211363"/>
                <a:gd name="connsiteX3" fmla="*/ 136841 w 136840"/>
                <a:gd name="connsiteY3" fmla="*/ 0 h 21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840" h="211363">
                  <a:moveTo>
                    <a:pt x="136841" y="194123"/>
                  </a:moveTo>
                  <a:cubicBezTo>
                    <a:pt x="136841" y="215710"/>
                    <a:pt x="0" y="218468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3D6ACC27-654F-7290-C26E-1B5E320C6DAF}"/>
                </a:ext>
              </a:extLst>
            </p:cNvPr>
            <p:cNvSpPr/>
            <p:nvPr/>
          </p:nvSpPr>
          <p:spPr>
            <a:xfrm>
              <a:off x="8685373" y="3622451"/>
              <a:ext cx="5303" cy="62426"/>
            </a:xfrm>
            <a:custGeom>
              <a:avLst/>
              <a:gdLst>
                <a:gd name="connsiteX0" fmla="*/ 0 w 5303"/>
                <a:gd name="connsiteY0" fmla="*/ 0 h 62426"/>
                <a:gd name="connsiteX1" fmla="*/ 0 w 5303"/>
                <a:gd name="connsiteY1" fmla="*/ 62427 h 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03" h="62426">
                  <a:moveTo>
                    <a:pt x="0" y="0"/>
                  </a:moveTo>
                  <a:lnTo>
                    <a:pt x="0" y="62427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D1DD31F4-7378-56DC-1BB1-F2FCC20B2FD1}"/>
                </a:ext>
              </a:extLst>
            </p:cNvPr>
            <p:cNvSpPr/>
            <p:nvPr/>
          </p:nvSpPr>
          <p:spPr>
            <a:xfrm>
              <a:off x="8548532" y="3490755"/>
              <a:ext cx="136840" cy="211373"/>
            </a:xfrm>
            <a:custGeom>
              <a:avLst/>
              <a:gdLst>
                <a:gd name="connsiteX0" fmla="*/ 80566 w 136840"/>
                <a:gd name="connsiteY0" fmla="*/ 210990 h 211373"/>
                <a:gd name="connsiteX1" fmla="*/ 0 w 136840"/>
                <a:gd name="connsiteY1" fmla="*/ 194123 h 211373"/>
                <a:gd name="connsiteX2" fmla="*/ 0 w 136840"/>
                <a:gd name="connsiteY2" fmla="*/ 0 h 211373"/>
                <a:gd name="connsiteX3" fmla="*/ 136841 w 136840"/>
                <a:gd name="connsiteY3" fmla="*/ 0 h 211373"/>
                <a:gd name="connsiteX4" fmla="*/ 136841 w 136840"/>
                <a:gd name="connsiteY4" fmla="*/ 87143 h 21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40" h="211373">
                  <a:moveTo>
                    <a:pt x="80566" y="210990"/>
                  </a:moveTo>
                  <a:cubicBezTo>
                    <a:pt x="42856" y="212899"/>
                    <a:pt x="0" y="207754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lnTo>
                    <a:pt x="136841" y="87143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857DAE62-1401-7A55-518D-47C9E6650D18}"/>
                </a:ext>
              </a:extLst>
            </p:cNvPr>
            <p:cNvSpPr/>
            <p:nvPr/>
          </p:nvSpPr>
          <p:spPr>
            <a:xfrm>
              <a:off x="8529969" y="3186310"/>
              <a:ext cx="279834" cy="367985"/>
            </a:xfrm>
            <a:custGeom>
              <a:avLst/>
              <a:gdLst>
                <a:gd name="connsiteX0" fmla="*/ 279834 w 279834"/>
                <a:gd name="connsiteY0" fmla="*/ 183993 h 367985"/>
                <a:gd name="connsiteX1" fmla="*/ 139917 w 279834"/>
                <a:gd name="connsiteY1" fmla="*/ 367985 h 367985"/>
                <a:gd name="connsiteX2" fmla="*/ 0 w 279834"/>
                <a:gd name="connsiteY2" fmla="*/ 183993 h 367985"/>
                <a:gd name="connsiteX3" fmla="*/ 139917 w 279834"/>
                <a:gd name="connsiteY3" fmla="*/ 0 h 367985"/>
                <a:gd name="connsiteX4" fmla="*/ 279834 w 279834"/>
                <a:gd name="connsiteY4" fmla="*/ 183993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34" h="367985">
                  <a:moveTo>
                    <a:pt x="279834" y="183993"/>
                  </a:moveTo>
                  <a:cubicBezTo>
                    <a:pt x="279834" y="285609"/>
                    <a:pt x="217191" y="367985"/>
                    <a:pt x="139917" y="367985"/>
                  </a:cubicBezTo>
                  <a:cubicBezTo>
                    <a:pt x="62643" y="367985"/>
                    <a:pt x="0" y="285609"/>
                    <a:pt x="0" y="183993"/>
                  </a:cubicBezTo>
                  <a:cubicBezTo>
                    <a:pt x="0" y="82376"/>
                    <a:pt x="62643" y="0"/>
                    <a:pt x="139917" y="0"/>
                  </a:cubicBezTo>
                  <a:cubicBezTo>
                    <a:pt x="217191" y="0"/>
                    <a:pt x="279834" y="82376"/>
                    <a:pt x="279834" y="183993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21A2F2F8-55B4-7FA8-5EB9-62DD103FE29F}"/>
                </a:ext>
              </a:extLst>
            </p:cNvPr>
            <p:cNvSpPr/>
            <p:nvPr/>
          </p:nvSpPr>
          <p:spPr>
            <a:xfrm>
              <a:off x="8514004" y="3165095"/>
              <a:ext cx="279894" cy="367985"/>
            </a:xfrm>
            <a:custGeom>
              <a:avLst/>
              <a:gdLst>
                <a:gd name="connsiteX0" fmla="*/ 230985 w 279894"/>
                <a:gd name="connsiteY0" fmla="*/ 323751 h 367985"/>
                <a:gd name="connsiteX1" fmla="*/ 139970 w 279894"/>
                <a:gd name="connsiteY1" fmla="*/ 367985 h 367985"/>
                <a:gd name="connsiteX2" fmla="*/ 0 w 279894"/>
                <a:gd name="connsiteY2" fmla="*/ 183993 h 367985"/>
                <a:gd name="connsiteX3" fmla="*/ 139970 w 279894"/>
                <a:gd name="connsiteY3" fmla="*/ 0 h 367985"/>
                <a:gd name="connsiteX4" fmla="*/ 279887 w 279894"/>
                <a:gd name="connsiteY4" fmla="*/ 183993 h 367985"/>
                <a:gd name="connsiteX5" fmla="*/ 259414 w 279894"/>
                <a:gd name="connsiteY5" fmla="*/ 280206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894" h="367985">
                  <a:moveTo>
                    <a:pt x="230985" y="323751"/>
                  </a:moveTo>
                  <a:cubicBezTo>
                    <a:pt x="206534" y="351331"/>
                    <a:pt x="174711" y="367985"/>
                    <a:pt x="139970" y="367985"/>
                  </a:cubicBezTo>
                  <a:cubicBezTo>
                    <a:pt x="62692" y="367985"/>
                    <a:pt x="0" y="285616"/>
                    <a:pt x="0" y="183993"/>
                  </a:cubicBezTo>
                  <a:cubicBezTo>
                    <a:pt x="0" y="82370"/>
                    <a:pt x="62692" y="0"/>
                    <a:pt x="139970" y="0"/>
                  </a:cubicBezTo>
                  <a:cubicBezTo>
                    <a:pt x="217248" y="0"/>
                    <a:pt x="279887" y="82370"/>
                    <a:pt x="279887" y="183993"/>
                  </a:cubicBezTo>
                  <a:cubicBezTo>
                    <a:pt x="280158" y="217174"/>
                    <a:pt x="273167" y="250010"/>
                    <a:pt x="259414" y="28020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AF50DC0A-556D-9CB9-44E9-3A7F37D8B991}"/>
                </a:ext>
              </a:extLst>
            </p:cNvPr>
            <p:cNvSpPr/>
            <p:nvPr/>
          </p:nvSpPr>
          <p:spPr>
            <a:xfrm>
              <a:off x="8505730" y="3069359"/>
              <a:ext cx="368993" cy="495703"/>
            </a:xfrm>
            <a:custGeom>
              <a:avLst/>
              <a:gdLst>
                <a:gd name="connsiteX0" fmla="*/ 0 w 368993"/>
                <a:gd name="connsiteY0" fmla="*/ 320993 h 495703"/>
                <a:gd name="connsiteX1" fmla="*/ 97645 w 368993"/>
                <a:gd name="connsiteY1" fmla="*/ 34157 h 495703"/>
                <a:gd name="connsiteX2" fmla="*/ 119656 w 368993"/>
                <a:gd name="connsiteY2" fmla="*/ 103691 h 495703"/>
                <a:gd name="connsiteX3" fmla="*/ 230508 w 368993"/>
                <a:gd name="connsiteY3" fmla="*/ 0 h 495703"/>
                <a:gd name="connsiteX4" fmla="*/ 236501 w 368993"/>
                <a:gd name="connsiteY4" fmla="*/ 85711 h 495703"/>
                <a:gd name="connsiteX5" fmla="*/ 333033 w 368993"/>
                <a:gd name="connsiteY5" fmla="*/ 39567 h 495703"/>
                <a:gd name="connsiteX6" fmla="*/ 368993 w 368993"/>
                <a:gd name="connsiteY6" fmla="*/ 114511 h 495703"/>
                <a:gd name="connsiteX7" fmla="*/ 215551 w 368993"/>
                <a:gd name="connsiteY7" fmla="*/ 298504 h 495703"/>
                <a:gd name="connsiteX8" fmla="*/ 152594 w 368993"/>
                <a:gd name="connsiteY8" fmla="*/ 495704 h 495703"/>
                <a:gd name="connsiteX9" fmla="*/ 0 w 368993"/>
                <a:gd name="connsiteY9" fmla="*/ 320993 h 4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993" h="495703">
                  <a:moveTo>
                    <a:pt x="0" y="320993"/>
                  </a:moveTo>
                  <a:cubicBezTo>
                    <a:pt x="0" y="174446"/>
                    <a:pt x="48637" y="34157"/>
                    <a:pt x="97645" y="34157"/>
                  </a:cubicBezTo>
                  <a:cubicBezTo>
                    <a:pt x="146653" y="34157"/>
                    <a:pt x="119656" y="103691"/>
                    <a:pt x="119656" y="103691"/>
                  </a:cubicBezTo>
                  <a:cubicBezTo>
                    <a:pt x="140023" y="62957"/>
                    <a:pt x="202981" y="0"/>
                    <a:pt x="230508" y="0"/>
                  </a:cubicBezTo>
                  <a:cubicBezTo>
                    <a:pt x="258035" y="0"/>
                    <a:pt x="264718" y="42431"/>
                    <a:pt x="236501" y="85711"/>
                  </a:cubicBezTo>
                  <a:cubicBezTo>
                    <a:pt x="261271" y="58115"/>
                    <a:pt x="296001" y="41514"/>
                    <a:pt x="333033" y="39567"/>
                  </a:cubicBezTo>
                  <a:cubicBezTo>
                    <a:pt x="364856" y="39567"/>
                    <a:pt x="368993" y="77331"/>
                    <a:pt x="368993" y="114511"/>
                  </a:cubicBezTo>
                  <a:cubicBezTo>
                    <a:pt x="368993" y="180227"/>
                    <a:pt x="231091" y="281107"/>
                    <a:pt x="215551" y="298504"/>
                  </a:cubicBezTo>
                  <a:cubicBezTo>
                    <a:pt x="214331" y="320091"/>
                    <a:pt x="196351" y="495704"/>
                    <a:pt x="152594" y="495704"/>
                  </a:cubicBezTo>
                  <a:cubicBezTo>
                    <a:pt x="108836" y="495704"/>
                    <a:pt x="0" y="484937"/>
                    <a:pt x="0" y="320993"/>
                  </a:cubicBezTo>
                  <a:close/>
                </a:path>
              </a:pathLst>
            </a:custGeom>
            <a:solidFill>
              <a:schemeClr val="accent3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5D75AFB1-2FC7-A745-A346-C75314483BA8}"/>
                </a:ext>
              </a:extLst>
            </p:cNvPr>
            <p:cNvSpPr/>
            <p:nvPr/>
          </p:nvSpPr>
          <p:spPr>
            <a:xfrm>
              <a:off x="8543069" y="3493937"/>
              <a:ext cx="141349" cy="49909"/>
            </a:xfrm>
            <a:custGeom>
              <a:avLst/>
              <a:gdLst>
                <a:gd name="connsiteX0" fmla="*/ 141349 w 141349"/>
                <a:gd name="connsiteY0" fmla="*/ 0 h 49909"/>
                <a:gd name="connsiteX1" fmla="*/ 104646 w 141349"/>
                <a:gd name="connsiteY1" fmla="*/ 49910 h 49909"/>
                <a:gd name="connsiteX2" fmla="*/ 0 w 141349"/>
                <a:gd name="connsiteY2" fmla="*/ 14374 h 4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349" h="49909">
                  <a:moveTo>
                    <a:pt x="141349" y="0"/>
                  </a:moveTo>
                  <a:cubicBezTo>
                    <a:pt x="132014" y="28641"/>
                    <a:pt x="119868" y="49910"/>
                    <a:pt x="104646" y="49910"/>
                  </a:cubicBezTo>
                  <a:cubicBezTo>
                    <a:pt x="80036" y="49910"/>
                    <a:pt x="34847" y="46515"/>
                    <a:pt x="0" y="14374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BBB4815B-D731-3EDD-7126-C348F216A02F}"/>
                </a:ext>
              </a:extLst>
            </p:cNvPr>
            <p:cNvSpPr/>
            <p:nvPr/>
          </p:nvSpPr>
          <p:spPr>
            <a:xfrm>
              <a:off x="8730403" y="3199252"/>
              <a:ext cx="122573" cy="129627"/>
            </a:xfrm>
            <a:custGeom>
              <a:avLst/>
              <a:gdLst>
                <a:gd name="connsiteX0" fmla="*/ 122573 w 122573"/>
                <a:gd name="connsiteY0" fmla="*/ 0 h 129627"/>
                <a:gd name="connsiteX1" fmla="*/ 0 w 122573"/>
                <a:gd name="connsiteY1" fmla="*/ 129628 h 12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73" h="129627">
                  <a:moveTo>
                    <a:pt x="122573" y="0"/>
                  </a:moveTo>
                  <a:cubicBezTo>
                    <a:pt x="97062" y="47735"/>
                    <a:pt x="33468" y="101146"/>
                    <a:pt x="0" y="129628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5F8CA032-1FEB-1AD8-70E1-966F676E7A81}"/>
                </a:ext>
              </a:extLst>
            </p:cNvPr>
            <p:cNvSpPr/>
            <p:nvPr/>
          </p:nvSpPr>
          <p:spPr>
            <a:xfrm>
              <a:off x="8791876" y="3087711"/>
              <a:ext cx="71761" cy="56486"/>
            </a:xfrm>
            <a:custGeom>
              <a:avLst/>
              <a:gdLst>
                <a:gd name="connsiteX0" fmla="*/ 0 w 71761"/>
                <a:gd name="connsiteY0" fmla="*/ 6736 h 56486"/>
                <a:gd name="connsiteX1" fmla="*/ 36279 w 71761"/>
                <a:gd name="connsiteY1" fmla="*/ 0 h 56486"/>
                <a:gd name="connsiteX2" fmla="*/ 71762 w 71761"/>
                <a:gd name="connsiteY2" fmla="*/ 56487 h 5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61" h="56486">
                  <a:moveTo>
                    <a:pt x="0" y="6736"/>
                  </a:moveTo>
                  <a:cubicBezTo>
                    <a:pt x="11663" y="2588"/>
                    <a:pt x="23905" y="313"/>
                    <a:pt x="36279" y="0"/>
                  </a:cubicBezTo>
                  <a:cubicBezTo>
                    <a:pt x="62798" y="0"/>
                    <a:pt x="70065" y="26254"/>
                    <a:pt x="71762" y="56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84226D06-AEB7-74AC-F2A6-027535B3ED59}"/>
                </a:ext>
              </a:extLst>
            </p:cNvPr>
            <p:cNvSpPr/>
            <p:nvPr/>
          </p:nvSpPr>
          <p:spPr>
            <a:xfrm>
              <a:off x="8495334" y="3048037"/>
              <a:ext cx="254464" cy="303224"/>
            </a:xfrm>
            <a:custGeom>
              <a:avLst/>
              <a:gdLst>
                <a:gd name="connsiteX0" fmla="*/ 0 w 254464"/>
                <a:gd name="connsiteY0" fmla="*/ 303225 h 303224"/>
                <a:gd name="connsiteX1" fmla="*/ 97433 w 254464"/>
                <a:gd name="connsiteY1" fmla="*/ 34157 h 303224"/>
                <a:gd name="connsiteX2" fmla="*/ 119444 w 254464"/>
                <a:gd name="connsiteY2" fmla="*/ 103692 h 303224"/>
                <a:gd name="connsiteX3" fmla="*/ 230296 w 254464"/>
                <a:gd name="connsiteY3" fmla="*/ 0 h 303224"/>
                <a:gd name="connsiteX4" fmla="*/ 236289 w 254464"/>
                <a:gd name="connsiteY4" fmla="*/ 85711 h 30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64" h="303224">
                  <a:moveTo>
                    <a:pt x="0" y="303225"/>
                  </a:moveTo>
                  <a:cubicBezTo>
                    <a:pt x="3713" y="163307"/>
                    <a:pt x="50440" y="34157"/>
                    <a:pt x="97433" y="34157"/>
                  </a:cubicBezTo>
                  <a:cubicBezTo>
                    <a:pt x="146388" y="34157"/>
                    <a:pt x="119444" y="103692"/>
                    <a:pt x="119444" y="103692"/>
                  </a:cubicBezTo>
                  <a:cubicBezTo>
                    <a:pt x="139811" y="62958"/>
                    <a:pt x="202769" y="0"/>
                    <a:pt x="230296" y="0"/>
                  </a:cubicBezTo>
                  <a:cubicBezTo>
                    <a:pt x="257823" y="0"/>
                    <a:pt x="264506" y="42431"/>
                    <a:pt x="236289" y="85711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01EBEC7F-B0AF-9D47-E462-F6A0C3CB3AD8}"/>
                </a:ext>
              </a:extLst>
            </p:cNvPr>
            <p:cNvSpPr/>
            <p:nvPr/>
          </p:nvSpPr>
          <p:spPr>
            <a:xfrm>
              <a:off x="8683145" y="3346064"/>
              <a:ext cx="88999" cy="88999"/>
            </a:xfrm>
            <a:custGeom>
              <a:avLst/>
              <a:gdLst>
                <a:gd name="connsiteX0" fmla="*/ 89000 w 88999"/>
                <a:gd name="connsiteY0" fmla="*/ 44500 h 88999"/>
                <a:gd name="connsiteX1" fmla="*/ 44500 w 88999"/>
                <a:gd name="connsiteY1" fmla="*/ 89000 h 88999"/>
                <a:gd name="connsiteX2" fmla="*/ 0 w 88999"/>
                <a:gd name="connsiteY2" fmla="*/ 44500 h 88999"/>
                <a:gd name="connsiteX3" fmla="*/ 44500 w 88999"/>
                <a:gd name="connsiteY3" fmla="*/ 0 h 88999"/>
                <a:gd name="connsiteX4" fmla="*/ 89000 w 88999"/>
                <a:gd name="connsiteY4" fmla="*/ 44500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99" h="88999">
                  <a:moveTo>
                    <a:pt x="89000" y="44500"/>
                  </a:moveTo>
                  <a:cubicBezTo>
                    <a:pt x="89000" y="69076"/>
                    <a:pt x="69076" y="89000"/>
                    <a:pt x="44500" y="89000"/>
                  </a:cubicBezTo>
                  <a:cubicBezTo>
                    <a:pt x="19923" y="89000"/>
                    <a:pt x="0" y="69077"/>
                    <a:pt x="0" y="44500"/>
                  </a:cubicBezTo>
                  <a:cubicBezTo>
                    <a:pt x="0" y="19923"/>
                    <a:pt x="19923" y="0"/>
                    <a:pt x="44500" y="0"/>
                  </a:cubicBezTo>
                  <a:cubicBezTo>
                    <a:pt x="69076" y="0"/>
                    <a:pt x="89000" y="19923"/>
                    <a:pt x="89000" y="44500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76008D5B-B7DD-19B8-E793-AD9DB289F69B}"/>
                </a:ext>
              </a:extLst>
            </p:cNvPr>
            <p:cNvSpPr/>
            <p:nvPr/>
          </p:nvSpPr>
          <p:spPr>
            <a:xfrm>
              <a:off x="8672584" y="3335291"/>
              <a:ext cx="65669" cy="49385"/>
            </a:xfrm>
            <a:custGeom>
              <a:avLst/>
              <a:gdLst>
                <a:gd name="connsiteX0" fmla="*/ 60 w 65669"/>
                <a:gd name="connsiteY0" fmla="*/ 49385 h 49385"/>
                <a:gd name="connsiteX1" fmla="*/ 60 w 65669"/>
                <a:gd name="connsiteY1" fmla="*/ 44665 h 49385"/>
                <a:gd name="connsiteX2" fmla="*/ 44289 w 65669"/>
                <a:gd name="connsiteY2" fmla="*/ 1 h 49385"/>
                <a:gd name="connsiteX3" fmla="*/ 65669 w 65669"/>
                <a:gd name="connsiteY3" fmla="*/ 5363 h 4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69" h="49385">
                  <a:moveTo>
                    <a:pt x="60" y="49385"/>
                  </a:moveTo>
                  <a:cubicBezTo>
                    <a:pt x="-20" y="47815"/>
                    <a:pt x="-20" y="46235"/>
                    <a:pt x="60" y="44665"/>
                  </a:cubicBezTo>
                  <a:cubicBezTo>
                    <a:pt x="-62" y="20118"/>
                    <a:pt x="19742" y="122"/>
                    <a:pt x="44289" y="1"/>
                  </a:cubicBezTo>
                  <a:cubicBezTo>
                    <a:pt x="51752" y="-37"/>
                    <a:pt x="59108" y="1809"/>
                    <a:pt x="65669" y="5363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1929E608-BCC3-97F8-58B3-7AD5236BFF91}"/>
                </a:ext>
              </a:extLst>
            </p:cNvPr>
            <p:cNvSpPr/>
            <p:nvPr/>
          </p:nvSpPr>
          <p:spPr>
            <a:xfrm>
              <a:off x="8686328" y="3412204"/>
              <a:ext cx="43332" cy="12305"/>
            </a:xfrm>
            <a:custGeom>
              <a:avLst/>
              <a:gdLst>
                <a:gd name="connsiteX0" fmla="*/ 43333 w 43332"/>
                <a:gd name="connsiteY0" fmla="*/ 10449 h 12305"/>
                <a:gd name="connsiteX1" fmla="*/ 30710 w 43332"/>
                <a:gd name="connsiteY1" fmla="*/ 12305 h 12305"/>
                <a:gd name="connsiteX2" fmla="*/ 0 w 43332"/>
                <a:gd name="connsiteY2" fmla="*/ 0 h 1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32" h="12305">
                  <a:moveTo>
                    <a:pt x="43333" y="10449"/>
                  </a:moveTo>
                  <a:cubicBezTo>
                    <a:pt x="39238" y="11685"/>
                    <a:pt x="34985" y="12310"/>
                    <a:pt x="30710" y="12305"/>
                  </a:cubicBezTo>
                  <a:cubicBezTo>
                    <a:pt x="19269" y="12326"/>
                    <a:pt x="8263" y="7913"/>
                    <a:pt x="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868B920D-F1FC-034E-EE88-203887E9B354}"/>
                </a:ext>
              </a:extLst>
            </p:cNvPr>
            <p:cNvSpPr/>
            <p:nvPr/>
          </p:nvSpPr>
          <p:spPr>
            <a:xfrm>
              <a:off x="10991354" y="1615504"/>
              <a:ext cx="292987" cy="253686"/>
            </a:xfrm>
            <a:custGeom>
              <a:avLst/>
              <a:gdLst>
                <a:gd name="connsiteX0" fmla="*/ 292988 w 292987"/>
                <a:gd name="connsiteY0" fmla="*/ 0 h 253686"/>
                <a:gd name="connsiteX1" fmla="*/ 0 w 292987"/>
                <a:gd name="connsiteY1" fmla="*/ 0 h 253686"/>
                <a:gd name="connsiteX2" fmla="*/ 146494 w 292987"/>
                <a:gd name="connsiteY2" fmla="*/ 253686 h 253686"/>
                <a:gd name="connsiteX3" fmla="*/ 292988 w 292987"/>
                <a:gd name="connsiteY3" fmla="*/ 0 h 25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7" h="253686">
                  <a:moveTo>
                    <a:pt x="292988" y="0"/>
                  </a:moveTo>
                  <a:lnTo>
                    <a:pt x="0" y="0"/>
                  </a:lnTo>
                  <a:lnTo>
                    <a:pt x="146494" y="253686"/>
                  </a:lnTo>
                  <a:lnTo>
                    <a:pt x="292988" y="0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7A354276-C097-448E-79D7-CE89DD4EB73A}"/>
                </a:ext>
              </a:extLst>
            </p:cNvPr>
            <p:cNvSpPr/>
            <p:nvPr/>
          </p:nvSpPr>
          <p:spPr>
            <a:xfrm rot="1967399">
              <a:off x="7854140" y="1940608"/>
              <a:ext cx="124747" cy="245995"/>
            </a:xfrm>
            <a:custGeom>
              <a:avLst/>
              <a:gdLst>
                <a:gd name="connsiteX0" fmla="*/ 0 w 124747"/>
                <a:gd name="connsiteY0" fmla="*/ 0 h 245995"/>
                <a:gd name="connsiteX1" fmla="*/ 124748 w 124747"/>
                <a:gd name="connsiteY1" fmla="*/ 0 h 245995"/>
                <a:gd name="connsiteX2" fmla="*/ 124748 w 124747"/>
                <a:gd name="connsiteY2" fmla="*/ 245995 h 245995"/>
                <a:gd name="connsiteX3" fmla="*/ 0 w 124747"/>
                <a:gd name="connsiteY3" fmla="*/ 245995 h 2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47" h="245995">
                  <a:moveTo>
                    <a:pt x="0" y="0"/>
                  </a:moveTo>
                  <a:lnTo>
                    <a:pt x="124748" y="0"/>
                  </a:lnTo>
                  <a:lnTo>
                    <a:pt x="124748" y="245995"/>
                  </a:lnTo>
                  <a:lnTo>
                    <a:pt x="0" y="245995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6F43445B-C17A-F507-B448-5F263C87FBF1}"/>
                </a:ext>
              </a:extLst>
            </p:cNvPr>
            <p:cNvSpPr/>
            <p:nvPr/>
          </p:nvSpPr>
          <p:spPr>
            <a:xfrm rot="1198800">
              <a:off x="9583684" y="4325515"/>
              <a:ext cx="719475" cy="1351648"/>
            </a:xfrm>
            <a:custGeom>
              <a:avLst/>
              <a:gdLst>
                <a:gd name="connsiteX0" fmla="*/ 0 w 719475"/>
                <a:gd name="connsiteY0" fmla="*/ 0 h 1351648"/>
                <a:gd name="connsiteX1" fmla="*/ 719475 w 719475"/>
                <a:gd name="connsiteY1" fmla="*/ 0 h 1351648"/>
                <a:gd name="connsiteX2" fmla="*/ 719475 w 719475"/>
                <a:gd name="connsiteY2" fmla="*/ 1351649 h 1351648"/>
                <a:gd name="connsiteX3" fmla="*/ 0 w 719475"/>
                <a:gd name="connsiteY3" fmla="*/ 1351649 h 135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475" h="1351648">
                  <a:moveTo>
                    <a:pt x="0" y="0"/>
                  </a:moveTo>
                  <a:lnTo>
                    <a:pt x="719475" y="0"/>
                  </a:lnTo>
                  <a:lnTo>
                    <a:pt x="719475" y="1351649"/>
                  </a:lnTo>
                  <a:lnTo>
                    <a:pt x="0" y="135164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626333F1-0FA5-6144-B05C-82C609C886E1}"/>
                </a:ext>
              </a:extLst>
            </p:cNvPr>
            <p:cNvSpPr/>
            <p:nvPr/>
          </p:nvSpPr>
          <p:spPr>
            <a:xfrm>
              <a:off x="9679963" y="4145470"/>
              <a:ext cx="245677" cy="245677"/>
            </a:xfrm>
            <a:custGeom>
              <a:avLst/>
              <a:gdLst>
                <a:gd name="connsiteX0" fmla="*/ 245677 w 245677"/>
                <a:gd name="connsiteY0" fmla="*/ 122839 h 245677"/>
                <a:gd name="connsiteX1" fmla="*/ 122839 w 245677"/>
                <a:gd name="connsiteY1" fmla="*/ 245677 h 245677"/>
                <a:gd name="connsiteX2" fmla="*/ 0 w 245677"/>
                <a:gd name="connsiteY2" fmla="*/ 122839 h 245677"/>
                <a:gd name="connsiteX3" fmla="*/ 122839 w 245677"/>
                <a:gd name="connsiteY3" fmla="*/ 0 h 245677"/>
                <a:gd name="connsiteX4" fmla="*/ 245677 w 245677"/>
                <a:gd name="connsiteY4" fmla="*/ 122839 h 24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677" h="245677">
                  <a:moveTo>
                    <a:pt x="245677" y="122839"/>
                  </a:moveTo>
                  <a:cubicBezTo>
                    <a:pt x="245677" y="190680"/>
                    <a:pt x="190680" y="245677"/>
                    <a:pt x="122839" y="245677"/>
                  </a:cubicBezTo>
                  <a:cubicBezTo>
                    <a:pt x="54997" y="245677"/>
                    <a:pt x="0" y="190680"/>
                    <a:pt x="0" y="122839"/>
                  </a:cubicBezTo>
                  <a:cubicBezTo>
                    <a:pt x="0" y="54997"/>
                    <a:pt x="54997" y="0"/>
                    <a:pt x="122839" y="0"/>
                  </a:cubicBezTo>
                  <a:cubicBezTo>
                    <a:pt x="190680" y="0"/>
                    <a:pt x="245677" y="54997"/>
                    <a:pt x="245677" y="122839"/>
                  </a:cubicBez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6B289FD9-EFA7-752C-6CFC-D522DF28E44F}"/>
                </a:ext>
              </a:extLst>
            </p:cNvPr>
            <p:cNvSpPr/>
            <p:nvPr/>
          </p:nvSpPr>
          <p:spPr>
            <a:xfrm>
              <a:off x="11439270" y="3643295"/>
              <a:ext cx="408507" cy="458788"/>
            </a:xfrm>
            <a:custGeom>
              <a:avLst/>
              <a:gdLst>
                <a:gd name="connsiteX0" fmla="*/ 22330 w 408507"/>
                <a:gd name="connsiteY0" fmla="*/ 0 h 458788"/>
                <a:gd name="connsiteX1" fmla="*/ 0 w 408507"/>
                <a:gd name="connsiteY1" fmla="*/ 458788 h 458788"/>
                <a:gd name="connsiteX2" fmla="*/ 408507 w 408507"/>
                <a:gd name="connsiteY2" fmla="*/ 248700 h 458788"/>
                <a:gd name="connsiteX3" fmla="*/ 22330 w 408507"/>
                <a:gd name="connsiteY3" fmla="*/ 0 h 4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507" h="458788">
                  <a:moveTo>
                    <a:pt x="22330" y="0"/>
                  </a:moveTo>
                  <a:lnTo>
                    <a:pt x="0" y="458788"/>
                  </a:lnTo>
                  <a:lnTo>
                    <a:pt x="408507" y="248700"/>
                  </a:lnTo>
                  <a:lnTo>
                    <a:pt x="22330" y="0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109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F43C944-9333-D829-A258-9C12E06FCB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工作业绩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4B67579-5577-0554-F82E-D7A7B898E0AD}"/>
              </a:ext>
            </a:extLst>
          </p:cNvPr>
          <p:cNvGrpSpPr/>
          <p:nvPr/>
        </p:nvGrpSpPr>
        <p:grpSpPr>
          <a:xfrm>
            <a:off x="6821212" y="1125538"/>
            <a:ext cx="4240748" cy="1107444"/>
            <a:chOff x="6858175" y="1371809"/>
            <a:chExt cx="4240748" cy="110744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4B2AD33-21C0-0BD5-0CDA-81863DB60EA6}"/>
                </a:ext>
              </a:extLst>
            </p:cNvPr>
            <p:cNvSpPr txBox="1"/>
            <p:nvPr/>
          </p:nvSpPr>
          <p:spPr>
            <a:xfrm>
              <a:off x="7578135" y="146414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一季度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276C740-DC45-B682-AB64-5FDE593C7A36}"/>
                </a:ext>
              </a:extLst>
            </p:cNvPr>
            <p:cNvSpPr txBox="1"/>
            <p:nvPr/>
          </p:nvSpPr>
          <p:spPr>
            <a:xfrm>
              <a:off x="7578135" y="1820162"/>
              <a:ext cx="3520788" cy="659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8015A49-3E27-9314-D95B-6C647506F6BA}"/>
                </a:ext>
              </a:extLst>
            </p:cNvPr>
            <p:cNvSpPr txBox="1"/>
            <p:nvPr/>
          </p:nvSpPr>
          <p:spPr>
            <a:xfrm>
              <a:off x="6858175" y="1371809"/>
              <a:ext cx="65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2"/>
                  </a:solidFill>
                </a:rPr>
                <a:t>01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</p:grp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9D56A11C-C5C2-E62C-0A4A-96193E8C0F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226092"/>
              </p:ext>
            </p:extLst>
          </p:nvPr>
        </p:nvGraphicFramePr>
        <p:xfrm>
          <a:off x="470201" y="1314609"/>
          <a:ext cx="6351011" cy="4814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9DAC26CE-7805-4EDF-A5B5-389CB1EDFD80}"/>
              </a:ext>
            </a:extLst>
          </p:cNvPr>
          <p:cNvSpPr txBox="1"/>
          <p:nvPr/>
        </p:nvSpPr>
        <p:spPr>
          <a:xfrm>
            <a:off x="2475316" y="1735052"/>
            <a:ext cx="2262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…</a:t>
            </a:r>
            <a:r>
              <a:rPr lang="zh-CN" altLang="en-US" dirty="0"/>
              <a:t>项目同期收益统计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36BB252-FB87-E168-78CF-B16EA3C85994}"/>
              </a:ext>
            </a:extLst>
          </p:cNvPr>
          <p:cNvGrpSpPr/>
          <p:nvPr/>
        </p:nvGrpSpPr>
        <p:grpSpPr>
          <a:xfrm>
            <a:off x="6821212" y="2445828"/>
            <a:ext cx="4240748" cy="1107444"/>
            <a:chOff x="6858175" y="1371809"/>
            <a:chExt cx="4240748" cy="110744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F13C83A-22D5-A717-0144-CA412FCAF68B}"/>
                </a:ext>
              </a:extLst>
            </p:cNvPr>
            <p:cNvSpPr txBox="1"/>
            <p:nvPr/>
          </p:nvSpPr>
          <p:spPr>
            <a:xfrm>
              <a:off x="7578135" y="146414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二季度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C89BC5C-2EE6-69FD-750A-1AC00A62DCA1}"/>
                </a:ext>
              </a:extLst>
            </p:cNvPr>
            <p:cNvSpPr txBox="1"/>
            <p:nvPr/>
          </p:nvSpPr>
          <p:spPr>
            <a:xfrm>
              <a:off x="7578135" y="1820162"/>
              <a:ext cx="3520788" cy="659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42E87B5-0D89-CE61-6271-95A2BFEA981E}"/>
                </a:ext>
              </a:extLst>
            </p:cNvPr>
            <p:cNvSpPr txBox="1"/>
            <p:nvPr/>
          </p:nvSpPr>
          <p:spPr>
            <a:xfrm>
              <a:off x="6858175" y="1371809"/>
              <a:ext cx="65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2"/>
                  </a:solidFill>
                </a:rPr>
                <a:t>02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DD23D34-5127-8FE4-AC28-5DC877A724C1}"/>
              </a:ext>
            </a:extLst>
          </p:cNvPr>
          <p:cNvGrpSpPr/>
          <p:nvPr/>
        </p:nvGrpSpPr>
        <p:grpSpPr>
          <a:xfrm>
            <a:off x="6821212" y="3766118"/>
            <a:ext cx="4240748" cy="1107444"/>
            <a:chOff x="6858175" y="1371809"/>
            <a:chExt cx="4240748" cy="1107444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F0BBEA0-4DA4-DC95-E5C6-2BF9B255D3D7}"/>
                </a:ext>
              </a:extLst>
            </p:cNvPr>
            <p:cNvSpPr txBox="1"/>
            <p:nvPr/>
          </p:nvSpPr>
          <p:spPr>
            <a:xfrm>
              <a:off x="7578135" y="146414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三季度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BBC192C-1F20-C59B-4063-76E02EFD90C2}"/>
                </a:ext>
              </a:extLst>
            </p:cNvPr>
            <p:cNvSpPr txBox="1"/>
            <p:nvPr/>
          </p:nvSpPr>
          <p:spPr>
            <a:xfrm>
              <a:off x="7578135" y="1820162"/>
              <a:ext cx="3520788" cy="659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C14845B-6EFA-4954-E9FA-3326261253F2}"/>
                </a:ext>
              </a:extLst>
            </p:cNvPr>
            <p:cNvSpPr txBox="1"/>
            <p:nvPr/>
          </p:nvSpPr>
          <p:spPr>
            <a:xfrm>
              <a:off x="6858175" y="1371809"/>
              <a:ext cx="65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2"/>
                  </a:solidFill>
                </a:rPr>
                <a:t>03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DE00F93-F205-70DE-8F7E-6AFEC7B64AC4}"/>
              </a:ext>
            </a:extLst>
          </p:cNvPr>
          <p:cNvGrpSpPr/>
          <p:nvPr/>
        </p:nvGrpSpPr>
        <p:grpSpPr>
          <a:xfrm>
            <a:off x="6821212" y="5086408"/>
            <a:ext cx="4240748" cy="1107444"/>
            <a:chOff x="6858175" y="1371809"/>
            <a:chExt cx="4240748" cy="1107444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2206AA8-C1A4-D07B-7F4D-551559F10E9D}"/>
                </a:ext>
              </a:extLst>
            </p:cNvPr>
            <p:cNvSpPr txBox="1"/>
            <p:nvPr/>
          </p:nvSpPr>
          <p:spPr>
            <a:xfrm>
              <a:off x="7578135" y="146414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四季度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5E755C9-30D1-CB37-1DBA-E6FC95CE52C3}"/>
                </a:ext>
              </a:extLst>
            </p:cNvPr>
            <p:cNvSpPr txBox="1"/>
            <p:nvPr/>
          </p:nvSpPr>
          <p:spPr>
            <a:xfrm>
              <a:off x="7578135" y="1820162"/>
              <a:ext cx="3520788" cy="659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C93F5BA-CED9-9673-49EE-46B3ABAF81CE}"/>
                </a:ext>
              </a:extLst>
            </p:cNvPr>
            <p:cNvSpPr txBox="1"/>
            <p:nvPr/>
          </p:nvSpPr>
          <p:spPr>
            <a:xfrm>
              <a:off x="6858175" y="1371809"/>
              <a:ext cx="65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2"/>
                  </a:solidFill>
                </a:rPr>
                <a:t>04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72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F819075-60F4-D3B6-0939-F92DADDFC8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亮点经验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D436D88-1F10-28B6-8C47-514F87F7F520}"/>
              </a:ext>
            </a:extLst>
          </p:cNvPr>
          <p:cNvGrpSpPr/>
          <p:nvPr/>
        </p:nvGrpSpPr>
        <p:grpSpPr>
          <a:xfrm>
            <a:off x="1002277" y="3411914"/>
            <a:ext cx="2894796" cy="1406453"/>
            <a:chOff x="930189" y="3234109"/>
            <a:chExt cx="2894796" cy="140645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833C748-D4E3-3F4A-6F62-E6492D1C0D59}"/>
                </a:ext>
              </a:extLst>
            </p:cNvPr>
            <p:cNvGrpSpPr/>
            <p:nvPr/>
          </p:nvGrpSpPr>
          <p:grpSpPr>
            <a:xfrm>
              <a:off x="1018969" y="3234109"/>
              <a:ext cx="2327842" cy="1406453"/>
              <a:chOff x="1018969" y="3234109"/>
              <a:chExt cx="2327842" cy="1406453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70FBDCD-2E09-F290-7779-F6E1445795DE}"/>
                  </a:ext>
                </a:extLst>
              </p:cNvPr>
              <p:cNvSpPr txBox="1"/>
              <p:nvPr/>
            </p:nvSpPr>
            <p:spPr>
              <a:xfrm>
                <a:off x="1033786" y="323410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+mj-ea"/>
                    <a:ea typeface="+mj-ea"/>
                  </a:rPr>
                  <a:t>用户体验</a:t>
                </a:r>
                <a:endParaRPr lang="en-US" altLang="zh-CN" sz="2000" dirty="0">
                  <a:latin typeface="+mj-ea"/>
                  <a:ea typeface="+mj-ea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64C9BDE-A79A-CA9F-8A60-32C4DA4A299A}"/>
                  </a:ext>
                </a:extLst>
              </p:cNvPr>
              <p:cNvSpPr txBox="1"/>
              <p:nvPr/>
            </p:nvSpPr>
            <p:spPr>
              <a:xfrm>
                <a:off x="1018969" y="3686005"/>
                <a:ext cx="232784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lvl1pPr>
              </a:lstStyle>
              <a:p>
                <a:r>
                  <a:rPr lang="zh-CN" altLang="en-US" dirty="0"/>
                  <a:t>在这里输入你的正文，阐述与关键词标题相关的具体内容</a:t>
                </a:r>
              </a:p>
            </p:txBody>
          </p:sp>
        </p:grp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7F4F1D9E-4832-E457-058B-FB49047692BD}"/>
                </a:ext>
              </a:extLst>
            </p:cNvPr>
            <p:cNvCxnSpPr/>
            <p:nvPr/>
          </p:nvCxnSpPr>
          <p:spPr>
            <a:xfrm>
              <a:off x="930189" y="3622555"/>
              <a:ext cx="2894796" cy="0"/>
            </a:xfrm>
            <a:prstGeom prst="line">
              <a:avLst/>
            </a:prstGeom>
            <a:ln w="12700">
              <a:solidFill>
                <a:schemeClr val="accent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E6D5404-71D0-8447-98FF-037DF000C4E5}"/>
              </a:ext>
            </a:extLst>
          </p:cNvPr>
          <p:cNvGrpSpPr/>
          <p:nvPr/>
        </p:nvGrpSpPr>
        <p:grpSpPr>
          <a:xfrm>
            <a:off x="7400539" y="1740789"/>
            <a:ext cx="3090815" cy="1444600"/>
            <a:chOff x="7004299" y="1537583"/>
            <a:chExt cx="3090815" cy="144460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DA52A59-8319-CD97-7163-1DEFC47B9ED9}"/>
                </a:ext>
              </a:extLst>
            </p:cNvPr>
            <p:cNvSpPr txBox="1"/>
            <p:nvPr/>
          </p:nvSpPr>
          <p:spPr>
            <a:xfrm>
              <a:off x="7751202" y="2027626"/>
              <a:ext cx="23439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B09F270-74ED-3A4A-B4D1-47B2027C9F17}"/>
                </a:ext>
              </a:extLst>
            </p:cNvPr>
            <p:cNvSpPr txBox="1"/>
            <p:nvPr/>
          </p:nvSpPr>
          <p:spPr>
            <a:xfrm>
              <a:off x="7763198" y="153758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创新模式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A45027C1-682E-053D-EE02-D6AE63EDBDE4}"/>
                </a:ext>
              </a:extLst>
            </p:cNvPr>
            <p:cNvCxnSpPr/>
            <p:nvPr/>
          </p:nvCxnSpPr>
          <p:spPr>
            <a:xfrm>
              <a:off x="7004299" y="1962584"/>
              <a:ext cx="3060000" cy="0"/>
            </a:xfrm>
            <a:prstGeom prst="line">
              <a:avLst/>
            </a:prstGeom>
            <a:ln w="12700">
              <a:solidFill>
                <a:schemeClr val="accent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CC0AF47-0719-0313-DE59-7AE17394A38C}"/>
              </a:ext>
            </a:extLst>
          </p:cNvPr>
          <p:cNvGrpSpPr/>
          <p:nvPr/>
        </p:nvGrpSpPr>
        <p:grpSpPr>
          <a:xfrm>
            <a:off x="7835277" y="4344497"/>
            <a:ext cx="3060000" cy="1443872"/>
            <a:chOff x="7063478" y="4175159"/>
            <a:chExt cx="3060000" cy="144387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13EDEBE-3F56-137E-6864-9EE3AC201A1E}"/>
                </a:ext>
              </a:extLst>
            </p:cNvPr>
            <p:cNvSpPr txBox="1"/>
            <p:nvPr/>
          </p:nvSpPr>
          <p:spPr>
            <a:xfrm>
              <a:off x="7760840" y="4664474"/>
              <a:ext cx="23439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15E307F-1C2B-39D3-8F4E-19D191960E7D}"/>
                </a:ext>
              </a:extLst>
            </p:cNvPr>
            <p:cNvSpPr txBox="1"/>
            <p:nvPr/>
          </p:nvSpPr>
          <p:spPr>
            <a:xfrm>
              <a:off x="7760840" y="417515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系统能力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A8E1AC42-2D6F-B07C-6872-A2BBA49D0689}"/>
                </a:ext>
              </a:extLst>
            </p:cNvPr>
            <p:cNvCxnSpPr/>
            <p:nvPr/>
          </p:nvCxnSpPr>
          <p:spPr>
            <a:xfrm>
              <a:off x="7063478" y="4569428"/>
              <a:ext cx="3060000" cy="0"/>
            </a:xfrm>
            <a:prstGeom prst="line">
              <a:avLst/>
            </a:prstGeom>
            <a:ln w="12700">
              <a:solidFill>
                <a:schemeClr val="accent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C53E5367-0E66-838A-722D-DA15DD6D8F98}"/>
              </a:ext>
            </a:extLst>
          </p:cNvPr>
          <p:cNvGrpSpPr/>
          <p:nvPr/>
        </p:nvGrpSpPr>
        <p:grpSpPr>
          <a:xfrm>
            <a:off x="3593463" y="1408356"/>
            <a:ext cx="4460967" cy="4775631"/>
            <a:chOff x="633503" y="5037143"/>
            <a:chExt cx="5005348" cy="5358411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8F41CAC-7036-8210-0998-F0D2A6FEDB68}"/>
                </a:ext>
              </a:extLst>
            </p:cNvPr>
            <p:cNvSpPr/>
            <p:nvPr/>
          </p:nvSpPr>
          <p:spPr>
            <a:xfrm>
              <a:off x="805979" y="5037143"/>
              <a:ext cx="4832872" cy="5358411"/>
            </a:xfrm>
            <a:custGeom>
              <a:avLst/>
              <a:gdLst>
                <a:gd name="connsiteX0" fmla="*/ 4163496 w 4832872"/>
                <a:gd name="connsiteY0" fmla="*/ 682750 h 5358411"/>
                <a:gd name="connsiteX1" fmla="*/ 4816594 w 4832872"/>
                <a:gd name="connsiteY1" fmla="*/ 2213931 h 5358411"/>
                <a:gd name="connsiteX2" fmla="*/ 4562373 w 4832872"/>
                <a:gd name="connsiteY2" fmla="*/ 3837816 h 5358411"/>
                <a:gd name="connsiteX3" fmla="*/ 3484303 w 4832872"/>
                <a:gd name="connsiteY3" fmla="*/ 5183592 h 5358411"/>
                <a:gd name="connsiteX4" fmla="*/ 1788538 w 4832872"/>
                <a:gd name="connsiteY4" fmla="*/ 5127339 h 5358411"/>
                <a:gd name="connsiteX5" fmla="*/ 603246 w 4832872"/>
                <a:gd name="connsiteY5" fmla="*/ 3772193 h 5358411"/>
                <a:gd name="connsiteX6" fmla="*/ 24109 w 4832872"/>
                <a:gd name="connsiteY6" fmla="*/ 2212897 h 5358411"/>
                <a:gd name="connsiteX7" fmla="*/ 1252169 w 4832872"/>
                <a:gd name="connsiteY7" fmla="*/ 1023368 h 5358411"/>
                <a:gd name="connsiteX8" fmla="*/ 2691670 w 4832872"/>
                <a:gd name="connsiteY8" fmla="*/ 15071 h 5358411"/>
                <a:gd name="connsiteX9" fmla="*/ 4163496 w 4832872"/>
                <a:gd name="connsiteY9" fmla="*/ 682750 h 535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2872" h="5358411">
                  <a:moveTo>
                    <a:pt x="4163496" y="682750"/>
                  </a:moveTo>
                  <a:cubicBezTo>
                    <a:pt x="4555145" y="1119187"/>
                    <a:pt x="4759294" y="1670210"/>
                    <a:pt x="4816594" y="2213931"/>
                  </a:cubicBezTo>
                  <a:cubicBezTo>
                    <a:pt x="4872834" y="2757652"/>
                    <a:pt x="4782212" y="3295130"/>
                    <a:pt x="4562373" y="3837816"/>
                  </a:cubicBezTo>
                  <a:cubicBezTo>
                    <a:pt x="4343631" y="4379456"/>
                    <a:pt x="3995735" y="4926305"/>
                    <a:pt x="3484303" y="5183592"/>
                  </a:cubicBezTo>
                  <a:cubicBezTo>
                    <a:pt x="2971823" y="5440865"/>
                    <a:pt x="2294774" y="5407530"/>
                    <a:pt x="1788538" y="5127339"/>
                  </a:cubicBezTo>
                  <a:cubicBezTo>
                    <a:pt x="1283486" y="4847148"/>
                    <a:pt x="948014" y="4319042"/>
                    <a:pt x="603246" y="3772193"/>
                  </a:cubicBezTo>
                  <a:cubicBezTo>
                    <a:pt x="258478" y="3225344"/>
                    <a:pt x="-96721" y="2659740"/>
                    <a:pt x="24109" y="2212897"/>
                  </a:cubicBezTo>
                  <a:cubicBezTo>
                    <a:pt x="144938" y="1766054"/>
                    <a:pt x="740737" y="1439019"/>
                    <a:pt x="1252169" y="1023368"/>
                  </a:cubicBezTo>
                  <a:cubicBezTo>
                    <a:pt x="1763602" y="608801"/>
                    <a:pt x="2189633" y="105693"/>
                    <a:pt x="2691670" y="15071"/>
                  </a:cubicBezTo>
                  <a:cubicBezTo>
                    <a:pt x="3193743" y="-74504"/>
                    <a:pt x="3771846" y="246312"/>
                    <a:pt x="4163496" y="682750"/>
                  </a:cubicBezTo>
                  <a:close/>
                </a:path>
              </a:pathLst>
            </a:custGeom>
            <a:solidFill>
              <a:srgbClr val="F0F0F0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4292A625-797E-971E-3A6D-FB003DC9CA85}"/>
                </a:ext>
              </a:extLst>
            </p:cNvPr>
            <p:cNvSpPr/>
            <p:nvPr/>
          </p:nvSpPr>
          <p:spPr>
            <a:xfrm>
              <a:off x="633503" y="7517171"/>
              <a:ext cx="1968329" cy="1880199"/>
            </a:xfrm>
            <a:custGeom>
              <a:avLst/>
              <a:gdLst>
                <a:gd name="connsiteX0" fmla="*/ 680053 w 1968329"/>
                <a:gd name="connsiteY0" fmla="*/ 1880200 h 1880199"/>
                <a:gd name="connsiteX1" fmla="*/ 340033 w 1968329"/>
                <a:gd name="connsiteY1" fmla="*/ 940106 h 1880199"/>
                <a:gd name="connsiteX2" fmla="*/ 0 w 1968329"/>
                <a:gd name="connsiteY2" fmla="*/ 0 h 1880199"/>
                <a:gd name="connsiteX3" fmla="*/ 984158 w 1968329"/>
                <a:gd name="connsiteY3" fmla="*/ 175587 h 1880199"/>
                <a:gd name="connsiteX4" fmla="*/ 1968329 w 1968329"/>
                <a:gd name="connsiteY4" fmla="*/ 351149 h 1880199"/>
                <a:gd name="connsiteX5" fmla="*/ 1324191 w 1968329"/>
                <a:gd name="connsiteY5" fmla="*/ 1115680 h 188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8329" h="1880199">
                  <a:moveTo>
                    <a:pt x="680053" y="1880200"/>
                  </a:moveTo>
                  <a:lnTo>
                    <a:pt x="340033" y="940106"/>
                  </a:lnTo>
                  <a:lnTo>
                    <a:pt x="0" y="0"/>
                  </a:lnTo>
                  <a:lnTo>
                    <a:pt x="984158" y="175587"/>
                  </a:lnTo>
                  <a:lnTo>
                    <a:pt x="1968329" y="351149"/>
                  </a:lnTo>
                  <a:lnTo>
                    <a:pt x="1324191" y="1115680"/>
                  </a:lnTo>
                  <a:close/>
                </a:path>
              </a:pathLst>
            </a:custGeom>
            <a:noFill/>
            <a:ln w="43996" cap="rnd">
              <a:solidFill>
                <a:schemeClr val="accent2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B1ADA089-836A-6415-AA79-0A8242CD5026}"/>
                </a:ext>
              </a:extLst>
            </p:cNvPr>
            <p:cNvSpPr/>
            <p:nvPr/>
          </p:nvSpPr>
          <p:spPr>
            <a:xfrm>
              <a:off x="988016" y="5841320"/>
              <a:ext cx="3183255" cy="3064780"/>
            </a:xfrm>
            <a:custGeom>
              <a:avLst/>
              <a:gdLst>
                <a:gd name="connsiteX0" fmla="*/ 0 w 3183255"/>
                <a:gd name="connsiteY0" fmla="*/ 0 h 3064780"/>
                <a:gd name="connsiteX1" fmla="*/ 3183255 w 3183255"/>
                <a:gd name="connsiteY1" fmla="*/ 0 h 3064780"/>
                <a:gd name="connsiteX2" fmla="*/ 3183255 w 3183255"/>
                <a:gd name="connsiteY2" fmla="*/ 3064781 h 3064780"/>
                <a:gd name="connsiteX3" fmla="*/ 0 w 3183255"/>
                <a:gd name="connsiteY3" fmla="*/ 3064781 h 306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3255" h="3064780">
                  <a:moveTo>
                    <a:pt x="0" y="0"/>
                  </a:moveTo>
                  <a:lnTo>
                    <a:pt x="3183255" y="0"/>
                  </a:lnTo>
                  <a:lnTo>
                    <a:pt x="3183255" y="3064781"/>
                  </a:lnTo>
                  <a:lnTo>
                    <a:pt x="0" y="306478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76484F42-C885-0614-12D6-7F647C1F624C}"/>
                </a:ext>
              </a:extLst>
            </p:cNvPr>
            <p:cNvSpPr/>
            <p:nvPr/>
          </p:nvSpPr>
          <p:spPr>
            <a:xfrm>
              <a:off x="1911261" y="6344864"/>
              <a:ext cx="1773925" cy="122437"/>
            </a:xfrm>
            <a:custGeom>
              <a:avLst/>
              <a:gdLst>
                <a:gd name="connsiteX0" fmla="*/ 0 w 1773925"/>
                <a:gd name="connsiteY0" fmla="*/ 0 h 122437"/>
                <a:gd name="connsiteX1" fmla="*/ 1773925 w 1773925"/>
                <a:gd name="connsiteY1" fmla="*/ 0 h 122437"/>
                <a:gd name="connsiteX2" fmla="*/ 1773925 w 1773925"/>
                <a:gd name="connsiteY2" fmla="*/ 122437 h 122437"/>
                <a:gd name="connsiteX3" fmla="*/ 0 w 1773925"/>
                <a:gd name="connsiteY3" fmla="*/ 122437 h 1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37">
                  <a:moveTo>
                    <a:pt x="0" y="0"/>
                  </a:moveTo>
                  <a:lnTo>
                    <a:pt x="1773925" y="0"/>
                  </a:lnTo>
                  <a:lnTo>
                    <a:pt x="1773925" y="122437"/>
                  </a:lnTo>
                  <a:lnTo>
                    <a:pt x="0" y="122437"/>
                  </a:lnTo>
                  <a:close/>
                </a:path>
              </a:pathLst>
            </a:custGeom>
            <a:solidFill>
              <a:schemeClr val="accent1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FFC2120E-A0DE-E54E-FD2D-DA73240C5B57}"/>
                </a:ext>
              </a:extLst>
            </p:cNvPr>
            <p:cNvSpPr/>
            <p:nvPr/>
          </p:nvSpPr>
          <p:spPr>
            <a:xfrm>
              <a:off x="1911261" y="6890728"/>
              <a:ext cx="1773925" cy="122424"/>
            </a:xfrm>
            <a:custGeom>
              <a:avLst/>
              <a:gdLst>
                <a:gd name="connsiteX0" fmla="*/ 0 w 1773925"/>
                <a:gd name="connsiteY0" fmla="*/ 0 h 122424"/>
                <a:gd name="connsiteX1" fmla="*/ 1773925 w 1773925"/>
                <a:gd name="connsiteY1" fmla="*/ 0 h 122424"/>
                <a:gd name="connsiteX2" fmla="*/ 1773925 w 1773925"/>
                <a:gd name="connsiteY2" fmla="*/ 122425 h 122424"/>
                <a:gd name="connsiteX3" fmla="*/ 0 w 1773925"/>
                <a:gd name="connsiteY3" fmla="*/ 122425 h 12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24">
                  <a:moveTo>
                    <a:pt x="0" y="0"/>
                  </a:moveTo>
                  <a:lnTo>
                    <a:pt x="1773925" y="0"/>
                  </a:lnTo>
                  <a:lnTo>
                    <a:pt x="1773925" y="122425"/>
                  </a:lnTo>
                  <a:lnTo>
                    <a:pt x="0" y="122425"/>
                  </a:lnTo>
                  <a:close/>
                </a:path>
              </a:pathLst>
            </a:custGeom>
            <a:solidFill>
              <a:schemeClr val="accent1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A989D8EE-D69C-20B9-00BD-AD21EB653EEA}"/>
                </a:ext>
              </a:extLst>
            </p:cNvPr>
            <p:cNvSpPr/>
            <p:nvPr/>
          </p:nvSpPr>
          <p:spPr>
            <a:xfrm>
              <a:off x="1911261" y="7436580"/>
              <a:ext cx="1773925" cy="122449"/>
            </a:xfrm>
            <a:custGeom>
              <a:avLst/>
              <a:gdLst>
                <a:gd name="connsiteX0" fmla="*/ 0 w 1773925"/>
                <a:gd name="connsiteY0" fmla="*/ 0 h 122449"/>
                <a:gd name="connsiteX1" fmla="*/ 1773925 w 1773925"/>
                <a:gd name="connsiteY1" fmla="*/ 0 h 122449"/>
                <a:gd name="connsiteX2" fmla="*/ 1773925 w 1773925"/>
                <a:gd name="connsiteY2" fmla="*/ 122450 h 122449"/>
                <a:gd name="connsiteX3" fmla="*/ 0 w 1773925"/>
                <a:gd name="connsiteY3" fmla="*/ 122450 h 12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49">
                  <a:moveTo>
                    <a:pt x="0" y="0"/>
                  </a:moveTo>
                  <a:lnTo>
                    <a:pt x="1773925" y="0"/>
                  </a:lnTo>
                  <a:lnTo>
                    <a:pt x="1773925" y="122450"/>
                  </a:lnTo>
                  <a:lnTo>
                    <a:pt x="0" y="122450"/>
                  </a:lnTo>
                  <a:close/>
                </a:path>
              </a:pathLst>
            </a:custGeom>
            <a:solidFill>
              <a:schemeClr val="accent1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0F6D4F00-B5EB-0992-8EA5-6917667B584D}"/>
                </a:ext>
              </a:extLst>
            </p:cNvPr>
            <p:cNvSpPr/>
            <p:nvPr/>
          </p:nvSpPr>
          <p:spPr>
            <a:xfrm>
              <a:off x="1327351" y="6288724"/>
              <a:ext cx="304180" cy="194404"/>
            </a:xfrm>
            <a:custGeom>
              <a:avLst/>
              <a:gdLst>
                <a:gd name="connsiteX0" fmla="*/ 304180 w 304180"/>
                <a:gd name="connsiteY0" fmla="*/ 0 h 194404"/>
                <a:gd name="connsiteX1" fmla="*/ 98448 w 304180"/>
                <a:gd name="connsiteY1" fmla="*/ 194404 h 194404"/>
                <a:gd name="connsiteX2" fmla="*/ 0 w 304180"/>
                <a:gd name="connsiteY2" fmla="*/ 101439 h 19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180" h="194404">
                  <a:moveTo>
                    <a:pt x="304180" y="0"/>
                  </a:moveTo>
                  <a:lnTo>
                    <a:pt x="98448" y="194404"/>
                  </a:lnTo>
                  <a:lnTo>
                    <a:pt x="0" y="101439"/>
                  </a:lnTo>
                </a:path>
              </a:pathLst>
            </a:custGeom>
            <a:noFill/>
            <a:ln w="43996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8D204363-54A6-0E6D-9C87-130D9177FED4}"/>
                </a:ext>
              </a:extLst>
            </p:cNvPr>
            <p:cNvSpPr/>
            <p:nvPr/>
          </p:nvSpPr>
          <p:spPr>
            <a:xfrm>
              <a:off x="1327351" y="6860434"/>
              <a:ext cx="304180" cy="194404"/>
            </a:xfrm>
            <a:custGeom>
              <a:avLst/>
              <a:gdLst>
                <a:gd name="connsiteX0" fmla="*/ 304180 w 304180"/>
                <a:gd name="connsiteY0" fmla="*/ 0 h 194404"/>
                <a:gd name="connsiteX1" fmla="*/ 98448 w 304180"/>
                <a:gd name="connsiteY1" fmla="*/ 194404 h 194404"/>
                <a:gd name="connsiteX2" fmla="*/ 0 w 304180"/>
                <a:gd name="connsiteY2" fmla="*/ 101439 h 19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180" h="194404">
                  <a:moveTo>
                    <a:pt x="304180" y="0"/>
                  </a:moveTo>
                  <a:lnTo>
                    <a:pt x="98448" y="194404"/>
                  </a:lnTo>
                  <a:lnTo>
                    <a:pt x="0" y="101439"/>
                  </a:lnTo>
                </a:path>
              </a:pathLst>
            </a:custGeom>
            <a:noFill/>
            <a:ln w="43996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118478CF-1F79-BBBD-327C-D359B6BDDB7E}"/>
                </a:ext>
              </a:extLst>
            </p:cNvPr>
            <p:cNvSpPr/>
            <p:nvPr/>
          </p:nvSpPr>
          <p:spPr>
            <a:xfrm>
              <a:off x="1327351" y="7432144"/>
              <a:ext cx="304180" cy="194404"/>
            </a:xfrm>
            <a:custGeom>
              <a:avLst/>
              <a:gdLst>
                <a:gd name="connsiteX0" fmla="*/ 304180 w 304180"/>
                <a:gd name="connsiteY0" fmla="*/ 0 h 194404"/>
                <a:gd name="connsiteX1" fmla="*/ 98448 w 304180"/>
                <a:gd name="connsiteY1" fmla="*/ 194404 h 194404"/>
                <a:gd name="connsiteX2" fmla="*/ 0 w 304180"/>
                <a:gd name="connsiteY2" fmla="*/ 101439 h 19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180" h="194404">
                  <a:moveTo>
                    <a:pt x="304180" y="0"/>
                  </a:moveTo>
                  <a:lnTo>
                    <a:pt x="98448" y="194404"/>
                  </a:lnTo>
                  <a:lnTo>
                    <a:pt x="0" y="101439"/>
                  </a:lnTo>
                </a:path>
              </a:pathLst>
            </a:custGeom>
            <a:noFill/>
            <a:ln w="43996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34F35D81-70AA-EB16-7FB9-0CF8B5A767CE}"/>
                </a:ext>
              </a:extLst>
            </p:cNvPr>
            <p:cNvSpPr/>
            <p:nvPr/>
          </p:nvSpPr>
          <p:spPr>
            <a:xfrm>
              <a:off x="1911261" y="7982457"/>
              <a:ext cx="1773925" cy="122437"/>
            </a:xfrm>
            <a:custGeom>
              <a:avLst/>
              <a:gdLst>
                <a:gd name="connsiteX0" fmla="*/ 0 w 1773925"/>
                <a:gd name="connsiteY0" fmla="*/ 0 h 122437"/>
                <a:gd name="connsiteX1" fmla="*/ 1773925 w 1773925"/>
                <a:gd name="connsiteY1" fmla="*/ 0 h 122437"/>
                <a:gd name="connsiteX2" fmla="*/ 1773925 w 1773925"/>
                <a:gd name="connsiteY2" fmla="*/ 122437 h 122437"/>
                <a:gd name="connsiteX3" fmla="*/ 0 w 1773925"/>
                <a:gd name="connsiteY3" fmla="*/ 122437 h 1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37">
                  <a:moveTo>
                    <a:pt x="0" y="0"/>
                  </a:moveTo>
                  <a:lnTo>
                    <a:pt x="1773925" y="0"/>
                  </a:lnTo>
                  <a:lnTo>
                    <a:pt x="1773925" y="122437"/>
                  </a:lnTo>
                  <a:lnTo>
                    <a:pt x="0" y="122437"/>
                  </a:lnTo>
                  <a:close/>
                </a:path>
              </a:pathLst>
            </a:custGeom>
            <a:solidFill>
              <a:srgbClr val="F4F7FF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F4ED2C66-07A8-3780-053A-114A5C7BE26D}"/>
                </a:ext>
              </a:extLst>
            </p:cNvPr>
            <p:cNvSpPr/>
            <p:nvPr/>
          </p:nvSpPr>
          <p:spPr>
            <a:xfrm>
              <a:off x="1911261" y="8528321"/>
              <a:ext cx="1773925" cy="122449"/>
            </a:xfrm>
            <a:custGeom>
              <a:avLst/>
              <a:gdLst>
                <a:gd name="connsiteX0" fmla="*/ 0 w 1773925"/>
                <a:gd name="connsiteY0" fmla="*/ 0 h 122449"/>
                <a:gd name="connsiteX1" fmla="*/ 1773925 w 1773925"/>
                <a:gd name="connsiteY1" fmla="*/ 0 h 122449"/>
                <a:gd name="connsiteX2" fmla="*/ 1773925 w 1773925"/>
                <a:gd name="connsiteY2" fmla="*/ 122450 h 122449"/>
                <a:gd name="connsiteX3" fmla="*/ 0 w 1773925"/>
                <a:gd name="connsiteY3" fmla="*/ 122450 h 12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49">
                  <a:moveTo>
                    <a:pt x="0" y="0"/>
                  </a:moveTo>
                  <a:lnTo>
                    <a:pt x="1773925" y="0"/>
                  </a:lnTo>
                  <a:lnTo>
                    <a:pt x="1773925" y="122450"/>
                  </a:lnTo>
                  <a:lnTo>
                    <a:pt x="0" y="122450"/>
                  </a:lnTo>
                  <a:close/>
                </a:path>
              </a:pathLst>
            </a:custGeom>
            <a:solidFill>
              <a:srgbClr val="F4F7FF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80595DEA-CD94-B370-BD77-213FBFFE5D0C}"/>
              </a:ext>
            </a:extLst>
          </p:cNvPr>
          <p:cNvGrpSpPr/>
          <p:nvPr/>
        </p:nvGrpSpPr>
        <p:grpSpPr>
          <a:xfrm>
            <a:off x="5501435" y="1813660"/>
            <a:ext cx="2607698" cy="4746378"/>
            <a:chOff x="7414983" y="946677"/>
            <a:chExt cx="2347848" cy="4273414"/>
          </a:xfrm>
        </p:grpSpPr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2D3A3F98-3A84-B149-EA2D-DBA45A381F9A}"/>
                </a:ext>
              </a:extLst>
            </p:cNvPr>
            <p:cNvSpPr/>
            <p:nvPr/>
          </p:nvSpPr>
          <p:spPr>
            <a:xfrm>
              <a:off x="7932443" y="2475258"/>
              <a:ext cx="373761" cy="543201"/>
            </a:xfrm>
            <a:custGeom>
              <a:avLst/>
              <a:gdLst>
                <a:gd name="connsiteX0" fmla="*/ 541460 w 542763"/>
                <a:gd name="connsiteY0" fmla="*/ 5268 h 788818"/>
                <a:gd name="connsiteX1" fmla="*/ 1082 w 542763"/>
                <a:gd name="connsiteY1" fmla="*/ 726028 h 788818"/>
                <a:gd name="connsiteX2" fmla="*/ 303472 w 542763"/>
                <a:gd name="connsiteY2" fmla="*/ 788819 h 788818"/>
                <a:gd name="connsiteX3" fmla="*/ 541460 w 542763"/>
                <a:gd name="connsiteY3" fmla="*/ 5268 h 78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763" h="788818">
                  <a:moveTo>
                    <a:pt x="541460" y="5268"/>
                  </a:moveTo>
                  <a:cubicBezTo>
                    <a:pt x="290809" y="-44763"/>
                    <a:pt x="-20704" y="266558"/>
                    <a:pt x="1082" y="726028"/>
                  </a:cubicBezTo>
                  <a:lnTo>
                    <a:pt x="303472" y="788819"/>
                  </a:lnTo>
                  <a:cubicBezTo>
                    <a:pt x="303472" y="788819"/>
                    <a:pt x="563295" y="9622"/>
                    <a:pt x="541460" y="5268"/>
                  </a:cubicBezTo>
                  <a:close/>
                </a:path>
              </a:pathLst>
            </a:custGeom>
            <a:solidFill>
              <a:schemeClr val="accent4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D198CD77-194B-FA24-632B-CB062492DD21}"/>
                </a:ext>
              </a:extLst>
            </p:cNvPr>
            <p:cNvSpPr/>
            <p:nvPr/>
          </p:nvSpPr>
          <p:spPr>
            <a:xfrm>
              <a:off x="7904411" y="2828380"/>
              <a:ext cx="5592" cy="115319"/>
            </a:xfrm>
            <a:custGeom>
              <a:avLst/>
              <a:gdLst>
                <a:gd name="connsiteX0" fmla="*/ 8121 w 8120"/>
                <a:gd name="connsiteY0" fmla="*/ 0 h 167462"/>
                <a:gd name="connsiteX1" fmla="*/ 1120 w 8120"/>
                <a:gd name="connsiteY1" fmla="*/ 167463 h 16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20" h="167462">
                  <a:moveTo>
                    <a:pt x="8121" y="0"/>
                  </a:moveTo>
                  <a:cubicBezTo>
                    <a:pt x="705" y="55486"/>
                    <a:pt x="-1640" y="111546"/>
                    <a:pt x="1120" y="167463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E5EA89B9-8FDC-3F71-DD3E-3DAB5BC37883}"/>
                </a:ext>
              </a:extLst>
            </p:cNvPr>
            <p:cNvSpPr/>
            <p:nvPr/>
          </p:nvSpPr>
          <p:spPr>
            <a:xfrm>
              <a:off x="7967872" y="2443717"/>
              <a:ext cx="309407" cy="200218"/>
            </a:xfrm>
            <a:custGeom>
              <a:avLst/>
              <a:gdLst>
                <a:gd name="connsiteX0" fmla="*/ 449311 w 449310"/>
                <a:gd name="connsiteY0" fmla="*/ 5266 h 290750"/>
                <a:gd name="connsiteX1" fmla="*/ 0 w 449310"/>
                <a:gd name="connsiteY1" fmla="*/ 290750 h 2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9310" h="290750">
                  <a:moveTo>
                    <a:pt x="449311" y="5266"/>
                  </a:moveTo>
                  <a:cubicBezTo>
                    <a:pt x="290572" y="-26408"/>
                    <a:pt x="107448" y="86812"/>
                    <a:pt x="0" y="29075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5E7B27C9-DBA7-8DDB-41B9-DBB3DEC7B139}"/>
                </a:ext>
              </a:extLst>
            </p:cNvPr>
            <p:cNvSpPr/>
            <p:nvPr/>
          </p:nvSpPr>
          <p:spPr>
            <a:xfrm>
              <a:off x="8020183" y="2349464"/>
              <a:ext cx="1400870" cy="1914517"/>
            </a:xfrm>
            <a:custGeom>
              <a:avLst/>
              <a:gdLst>
                <a:gd name="connsiteX0" fmla="*/ 995448 w 2034296"/>
                <a:gd name="connsiteY0" fmla="*/ 0 h 2780197"/>
                <a:gd name="connsiteX1" fmla="*/ 1999076 w 2034296"/>
                <a:gd name="connsiteY1" fmla="*/ 2618209 h 2780197"/>
                <a:gd name="connsiteX2" fmla="*/ 135215 w 2034296"/>
                <a:gd name="connsiteY2" fmla="*/ 2607189 h 2780197"/>
                <a:gd name="connsiteX3" fmla="*/ 995448 w 2034296"/>
                <a:gd name="connsiteY3" fmla="*/ 0 h 27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296" h="2780197">
                  <a:moveTo>
                    <a:pt x="995448" y="0"/>
                  </a:moveTo>
                  <a:cubicBezTo>
                    <a:pt x="1941724" y="0"/>
                    <a:pt x="2124785" y="1094090"/>
                    <a:pt x="1999076" y="2618209"/>
                  </a:cubicBezTo>
                  <a:cubicBezTo>
                    <a:pt x="1588808" y="2790265"/>
                    <a:pt x="580778" y="2878494"/>
                    <a:pt x="135215" y="2607189"/>
                  </a:cubicBezTo>
                  <a:cubicBezTo>
                    <a:pt x="-74337" y="2020447"/>
                    <a:pt x="-196042" y="0"/>
                    <a:pt x="995448" y="0"/>
                  </a:cubicBezTo>
                  <a:close/>
                </a:path>
              </a:pathLst>
            </a:custGeom>
            <a:solidFill>
              <a:schemeClr val="accent4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FAD97505-796E-B96B-09E8-403E14D2CC5F}"/>
                </a:ext>
              </a:extLst>
            </p:cNvPr>
            <p:cNvSpPr/>
            <p:nvPr/>
          </p:nvSpPr>
          <p:spPr>
            <a:xfrm>
              <a:off x="8236127" y="1172823"/>
              <a:ext cx="745742" cy="1001245"/>
            </a:xfrm>
            <a:custGeom>
              <a:avLst/>
              <a:gdLst>
                <a:gd name="connsiteX0" fmla="*/ 0 w 1082942"/>
                <a:gd name="connsiteY0" fmla="*/ 726980 h 1453975"/>
                <a:gd name="connsiteX1" fmla="*/ 541479 w 1082942"/>
                <a:gd name="connsiteY1" fmla="*/ 0 h 1453975"/>
                <a:gd name="connsiteX2" fmla="*/ 1082942 w 1082942"/>
                <a:gd name="connsiteY2" fmla="*/ 726980 h 1453975"/>
                <a:gd name="connsiteX3" fmla="*/ 541479 w 1082942"/>
                <a:gd name="connsiteY3" fmla="*/ 1453976 h 1453975"/>
                <a:gd name="connsiteX4" fmla="*/ 0 w 1082942"/>
                <a:gd name="connsiteY4" fmla="*/ 726980 h 145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2942" h="1453975">
                  <a:moveTo>
                    <a:pt x="0" y="726980"/>
                  </a:moveTo>
                  <a:cubicBezTo>
                    <a:pt x="0" y="325484"/>
                    <a:pt x="242422" y="0"/>
                    <a:pt x="541479" y="0"/>
                  </a:cubicBezTo>
                  <a:cubicBezTo>
                    <a:pt x="840536" y="0"/>
                    <a:pt x="1082942" y="325484"/>
                    <a:pt x="1082942" y="726980"/>
                  </a:cubicBezTo>
                  <a:cubicBezTo>
                    <a:pt x="1082942" y="1128476"/>
                    <a:pt x="840520" y="1453976"/>
                    <a:pt x="541479" y="1453976"/>
                  </a:cubicBezTo>
                  <a:cubicBezTo>
                    <a:pt x="242438" y="1453976"/>
                    <a:pt x="0" y="1128492"/>
                    <a:pt x="0" y="726980"/>
                  </a:cubicBezTo>
                  <a:close/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7798E4F7-A47A-1A60-5E68-62CD452ED653}"/>
                </a:ext>
              </a:extLst>
            </p:cNvPr>
            <p:cNvSpPr/>
            <p:nvPr/>
          </p:nvSpPr>
          <p:spPr>
            <a:xfrm>
              <a:off x="8539317" y="1630092"/>
              <a:ext cx="44755" cy="87378"/>
            </a:xfrm>
            <a:custGeom>
              <a:avLst/>
              <a:gdLst>
                <a:gd name="connsiteX0" fmla="*/ 0 w 64991"/>
                <a:gd name="connsiteY0" fmla="*/ 63460 h 126888"/>
                <a:gd name="connsiteX1" fmla="*/ 32488 w 64991"/>
                <a:gd name="connsiteY1" fmla="*/ 0 h 126888"/>
                <a:gd name="connsiteX2" fmla="*/ 64992 w 64991"/>
                <a:gd name="connsiteY2" fmla="*/ 63460 h 126888"/>
                <a:gd name="connsiteX3" fmla="*/ 32488 w 64991"/>
                <a:gd name="connsiteY3" fmla="*/ 126889 h 126888"/>
                <a:gd name="connsiteX4" fmla="*/ 0 w 64991"/>
                <a:gd name="connsiteY4" fmla="*/ 63460 h 12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1" h="126888">
                  <a:moveTo>
                    <a:pt x="0" y="63460"/>
                  </a:moveTo>
                  <a:cubicBezTo>
                    <a:pt x="0" y="28373"/>
                    <a:pt x="14561" y="0"/>
                    <a:pt x="32488" y="0"/>
                  </a:cubicBezTo>
                  <a:cubicBezTo>
                    <a:pt x="50414" y="0"/>
                    <a:pt x="64992" y="28405"/>
                    <a:pt x="64992" y="63460"/>
                  </a:cubicBezTo>
                  <a:cubicBezTo>
                    <a:pt x="64992" y="98516"/>
                    <a:pt x="50446" y="126889"/>
                    <a:pt x="32488" y="126889"/>
                  </a:cubicBezTo>
                  <a:cubicBezTo>
                    <a:pt x="14530" y="126889"/>
                    <a:pt x="0" y="98484"/>
                    <a:pt x="0" y="63460"/>
                  </a:cubicBezTo>
                  <a:close/>
                </a:path>
              </a:pathLst>
            </a:custGeom>
            <a:solidFill>
              <a:srgbClr val="1B3C87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0427B8D4-6578-973B-BA2F-438EF7CEA2CD}"/>
                </a:ext>
              </a:extLst>
            </p:cNvPr>
            <p:cNvSpPr/>
            <p:nvPr/>
          </p:nvSpPr>
          <p:spPr>
            <a:xfrm>
              <a:off x="8390226" y="1755142"/>
              <a:ext cx="46128" cy="122908"/>
            </a:xfrm>
            <a:custGeom>
              <a:avLst/>
              <a:gdLst>
                <a:gd name="connsiteX0" fmla="*/ 66985 w 66985"/>
                <a:gd name="connsiteY0" fmla="*/ 0 h 178483"/>
                <a:gd name="connsiteX1" fmla="*/ 0 w 66985"/>
                <a:gd name="connsiteY1" fmla="*/ 178483 h 17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985" h="178483">
                  <a:moveTo>
                    <a:pt x="66985" y="0"/>
                  </a:moveTo>
                  <a:cubicBezTo>
                    <a:pt x="65949" y="39186"/>
                    <a:pt x="54593" y="123795"/>
                    <a:pt x="0" y="178483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4624851E-1B30-07DB-88D1-0F15225C1751}"/>
                </a:ext>
              </a:extLst>
            </p:cNvPr>
            <p:cNvSpPr/>
            <p:nvPr/>
          </p:nvSpPr>
          <p:spPr>
            <a:xfrm>
              <a:off x="8521558" y="1933470"/>
              <a:ext cx="95198" cy="53277"/>
            </a:xfrm>
            <a:custGeom>
              <a:avLst/>
              <a:gdLst>
                <a:gd name="connsiteX0" fmla="*/ 0 w 138244"/>
                <a:gd name="connsiteY0" fmla="*/ 77368 h 77367"/>
                <a:gd name="connsiteX1" fmla="*/ 138244 w 138244"/>
                <a:gd name="connsiteY1" fmla="*/ 0 h 7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244" h="77367">
                  <a:moveTo>
                    <a:pt x="0" y="77368"/>
                  </a:moveTo>
                  <a:cubicBezTo>
                    <a:pt x="45390" y="71196"/>
                    <a:pt x="102073" y="53652"/>
                    <a:pt x="138244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FD8EC4C6-2C5C-95A9-37EA-726082781D6C}"/>
                </a:ext>
              </a:extLst>
            </p:cNvPr>
            <p:cNvSpPr/>
            <p:nvPr/>
          </p:nvSpPr>
          <p:spPr>
            <a:xfrm>
              <a:off x="8806298" y="3126552"/>
              <a:ext cx="483681" cy="246937"/>
            </a:xfrm>
            <a:custGeom>
              <a:avLst/>
              <a:gdLst>
                <a:gd name="connsiteX0" fmla="*/ 604285 w 702386"/>
                <a:gd name="connsiteY0" fmla="*/ 38261 h 358593"/>
                <a:gd name="connsiteX1" fmla="*/ 702387 w 702386"/>
                <a:gd name="connsiteY1" fmla="*/ 358594 h 358593"/>
                <a:gd name="connsiteX2" fmla="*/ 0 w 702386"/>
                <a:gd name="connsiteY2" fmla="*/ 0 h 358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386" h="358593">
                  <a:moveTo>
                    <a:pt x="604285" y="38261"/>
                  </a:moveTo>
                  <a:cubicBezTo>
                    <a:pt x="634923" y="125709"/>
                    <a:pt x="702387" y="358594"/>
                    <a:pt x="702387" y="358594"/>
                  </a:cubicBezTo>
                  <a:cubicBezTo>
                    <a:pt x="702387" y="358594"/>
                    <a:pt x="224591" y="113348"/>
                    <a:pt x="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9036A17D-160A-439C-D3CC-33A06BAED8D6}"/>
                </a:ext>
              </a:extLst>
            </p:cNvPr>
            <p:cNvSpPr/>
            <p:nvPr/>
          </p:nvSpPr>
          <p:spPr>
            <a:xfrm>
              <a:off x="7973479" y="2541729"/>
              <a:ext cx="834895" cy="1685271"/>
            </a:xfrm>
            <a:custGeom>
              <a:avLst/>
              <a:gdLst>
                <a:gd name="connsiteX0" fmla="*/ 1212407 w 1212406"/>
                <a:gd name="connsiteY0" fmla="*/ 2440061 h 2447294"/>
                <a:gd name="connsiteX1" fmla="*/ 135222 w 1212406"/>
                <a:gd name="connsiteY1" fmla="*/ 2274304 h 2447294"/>
                <a:gd name="connsiteX2" fmla="*/ 322844 w 1212406"/>
                <a:gd name="connsiteY2" fmla="*/ 0 h 244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2406" h="2447294">
                  <a:moveTo>
                    <a:pt x="1212407" y="2440061"/>
                  </a:moveTo>
                  <a:cubicBezTo>
                    <a:pt x="812936" y="2465579"/>
                    <a:pt x="385396" y="2426632"/>
                    <a:pt x="135222" y="2274304"/>
                  </a:cubicBezTo>
                  <a:cubicBezTo>
                    <a:pt x="-21252" y="1836190"/>
                    <a:pt x="-128747" y="598752"/>
                    <a:pt x="322844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2F8F8EB0-A45A-69EE-F582-E4BC81FCC827}"/>
                </a:ext>
              </a:extLst>
            </p:cNvPr>
            <p:cNvSpPr/>
            <p:nvPr/>
          </p:nvSpPr>
          <p:spPr>
            <a:xfrm>
              <a:off x="8382450" y="2312496"/>
              <a:ext cx="991896" cy="1852389"/>
            </a:xfrm>
            <a:custGeom>
              <a:avLst/>
              <a:gdLst>
                <a:gd name="connsiteX0" fmla="*/ 0 w 1440398"/>
                <a:gd name="connsiteY0" fmla="*/ 95246 h 2689978"/>
                <a:gd name="connsiteX1" fmla="*/ 401560 w 1440398"/>
                <a:gd name="connsiteY1" fmla="*/ 0 h 2689978"/>
                <a:gd name="connsiteX2" fmla="*/ 1405172 w 1440398"/>
                <a:gd name="connsiteY2" fmla="*/ 2618209 h 2689978"/>
                <a:gd name="connsiteX3" fmla="*/ 1180485 w 1440398"/>
                <a:gd name="connsiteY3" fmla="*/ 2689979 h 2689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398" h="2689978">
                  <a:moveTo>
                    <a:pt x="0" y="95246"/>
                  </a:moveTo>
                  <a:cubicBezTo>
                    <a:pt x="113380" y="34290"/>
                    <a:pt x="246330" y="0"/>
                    <a:pt x="401560" y="0"/>
                  </a:cubicBezTo>
                  <a:cubicBezTo>
                    <a:pt x="1347820" y="0"/>
                    <a:pt x="1530897" y="1094090"/>
                    <a:pt x="1405172" y="2618209"/>
                  </a:cubicBezTo>
                  <a:cubicBezTo>
                    <a:pt x="1342749" y="2644381"/>
                    <a:pt x="1266497" y="2668623"/>
                    <a:pt x="1180485" y="2689979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0A39A4F6-1902-9283-9A04-9D5619AB650E}"/>
                </a:ext>
              </a:extLst>
            </p:cNvPr>
            <p:cNvSpPr/>
            <p:nvPr/>
          </p:nvSpPr>
          <p:spPr>
            <a:xfrm>
              <a:off x="9325817" y="4101483"/>
              <a:ext cx="10862" cy="1118607"/>
            </a:xfrm>
            <a:custGeom>
              <a:avLst/>
              <a:gdLst>
                <a:gd name="connsiteX0" fmla="*/ 15773 w 15773"/>
                <a:gd name="connsiteY0" fmla="*/ 0 h 1624404"/>
                <a:gd name="connsiteX1" fmla="*/ 0 w 15773"/>
                <a:gd name="connsiteY1" fmla="*/ 1624405 h 162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73" h="1624404">
                  <a:moveTo>
                    <a:pt x="15773" y="0"/>
                  </a:moveTo>
                  <a:cubicBezTo>
                    <a:pt x="15773" y="101737"/>
                    <a:pt x="0" y="1624405"/>
                    <a:pt x="0" y="1624405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B64C77DD-B44B-005D-6461-F6A66A244093}"/>
                </a:ext>
              </a:extLst>
            </p:cNvPr>
            <p:cNvSpPr/>
            <p:nvPr/>
          </p:nvSpPr>
          <p:spPr>
            <a:xfrm>
              <a:off x="8392561" y="2992430"/>
              <a:ext cx="1370270" cy="898175"/>
            </a:xfrm>
            <a:custGeom>
              <a:avLst/>
              <a:gdLst>
                <a:gd name="connsiteX0" fmla="*/ 206289 w 1989861"/>
                <a:gd name="connsiteY0" fmla="*/ 0 h 1304300"/>
                <a:gd name="connsiteX1" fmla="*/ 42223 w 1989861"/>
                <a:gd name="connsiteY1" fmla="*/ 259503 h 1304300"/>
                <a:gd name="connsiteX2" fmla="*/ 188825 w 1989861"/>
                <a:gd name="connsiteY2" fmla="*/ 311273 h 1304300"/>
                <a:gd name="connsiteX3" fmla="*/ 281216 w 1989861"/>
                <a:gd name="connsiteY3" fmla="*/ 378514 h 1304300"/>
                <a:gd name="connsiteX4" fmla="*/ 280690 w 1989861"/>
                <a:gd name="connsiteY4" fmla="*/ 379805 h 1304300"/>
                <a:gd name="connsiteX5" fmla="*/ 1473886 w 1989861"/>
                <a:gd name="connsiteY5" fmla="*/ 1296481 h 1304300"/>
                <a:gd name="connsiteX6" fmla="*/ 1963516 w 1989861"/>
                <a:gd name="connsiteY6" fmla="*/ 1013373 h 1304300"/>
                <a:gd name="connsiteX7" fmla="*/ 1851045 w 1989861"/>
                <a:gd name="connsiteY7" fmla="*/ 148643 h 1304300"/>
                <a:gd name="connsiteX8" fmla="*/ 1259949 w 1989861"/>
                <a:gd name="connsiteY8" fmla="*/ 304351 h 1304300"/>
                <a:gd name="connsiteX9" fmla="*/ 1374653 w 1989861"/>
                <a:gd name="connsiteY9" fmla="*/ 688097 h 1304300"/>
                <a:gd name="connsiteX10" fmla="*/ 380610 w 1989861"/>
                <a:gd name="connsiteY10" fmla="*/ 126219 h 1304300"/>
                <a:gd name="connsiteX11" fmla="*/ 380035 w 1989861"/>
                <a:gd name="connsiteY11" fmla="*/ 127575 h 1304300"/>
                <a:gd name="connsiteX12" fmla="*/ 206289 w 1989861"/>
                <a:gd name="connsiteY12" fmla="*/ 0 h 130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89861" h="1304300">
                  <a:moveTo>
                    <a:pt x="206289" y="0"/>
                  </a:moveTo>
                  <a:cubicBezTo>
                    <a:pt x="149256" y="0"/>
                    <a:pt x="-97425" y="31419"/>
                    <a:pt x="42223" y="259503"/>
                  </a:cubicBezTo>
                  <a:cubicBezTo>
                    <a:pt x="122238" y="390204"/>
                    <a:pt x="155268" y="352613"/>
                    <a:pt x="188825" y="311273"/>
                  </a:cubicBezTo>
                  <a:cubicBezTo>
                    <a:pt x="214949" y="324878"/>
                    <a:pt x="255252" y="356983"/>
                    <a:pt x="281216" y="378514"/>
                  </a:cubicBezTo>
                  <a:cubicBezTo>
                    <a:pt x="281025" y="378944"/>
                    <a:pt x="280881" y="379375"/>
                    <a:pt x="280690" y="379805"/>
                  </a:cubicBezTo>
                  <a:cubicBezTo>
                    <a:pt x="351248" y="434829"/>
                    <a:pt x="1282389" y="1247741"/>
                    <a:pt x="1473886" y="1296481"/>
                  </a:cubicBezTo>
                  <a:cubicBezTo>
                    <a:pt x="1665384" y="1345221"/>
                    <a:pt x="1880741" y="1155828"/>
                    <a:pt x="1963516" y="1013373"/>
                  </a:cubicBezTo>
                  <a:cubicBezTo>
                    <a:pt x="2054903" y="856277"/>
                    <a:pt x="1881634" y="218930"/>
                    <a:pt x="1851045" y="148643"/>
                  </a:cubicBezTo>
                  <a:cubicBezTo>
                    <a:pt x="1820455" y="78356"/>
                    <a:pt x="1259949" y="304351"/>
                    <a:pt x="1259949" y="304351"/>
                  </a:cubicBezTo>
                  <a:cubicBezTo>
                    <a:pt x="1259949" y="304351"/>
                    <a:pt x="1350714" y="575864"/>
                    <a:pt x="1374653" y="688097"/>
                  </a:cubicBezTo>
                  <a:cubicBezTo>
                    <a:pt x="1321846" y="658384"/>
                    <a:pt x="489078" y="251353"/>
                    <a:pt x="380610" y="126219"/>
                  </a:cubicBezTo>
                  <a:cubicBezTo>
                    <a:pt x="380450" y="126586"/>
                    <a:pt x="380227" y="127224"/>
                    <a:pt x="380035" y="127575"/>
                  </a:cubicBezTo>
                  <a:cubicBezTo>
                    <a:pt x="340339" y="86985"/>
                    <a:pt x="250196" y="0"/>
                    <a:pt x="206289" y="0"/>
                  </a:cubicBezTo>
                  <a:close/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41EF2893-084F-7882-9994-202F995F4600}"/>
                </a:ext>
              </a:extLst>
            </p:cNvPr>
            <p:cNvSpPr/>
            <p:nvPr/>
          </p:nvSpPr>
          <p:spPr>
            <a:xfrm>
              <a:off x="8056964" y="4091269"/>
              <a:ext cx="791" cy="1013711"/>
            </a:xfrm>
            <a:custGeom>
              <a:avLst/>
              <a:gdLst>
                <a:gd name="connsiteX0" fmla="*/ 1148 w 1148"/>
                <a:gd name="connsiteY0" fmla="*/ 0 h 1472077"/>
                <a:gd name="connsiteX1" fmla="*/ 0 w 1148"/>
                <a:gd name="connsiteY1" fmla="*/ 1472077 h 14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8" h="1472077">
                  <a:moveTo>
                    <a:pt x="1148" y="0"/>
                  </a:moveTo>
                  <a:lnTo>
                    <a:pt x="0" y="1472077"/>
                  </a:ln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04A673E7-2A4C-B45F-5B2E-AA8E2A9E3E6C}"/>
                </a:ext>
              </a:extLst>
            </p:cNvPr>
            <p:cNvSpPr/>
            <p:nvPr/>
          </p:nvSpPr>
          <p:spPr>
            <a:xfrm>
              <a:off x="8543491" y="4734652"/>
              <a:ext cx="112551" cy="485439"/>
            </a:xfrm>
            <a:custGeom>
              <a:avLst/>
              <a:gdLst>
                <a:gd name="connsiteX0" fmla="*/ 0 w 163443"/>
                <a:gd name="connsiteY0" fmla="*/ 0 h 704938"/>
                <a:gd name="connsiteX1" fmla="*/ 163444 w 163443"/>
                <a:gd name="connsiteY1" fmla="*/ 704939 h 7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443" h="704938">
                  <a:moveTo>
                    <a:pt x="0" y="0"/>
                  </a:moveTo>
                  <a:cubicBezTo>
                    <a:pt x="51802" y="221450"/>
                    <a:pt x="108611" y="466902"/>
                    <a:pt x="163444" y="704939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2C36C6B7-6ACD-3924-AA41-3FE0B363690E}"/>
                </a:ext>
              </a:extLst>
            </p:cNvPr>
            <p:cNvSpPr/>
            <p:nvPr/>
          </p:nvSpPr>
          <p:spPr>
            <a:xfrm>
              <a:off x="8522202" y="1880741"/>
              <a:ext cx="406246" cy="638586"/>
            </a:xfrm>
            <a:custGeom>
              <a:avLst/>
              <a:gdLst>
                <a:gd name="connsiteX0" fmla="*/ 589937 w 589937"/>
                <a:gd name="connsiteY0" fmla="*/ 0 h 927333"/>
                <a:gd name="connsiteX1" fmla="*/ 535488 w 589937"/>
                <a:gd name="connsiteY1" fmla="*/ 882657 h 927333"/>
                <a:gd name="connsiteX2" fmla="*/ 149 w 589937"/>
                <a:gd name="connsiteY2" fmla="*/ 862115 h 927333"/>
                <a:gd name="connsiteX3" fmla="*/ 21712 w 589937"/>
                <a:gd name="connsiteY3" fmla="*/ 370890 h 92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937" h="927333">
                  <a:moveTo>
                    <a:pt x="589937" y="0"/>
                  </a:moveTo>
                  <a:cubicBezTo>
                    <a:pt x="586875" y="36985"/>
                    <a:pt x="506732" y="660713"/>
                    <a:pt x="535488" y="882657"/>
                  </a:cubicBezTo>
                  <a:cubicBezTo>
                    <a:pt x="466653" y="941221"/>
                    <a:pt x="-9659" y="949833"/>
                    <a:pt x="149" y="862115"/>
                  </a:cubicBezTo>
                  <a:cubicBezTo>
                    <a:pt x="16593" y="715162"/>
                    <a:pt x="51536" y="487062"/>
                    <a:pt x="21712" y="370890"/>
                  </a:cubicBezTo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C718A9E3-28E4-868B-C521-BD2B72CA199C}"/>
                </a:ext>
              </a:extLst>
            </p:cNvPr>
            <p:cNvSpPr/>
            <p:nvPr/>
          </p:nvSpPr>
          <p:spPr>
            <a:xfrm>
              <a:off x="8493332" y="2129073"/>
              <a:ext cx="20584" cy="300774"/>
            </a:xfrm>
            <a:custGeom>
              <a:avLst/>
              <a:gdLst>
                <a:gd name="connsiteX0" fmla="*/ 0 w 29892"/>
                <a:gd name="connsiteY0" fmla="*/ 436775 h 436774"/>
                <a:gd name="connsiteX1" fmla="*/ 24530 w 29892"/>
                <a:gd name="connsiteY1" fmla="*/ 0 h 43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892" h="436774">
                  <a:moveTo>
                    <a:pt x="0" y="436775"/>
                  </a:moveTo>
                  <a:cubicBezTo>
                    <a:pt x="16443" y="289838"/>
                    <a:pt x="40781" y="130908"/>
                    <a:pt x="2453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1FA6F5A9-1398-AC17-4E7C-49D275E9FA3C}"/>
                </a:ext>
              </a:extLst>
            </p:cNvPr>
            <p:cNvSpPr/>
            <p:nvPr/>
          </p:nvSpPr>
          <p:spPr>
            <a:xfrm>
              <a:off x="8712692" y="1897545"/>
              <a:ext cx="182358" cy="576102"/>
            </a:xfrm>
            <a:custGeom>
              <a:avLst/>
              <a:gdLst>
                <a:gd name="connsiteX0" fmla="*/ 264814 w 264814"/>
                <a:gd name="connsiteY0" fmla="*/ 0 h 836596"/>
                <a:gd name="connsiteX1" fmla="*/ 216792 w 264814"/>
                <a:gd name="connsiteY1" fmla="*/ 793534 h 836596"/>
                <a:gd name="connsiteX2" fmla="*/ 0 w 264814"/>
                <a:gd name="connsiteY2" fmla="*/ 836596 h 8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4814" h="836596">
                  <a:moveTo>
                    <a:pt x="264814" y="0"/>
                  </a:moveTo>
                  <a:cubicBezTo>
                    <a:pt x="261720" y="36985"/>
                    <a:pt x="188037" y="571590"/>
                    <a:pt x="216792" y="793534"/>
                  </a:cubicBezTo>
                  <a:cubicBezTo>
                    <a:pt x="189679" y="816644"/>
                    <a:pt x="99090" y="831971"/>
                    <a:pt x="0" y="836596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DF554D5A-32CE-FB9F-224D-7845E8BD6902}"/>
                </a:ext>
              </a:extLst>
            </p:cNvPr>
            <p:cNvSpPr/>
            <p:nvPr/>
          </p:nvSpPr>
          <p:spPr>
            <a:xfrm>
              <a:off x="8268932" y="1910131"/>
              <a:ext cx="474522" cy="224400"/>
            </a:xfrm>
            <a:custGeom>
              <a:avLst/>
              <a:gdLst>
                <a:gd name="connsiteX0" fmla="*/ 689086 w 689085"/>
                <a:gd name="connsiteY0" fmla="*/ 252502 h 325866"/>
                <a:gd name="connsiteX1" fmla="*/ 451671 w 689085"/>
                <a:gd name="connsiteY1" fmla="*/ 325867 h 325866"/>
                <a:gd name="connsiteX2" fmla="*/ 0 w 689085"/>
                <a:gd name="connsiteY2" fmla="*/ 0 h 32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9085" h="325866">
                  <a:moveTo>
                    <a:pt x="689086" y="252502"/>
                  </a:moveTo>
                  <a:cubicBezTo>
                    <a:pt x="617395" y="299551"/>
                    <a:pt x="536838" y="325867"/>
                    <a:pt x="451671" y="325867"/>
                  </a:cubicBezTo>
                  <a:cubicBezTo>
                    <a:pt x="263044" y="325867"/>
                    <a:pt x="96953" y="196394"/>
                    <a:pt x="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EB21C4FF-1621-9D15-FC1E-4EAFCCCAD58F}"/>
                </a:ext>
              </a:extLst>
            </p:cNvPr>
            <p:cNvSpPr/>
            <p:nvPr/>
          </p:nvSpPr>
          <p:spPr>
            <a:xfrm>
              <a:off x="8207088" y="1133340"/>
              <a:ext cx="745742" cy="823566"/>
            </a:xfrm>
            <a:custGeom>
              <a:avLst/>
              <a:gdLst>
                <a:gd name="connsiteX0" fmla="*/ 16204 w 1082942"/>
                <a:gd name="connsiteY0" fmla="*/ 904187 h 1195955"/>
                <a:gd name="connsiteX1" fmla="*/ 0 w 1082942"/>
                <a:gd name="connsiteY1" fmla="*/ 726980 h 1195955"/>
                <a:gd name="connsiteX2" fmla="*/ 541479 w 1082942"/>
                <a:gd name="connsiteY2" fmla="*/ 0 h 1195955"/>
                <a:gd name="connsiteX3" fmla="*/ 1082942 w 1082942"/>
                <a:gd name="connsiteY3" fmla="*/ 726980 h 1195955"/>
                <a:gd name="connsiteX4" fmla="*/ 955240 w 1082942"/>
                <a:gd name="connsiteY4" fmla="*/ 1195955 h 119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2942" h="1195955">
                  <a:moveTo>
                    <a:pt x="16204" y="904187"/>
                  </a:moveTo>
                  <a:cubicBezTo>
                    <a:pt x="5375" y="845735"/>
                    <a:pt x="-48" y="786421"/>
                    <a:pt x="0" y="726980"/>
                  </a:cubicBezTo>
                  <a:cubicBezTo>
                    <a:pt x="0" y="325468"/>
                    <a:pt x="242423" y="0"/>
                    <a:pt x="541479" y="0"/>
                  </a:cubicBezTo>
                  <a:cubicBezTo>
                    <a:pt x="840536" y="0"/>
                    <a:pt x="1082942" y="325468"/>
                    <a:pt x="1082942" y="726980"/>
                  </a:cubicBezTo>
                  <a:cubicBezTo>
                    <a:pt x="1082942" y="905703"/>
                    <a:pt x="1034904" y="1069354"/>
                    <a:pt x="955240" y="1195955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7F593847-5CC5-5CD3-B341-8455DE0EEC6E}"/>
                </a:ext>
              </a:extLst>
            </p:cNvPr>
            <p:cNvSpPr/>
            <p:nvPr/>
          </p:nvSpPr>
          <p:spPr>
            <a:xfrm>
              <a:off x="8085172" y="994328"/>
              <a:ext cx="993430" cy="955032"/>
            </a:xfrm>
            <a:custGeom>
              <a:avLst/>
              <a:gdLst>
                <a:gd name="connsiteX0" fmla="*/ 1255694 w 1442626"/>
                <a:gd name="connsiteY0" fmla="*/ 1386597 h 1386866"/>
                <a:gd name="connsiteX1" fmla="*/ 1440014 w 1442626"/>
                <a:gd name="connsiteY1" fmla="*/ 871577 h 1386866"/>
                <a:gd name="connsiteX2" fmla="*/ 831311 w 1442626"/>
                <a:gd name="connsiteY2" fmla="*/ 42716 h 1386866"/>
                <a:gd name="connsiteX3" fmla="*/ 749095 w 1442626"/>
                <a:gd name="connsiteY3" fmla="*/ 186463 h 1386866"/>
                <a:gd name="connsiteX4" fmla="*/ 354823 w 1442626"/>
                <a:gd name="connsiteY4" fmla="*/ 3753 h 1386866"/>
                <a:gd name="connsiteX5" fmla="*/ 13056 w 1442626"/>
                <a:gd name="connsiteY5" fmla="*/ 195490 h 1386866"/>
                <a:gd name="connsiteX6" fmla="*/ 137122 w 1442626"/>
                <a:gd name="connsiteY6" fmla="*/ 543175 h 1386866"/>
                <a:gd name="connsiteX7" fmla="*/ 3407 w 1442626"/>
                <a:gd name="connsiteY7" fmla="*/ 602600 h 1386866"/>
                <a:gd name="connsiteX8" fmla="*/ 235111 w 1442626"/>
                <a:gd name="connsiteY8" fmla="*/ 904831 h 1386866"/>
                <a:gd name="connsiteX9" fmla="*/ 299337 w 1442626"/>
                <a:gd name="connsiteY9" fmla="*/ 658581 h 1386866"/>
                <a:gd name="connsiteX10" fmla="*/ 937403 w 1442626"/>
                <a:gd name="connsiteY10" fmla="*/ 858978 h 1386866"/>
                <a:gd name="connsiteX11" fmla="*/ 1123031 w 1442626"/>
                <a:gd name="connsiteY11" fmla="*/ 1017764 h 1386866"/>
                <a:gd name="connsiteX12" fmla="*/ 1255694 w 1442626"/>
                <a:gd name="connsiteY12" fmla="*/ 1386597 h 138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42626" h="1386866">
                  <a:moveTo>
                    <a:pt x="1255694" y="1386597"/>
                  </a:moveTo>
                  <a:cubicBezTo>
                    <a:pt x="1316427" y="1397602"/>
                    <a:pt x="1419057" y="1069486"/>
                    <a:pt x="1440014" y="871577"/>
                  </a:cubicBezTo>
                  <a:cubicBezTo>
                    <a:pt x="1477303" y="519012"/>
                    <a:pt x="1107545" y="70451"/>
                    <a:pt x="831311" y="42716"/>
                  </a:cubicBezTo>
                  <a:cubicBezTo>
                    <a:pt x="777085" y="37278"/>
                    <a:pt x="715841" y="93083"/>
                    <a:pt x="749095" y="186463"/>
                  </a:cubicBezTo>
                  <a:cubicBezTo>
                    <a:pt x="682109" y="116192"/>
                    <a:pt x="506497" y="23259"/>
                    <a:pt x="354823" y="3753"/>
                  </a:cubicBezTo>
                  <a:cubicBezTo>
                    <a:pt x="124395" y="-25848"/>
                    <a:pt x="13056" y="127277"/>
                    <a:pt x="13056" y="195490"/>
                  </a:cubicBezTo>
                  <a:cubicBezTo>
                    <a:pt x="13056" y="263703"/>
                    <a:pt x="54427" y="477210"/>
                    <a:pt x="137122" y="543175"/>
                  </a:cubicBezTo>
                  <a:cubicBezTo>
                    <a:pt x="70296" y="542345"/>
                    <a:pt x="10839" y="548486"/>
                    <a:pt x="3407" y="602600"/>
                  </a:cubicBezTo>
                  <a:cubicBezTo>
                    <a:pt x="-19528" y="769473"/>
                    <a:pt x="75065" y="920237"/>
                    <a:pt x="235111" y="904831"/>
                  </a:cubicBezTo>
                  <a:cubicBezTo>
                    <a:pt x="246276" y="810828"/>
                    <a:pt x="266403" y="719824"/>
                    <a:pt x="299337" y="658581"/>
                  </a:cubicBezTo>
                  <a:cubicBezTo>
                    <a:pt x="326084" y="899504"/>
                    <a:pt x="938583" y="818755"/>
                    <a:pt x="937403" y="858978"/>
                  </a:cubicBezTo>
                  <a:cubicBezTo>
                    <a:pt x="932762" y="1013921"/>
                    <a:pt x="1116651" y="1013937"/>
                    <a:pt x="1123031" y="1017764"/>
                  </a:cubicBezTo>
                  <a:cubicBezTo>
                    <a:pt x="1265039" y="1102931"/>
                    <a:pt x="1158852" y="1369006"/>
                    <a:pt x="1255694" y="1386597"/>
                  </a:cubicBezTo>
                  <a:close/>
                </a:path>
              </a:pathLst>
            </a:custGeom>
            <a:solidFill>
              <a:schemeClr val="accent2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6D9F6E98-070F-C013-B95F-77A5C3D8E1C2}"/>
                </a:ext>
              </a:extLst>
            </p:cNvPr>
            <p:cNvSpPr/>
            <p:nvPr/>
          </p:nvSpPr>
          <p:spPr>
            <a:xfrm>
              <a:off x="8046001" y="1125213"/>
              <a:ext cx="118682" cy="442639"/>
            </a:xfrm>
            <a:custGeom>
              <a:avLst/>
              <a:gdLst>
                <a:gd name="connsiteX0" fmla="*/ 19190 w 172346"/>
                <a:gd name="connsiteY0" fmla="*/ 0 h 642786"/>
                <a:gd name="connsiteX1" fmla="*/ 137115 w 172346"/>
                <a:gd name="connsiteY1" fmla="*/ 283889 h 642786"/>
                <a:gd name="connsiteX2" fmla="*/ 3400 w 172346"/>
                <a:gd name="connsiteY2" fmla="*/ 343315 h 642786"/>
                <a:gd name="connsiteX3" fmla="*/ 172346 w 172346"/>
                <a:gd name="connsiteY3" fmla="*/ 642786 h 642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346" h="642786">
                  <a:moveTo>
                    <a:pt x="19190" y="0"/>
                  </a:moveTo>
                  <a:cubicBezTo>
                    <a:pt x="33544" y="92025"/>
                    <a:pt x="72810" y="232566"/>
                    <a:pt x="137115" y="283889"/>
                  </a:cubicBezTo>
                  <a:cubicBezTo>
                    <a:pt x="70322" y="283060"/>
                    <a:pt x="10833" y="289200"/>
                    <a:pt x="3400" y="343315"/>
                  </a:cubicBezTo>
                  <a:cubicBezTo>
                    <a:pt x="-16328" y="487046"/>
                    <a:pt x="51072" y="618735"/>
                    <a:pt x="172346" y="642786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C9D3163E-C4AD-544A-1A49-992B6FCBD0CC}"/>
                </a:ext>
              </a:extLst>
            </p:cNvPr>
            <p:cNvSpPr/>
            <p:nvPr/>
          </p:nvSpPr>
          <p:spPr>
            <a:xfrm>
              <a:off x="8129879" y="946677"/>
              <a:ext cx="791628" cy="247694"/>
            </a:xfrm>
            <a:custGeom>
              <a:avLst/>
              <a:gdLst>
                <a:gd name="connsiteX0" fmla="*/ 1149576 w 1149576"/>
                <a:gd name="connsiteY0" fmla="*/ 359694 h 359693"/>
                <a:gd name="connsiteX1" fmla="*/ 709532 w 1149576"/>
                <a:gd name="connsiteY1" fmla="*/ 42695 h 359693"/>
                <a:gd name="connsiteX2" fmla="*/ 627284 w 1149576"/>
                <a:gd name="connsiteY2" fmla="*/ 186426 h 359693"/>
                <a:gd name="connsiteX3" fmla="*/ 233029 w 1149576"/>
                <a:gd name="connsiteY3" fmla="*/ 3732 h 359693"/>
                <a:gd name="connsiteX4" fmla="*/ 0 w 1149576"/>
                <a:gd name="connsiteY4" fmla="*/ 46347 h 359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576" h="359693">
                  <a:moveTo>
                    <a:pt x="1149576" y="359694"/>
                  </a:moveTo>
                  <a:cubicBezTo>
                    <a:pt x="1025430" y="187877"/>
                    <a:pt x="854523" y="57256"/>
                    <a:pt x="709532" y="42695"/>
                  </a:cubicBezTo>
                  <a:cubicBezTo>
                    <a:pt x="655306" y="37256"/>
                    <a:pt x="594030" y="93045"/>
                    <a:pt x="627284" y="186426"/>
                  </a:cubicBezTo>
                  <a:cubicBezTo>
                    <a:pt x="560395" y="116155"/>
                    <a:pt x="384718" y="23221"/>
                    <a:pt x="233029" y="3732"/>
                  </a:cubicBezTo>
                  <a:cubicBezTo>
                    <a:pt x="133221" y="-9027"/>
                    <a:pt x="55757" y="12344"/>
                    <a:pt x="0" y="46347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BBF2A1CB-2FA5-0B62-F0CB-0FCC3A3FFC00}"/>
                </a:ext>
              </a:extLst>
            </p:cNvPr>
            <p:cNvSpPr/>
            <p:nvPr/>
          </p:nvSpPr>
          <p:spPr>
            <a:xfrm>
              <a:off x="8878641" y="1423440"/>
              <a:ext cx="160791" cy="478234"/>
            </a:xfrm>
            <a:custGeom>
              <a:avLst/>
              <a:gdLst>
                <a:gd name="connsiteX0" fmla="*/ 0 w 233496"/>
                <a:gd name="connsiteY0" fmla="*/ 600474 h 694475"/>
                <a:gd name="connsiteX1" fmla="*/ 46571 w 233496"/>
                <a:gd name="connsiteY1" fmla="*/ 694205 h 694475"/>
                <a:gd name="connsiteX2" fmla="*/ 230875 w 233496"/>
                <a:gd name="connsiteY2" fmla="*/ 179201 h 694475"/>
                <a:gd name="connsiteX3" fmla="*/ 218531 w 233496"/>
                <a:gd name="connsiteY3" fmla="*/ 0 h 69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96" h="694475">
                  <a:moveTo>
                    <a:pt x="0" y="600474"/>
                  </a:moveTo>
                  <a:cubicBezTo>
                    <a:pt x="3365" y="650266"/>
                    <a:pt x="12137" y="687953"/>
                    <a:pt x="46571" y="694205"/>
                  </a:cubicBezTo>
                  <a:cubicBezTo>
                    <a:pt x="107288" y="705226"/>
                    <a:pt x="209951" y="377110"/>
                    <a:pt x="230875" y="179201"/>
                  </a:cubicBezTo>
                  <a:cubicBezTo>
                    <a:pt x="237016" y="121275"/>
                    <a:pt x="232151" y="60781"/>
                    <a:pt x="218531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296F1985-C0D5-A9CD-E2B7-03650351AA8A}"/>
                </a:ext>
              </a:extLst>
            </p:cNvPr>
            <p:cNvSpPr/>
            <p:nvPr/>
          </p:nvSpPr>
          <p:spPr>
            <a:xfrm>
              <a:off x="8233336" y="1400167"/>
              <a:ext cx="465385" cy="181128"/>
            </a:xfrm>
            <a:custGeom>
              <a:avLst/>
              <a:gdLst>
                <a:gd name="connsiteX0" fmla="*/ 0 w 675816"/>
                <a:gd name="connsiteY0" fmla="*/ 65502 h 263028"/>
                <a:gd name="connsiteX1" fmla="*/ 27321 w 675816"/>
                <a:gd name="connsiteY1" fmla="*/ 0 h 263028"/>
                <a:gd name="connsiteX2" fmla="*/ 665274 w 675816"/>
                <a:gd name="connsiteY2" fmla="*/ 200397 h 263028"/>
                <a:gd name="connsiteX3" fmla="*/ 675816 w 675816"/>
                <a:gd name="connsiteY3" fmla="*/ 263028 h 26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816" h="263028">
                  <a:moveTo>
                    <a:pt x="0" y="65502"/>
                  </a:moveTo>
                  <a:cubicBezTo>
                    <a:pt x="7177" y="42910"/>
                    <a:pt x="16316" y="20992"/>
                    <a:pt x="27321" y="0"/>
                  </a:cubicBezTo>
                  <a:cubicBezTo>
                    <a:pt x="54067" y="240923"/>
                    <a:pt x="666550" y="160174"/>
                    <a:pt x="665274" y="200397"/>
                  </a:cubicBezTo>
                  <a:cubicBezTo>
                    <a:pt x="664540" y="224942"/>
                    <a:pt x="668464" y="245612"/>
                    <a:pt x="675816" y="263028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78288B10-1B3D-CCB4-BD62-A855EE6A2C99}"/>
                </a:ext>
              </a:extLst>
            </p:cNvPr>
            <p:cNvSpPr/>
            <p:nvPr/>
          </p:nvSpPr>
          <p:spPr>
            <a:xfrm>
              <a:off x="8770384" y="1628721"/>
              <a:ext cx="148329" cy="188912"/>
            </a:xfrm>
            <a:custGeom>
              <a:avLst/>
              <a:gdLst>
                <a:gd name="connsiteX0" fmla="*/ 0 w 215399"/>
                <a:gd name="connsiteY0" fmla="*/ 24510 h 274332"/>
                <a:gd name="connsiteX1" fmla="*/ 190892 w 215399"/>
                <a:gd name="connsiteY1" fmla="*/ 58941 h 274332"/>
                <a:gd name="connsiteX2" fmla="*/ 156458 w 215399"/>
                <a:gd name="connsiteY2" fmla="*/ 249835 h 274332"/>
                <a:gd name="connsiteX3" fmla="*/ 78038 w 215399"/>
                <a:gd name="connsiteY3" fmla="*/ 274332 h 274332"/>
                <a:gd name="connsiteX4" fmla="*/ 53237 w 215399"/>
                <a:gd name="connsiteY4" fmla="*/ 272099 h 27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99" h="274332">
                  <a:moveTo>
                    <a:pt x="0" y="24510"/>
                  </a:moveTo>
                  <a:cubicBezTo>
                    <a:pt x="62216" y="-18696"/>
                    <a:pt x="147686" y="-3280"/>
                    <a:pt x="190892" y="58941"/>
                  </a:cubicBezTo>
                  <a:cubicBezTo>
                    <a:pt x="234097" y="121159"/>
                    <a:pt x="218675" y="206629"/>
                    <a:pt x="156458" y="249835"/>
                  </a:cubicBezTo>
                  <a:cubicBezTo>
                    <a:pt x="133444" y="265816"/>
                    <a:pt x="106060" y="274364"/>
                    <a:pt x="78038" y="274332"/>
                  </a:cubicBezTo>
                  <a:cubicBezTo>
                    <a:pt x="69713" y="274332"/>
                    <a:pt x="61419" y="273583"/>
                    <a:pt x="53237" y="272099"/>
                  </a:cubicBezTo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2C8F42CD-22CA-9754-AA8E-235F653672F6}"/>
                </a:ext>
              </a:extLst>
            </p:cNvPr>
            <p:cNvSpPr/>
            <p:nvPr/>
          </p:nvSpPr>
          <p:spPr>
            <a:xfrm>
              <a:off x="8761796" y="1609018"/>
              <a:ext cx="148332" cy="188912"/>
            </a:xfrm>
            <a:custGeom>
              <a:avLst/>
              <a:gdLst>
                <a:gd name="connsiteX0" fmla="*/ 0 w 215403"/>
                <a:gd name="connsiteY0" fmla="*/ 24510 h 274332"/>
                <a:gd name="connsiteX1" fmla="*/ 190892 w 215403"/>
                <a:gd name="connsiteY1" fmla="*/ 58941 h 274332"/>
                <a:gd name="connsiteX2" fmla="*/ 156458 w 215403"/>
                <a:gd name="connsiteY2" fmla="*/ 249835 h 274332"/>
                <a:gd name="connsiteX3" fmla="*/ 78038 w 215403"/>
                <a:gd name="connsiteY3" fmla="*/ 274332 h 274332"/>
                <a:gd name="connsiteX4" fmla="*/ 53269 w 215403"/>
                <a:gd name="connsiteY4" fmla="*/ 272115 h 27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403" h="274332">
                  <a:moveTo>
                    <a:pt x="0" y="24510"/>
                  </a:moveTo>
                  <a:cubicBezTo>
                    <a:pt x="62216" y="-18696"/>
                    <a:pt x="147686" y="-3280"/>
                    <a:pt x="190892" y="58941"/>
                  </a:cubicBezTo>
                  <a:cubicBezTo>
                    <a:pt x="234097" y="121159"/>
                    <a:pt x="218690" y="206629"/>
                    <a:pt x="156458" y="249835"/>
                  </a:cubicBezTo>
                  <a:cubicBezTo>
                    <a:pt x="133444" y="265815"/>
                    <a:pt x="106060" y="274364"/>
                    <a:pt x="78038" y="274332"/>
                  </a:cubicBezTo>
                  <a:cubicBezTo>
                    <a:pt x="69728" y="274348"/>
                    <a:pt x="61435" y="273598"/>
                    <a:pt x="53269" y="272115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id="{BB375919-C68C-7950-413A-C15EA02D534A}"/>
                </a:ext>
              </a:extLst>
            </p:cNvPr>
            <p:cNvSpPr/>
            <p:nvPr/>
          </p:nvSpPr>
          <p:spPr>
            <a:xfrm>
              <a:off x="7483542" y="2963183"/>
              <a:ext cx="851331" cy="1147481"/>
            </a:xfrm>
            <a:custGeom>
              <a:avLst/>
              <a:gdLst>
                <a:gd name="connsiteX0" fmla="*/ 240716 w 1236274"/>
                <a:gd name="connsiteY0" fmla="*/ 0 h 1666334"/>
                <a:gd name="connsiteX1" fmla="*/ 1236274 w 1236274"/>
                <a:gd name="connsiteY1" fmla="*/ 158978 h 1666334"/>
                <a:gd name="connsiteX2" fmla="*/ 995542 w 1236274"/>
                <a:gd name="connsiteY2" fmla="*/ 1666335 h 1666334"/>
                <a:gd name="connsiteX3" fmla="*/ 0 w 1236274"/>
                <a:gd name="connsiteY3" fmla="*/ 1507357 h 166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6274" h="1666334">
                  <a:moveTo>
                    <a:pt x="240716" y="0"/>
                  </a:moveTo>
                  <a:lnTo>
                    <a:pt x="1236274" y="158978"/>
                  </a:lnTo>
                  <a:lnTo>
                    <a:pt x="995542" y="1666335"/>
                  </a:lnTo>
                  <a:lnTo>
                    <a:pt x="0" y="150735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69BBA86D-3FBB-E4EF-1BAC-6AD675B332CD}"/>
                </a:ext>
              </a:extLst>
            </p:cNvPr>
            <p:cNvSpPr/>
            <p:nvPr/>
          </p:nvSpPr>
          <p:spPr>
            <a:xfrm>
              <a:off x="7451703" y="2897374"/>
              <a:ext cx="851331" cy="1038005"/>
            </a:xfrm>
            <a:custGeom>
              <a:avLst/>
              <a:gdLst>
                <a:gd name="connsiteX0" fmla="*/ 0 w 1236274"/>
                <a:gd name="connsiteY0" fmla="*/ 1507356 h 1507356"/>
                <a:gd name="connsiteX1" fmla="*/ 240716 w 1236274"/>
                <a:gd name="connsiteY1" fmla="*/ 0 h 1507356"/>
                <a:gd name="connsiteX2" fmla="*/ 1236274 w 1236274"/>
                <a:gd name="connsiteY2" fmla="*/ 159010 h 1507356"/>
                <a:gd name="connsiteX3" fmla="*/ 1158747 w 1236274"/>
                <a:gd name="connsiteY3" fmla="*/ 644828 h 150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6274" h="1507356">
                  <a:moveTo>
                    <a:pt x="0" y="1507356"/>
                  </a:moveTo>
                  <a:lnTo>
                    <a:pt x="240716" y="0"/>
                  </a:lnTo>
                  <a:lnTo>
                    <a:pt x="1236274" y="159010"/>
                  </a:lnTo>
                  <a:lnTo>
                    <a:pt x="1158747" y="644828"/>
                  </a:ln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" name="任意多边形: 形状 231">
              <a:extLst>
                <a:ext uri="{FF2B5EF4-FFF2-40B4-BE49-F238E27FC236}">
                  <a16:creationId xmlns:a16="http://schemas.microsoft.com/office/drawing/2014/main" id="{954EB14D-F1D7-9FC5-BDFF-72565FF642F9}"/>
                </a:ext>
              </a:extLst>
            </p:cNvPr>
            <p:cNvSpPr/>
            <p:nvPr/>
          </p:nvSpPr>
          <p:spPr>
            <a:xfrm>
              <a:off x="7669711" y="3723708"/>
              <a:ext cx="518848" cy="321159"/>
            </a:xfrm>
            <a:custGeom>
              <a:avLst/>
              <a:gdLst>
                <a:gd name="connsiteX0" fmla="*/ 753455 w 753454"/>
                <a:gd name="connsiteY0" fmla="*/ 0 h 466376"/>
                <a:gd name="connsiteX1" fmla="*/ 678958 w 753454"/>
                <a:gd name="connsiteY1" fmla="*/ 466376 h 466376"/>
                <a:gd name="connsiteX2" fmla="*/ 0 w 753454"/>
                <a:gd name="connsiteY2" fmla="*/ 357924 h 46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454" h="466376">
                  <a:moveTo>
                    <a:pt x="753455" y="0"/>
                  </a:moveTo>
                  <a:lnTo>
                    <a:pt x="678958" y="466376"/>
                  </a:lnTo>
                  <a:lnTo>
                    <a:pt x="0" y="357924"/>
                  </a:ln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" name="任意多边形: 形状 232">
              <a:extLst>
                <a:ext uri="{FF2B5EF4-FFF2-40B4-BE49-F238E27FC236}">
                  <a16:creationId xmlns:a16="http://schemas.microsoft.com/office/drawing/2014/main" id="{8570274A-90EE-877F-8EE9-8DE68C3D20A3}"/>
                </a:ext>
              </a:extLst>
            </p:cNvPr>
            <p:cNvSpPr/>
            <p:nvPr/>
          </p:nvSpPr>
          <p:spPr>
            <a:xfrm>
              <a:off x="7440195" y="3368555"/>
              <a:ext cx="162901" cy="434931"/>
            </a:xfrm>
            <a:custGeom>
              <a:avLst/>
              <a:gdLst>
                <a:gd name="connsiteX0" fmla="*/ 17700 w 236559"/>
                <a:gd name="connsiteY0" fmla="*/ 631594 h 631593"/>
                <a:gd name="connsiteX1" fmla="*/ 202339 w 236559"/>
                <a:gd name="connsiteY1" fmla="*/ 960 h 631593"/>
                <a:gd name="connsiteX2" fmla="*/ 172148 w 236559"/>
                <a:gd name="connsiteY2" fmla="*/ 558420 h 631593"/>
                <a:gd name="connsiteX3" fmla="*/ 17700 w 236559"/>
                <a:gd name="connsiteY3" fmla="*/ 631594 h 631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59" h="631593">
                  <a:moveTo>
                    <a:pt x="17700" y="631594"/>
                  </a:moveTo>
                  <a:cubicBezTo>
                    <a:pt x="-27611" y="288997"/>
                    <a:pt x="7253" y="64836"/>
                    <a:pt x="202339" y="960"/>
                  </a:cubicBezTo>
                  <a:cubicBezTo>
                    <a:pt x="281095" y="-24813"/>
                    <a:pt x="203520" y="475965"/>
                    <a:pt x="172148" y="558420"/>
                  </a:cubicBezTo>
                  <a:cubicBezTo>
                    <a:pt x="140777" y="640876"/>
                    <a:pt x="54845" y="546809"/>
                    <a:pt x="17700" y="631594"/>
                  </a:cubicBezTo>
                  <a:close/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20289D9F-BE95-E7A4-6FE6-1952C2AE2C01}"/>
                </a:ext>
              </a:extLst>
            </p:cNvPr>
            <p:cNvSpPr/>
            <p:nvPr/>
          </p:nvSpPr>
          <p:spPr>
            <a:xfrm>
              <a:off x="7425616" y="3335807"/>
              <a:ext cx="166666" cy="213736"/>
            </a:xfrm>
            <a:custGeom>
              <a:avLst/>
              <a:gdLst>
                <a:gd name="connsiteX0" fmla="*/ 7324 w 242027"/>
                <a:gd name="connsiteY0" fmla="*/ 310381 h 310380"/>
                <a:gd name="connsiteX1" fmla="*/ 242027 w 242027"/>
                <a:gd name="connsiteY1" fmla="*/ 0 h 31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27" h="310380">
                  <a:moveTo>
                    <a:pt x="7324" y="310381"/>
                  </a:moveTo>
                  <a:cubicBezTo>
                    <a:pt x="-14318" y="239344"/>
                    <a:pt x="-1958" y="86491"/>
                    <a:pt x="242027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" name="任意多边形: 形状 234">
              <a:extLst>
                <a:ext uri="{FF2B5EF4-FFF2-40B4-BE49-F238E27FC236}">
                  <a16:creationId xmlns:a16="http://schemas.microsoft.com/office/drawing/2014/main" id="{0059DC57-0411-AE60-D9F8-485F67FA0DF4}"/>
                </a:ext>
              </a:extLst>
            </p:cNvPr>
            <p:cNvSpPr/>
            <p:nvPr/>
          </p:nvSpPr>
          <p:spPr>
            <a:xfrm>
              <a:off x="7414983" y="3480439"/>
              <a:ext cx="166668" cy="213725"/>
            </a:xfrm>
            <a:custGeom>
              <a:avLst/>
              <a:gdLst>
                <a:gd name="connsiteX0" fmla="*/ 7310 w 242029"/>
                <a:gd name="connsiteY0" fmla="*/ 310365 h 310364"/>
                <a:gd name="connsiteX1" fmla="*/ 242030 w 242029"/>
                <a:gd name="connsiteY1" fmla="*/ 0 h 31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29" h="310364">
                  <a:moveTo>
                    <a:pt x="7310" y="310365"/>
                  </a:moveTo>
                  <a:cubicBezTo>
                    <a:pt x="-14300" y="239344"/>
                    <a:pt x="-1956" y="86459"/>
                    <a:pt x="24203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" name="任意多边形: 形状 235">
              <a:extLst>
                <a:ext uri="{FF2B5EF4-FFF2-40B4-BE49-F238E27FC236}">
                  <a16:creationId xmlns:a16="http://schemas.microsoft.com/office/drawing/2014/main" id="{8BBB1478-AEEC-02B2-F44C-A1C2ED5CD4CF}"/>
                </a:ext>
              </a:extLst>
            </p:cNvPr>
            <p:cNvSpPr/>
            <p:nvPr/>
          </p:nvSpPr>
          <p:spPr>
            <a:xfrm>
              <a:off x="7424555" y="3604841"/>
              <a:ext cx="166662" cy="213747"/>
            </a:xfrm>
            <a:custGeom>
              <a:avLst/>
              <a:gdLst>
                <a:gd name="connsiteX0" fmla="*/ 7318 w 242021"/>
                <a:gd name="connsiteY0" fmla="*/ 310396 h 310396"/>
                <a:gd name="connsiteX1" fmla="*/ 242021 w 242021"/>
                <a:gd name="connsiteY1" fmla="*/ 0 h 3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21" h="310396">
                  <a:moveTo>
                    <a:pt x="7318" y="310396"/>
                  </a:moveTo>
                  <a:cubicBezTo>
                    <a:pt x="-14308" y="239360"/>
                    <a:pt x="-1964" y="86475"/>
                    <a:pt x="242021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8FF7DB8F-52DE-71E5-7DEF-4CC0F07CDDB7}"/>
                </a:ext>
              </a:extLst>
            </p:cNvPr>
            <p:cNvSpPr/>
            <p:nvPr/>
          </p:nvSpPr>
          <p:spPr>
            <a:xfrm>
              <a:off x="8728496" y="1625897"/>
              <a:ext cx="33332" cy="41130"/>
            </a:xfrm>
            <a:custGeom>
              <a:avLst/>
              <a:gdLst>
                <a:gd name="connsiteX0" fmla="*/ 0 w 48404"/>
                <a:gd name="connsiteY0" fmla="*/ 59728 h 59728"/>
                <a:gd name="connsiteX1" fmla="*/ 48405 w 48404"/>
                <a:gd name="connsiteY1" fmla="*/ 0 h 5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404" h="59728">
                  <a:moveTo>
                    <a:pt x="0" y="59728"/>
                  </a:moveTo>
                  <a:cubicBezTo>
                    <a:pt x="10128" y="35625"/>
                    <a:pt x="26921" y="14906"/>
                    <a:pt x="48405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ACC72402-7004-68B6-A48B-97864DBC7355}"/>
                </a:ext>
              </a:extLst>
            </p:cNvPr>
            <p:cNvSpPr/>
            <p:nvPr/>
          </p:nvSpPr>
          <p:spPr>
            <a:xfrm>
              <a:off x="8558152" y="3190142"/>
              <a:ext cx="1173840" cy="636642"/>
            </a:xfrm>
            <a:custGeom>
              <a:avLst/>
              <a:gdLst>
                <a:gd name="connsiteX0" fmla="*/ 1704612 w 1704611"/>
                <a:gd name="connsiteY0" fmla="*/ 561000 h 924510"/>
                <a:gd name="connsiteX1" fmla="*/ 1682826 w 1704611"/>
                <a:gd name="connsiteY1" fmla="*/ 633568 h 924510"/>
                <a:gd name="connsiteX2" fmla="*/ 1193197 w 1704611"/>
                <a:gd name="connsiteY2" fmla="*/ 916691 h 924510"/>
                <a:gd name="connsiteX3" fmla="*/ 0 w 1704611"/>
                <a:gd name="connsiteY3" fmla="*/ 0 h 92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611" h="924510">
                  <a:moveTo>
                    <a:pt x="1704612" y="561000"/>
                  </a:moveTo>
                  <a:cubicBezTo>
                    <a:pt x="1700481" y="590585"/>
                    <a:pt x="1693448" y="615322"/>
                    <a:pt x="1682826" y="633568"/>
                  </a:cubicBezTo>
                  <a:cubicBezTo>
                    <a:pt x="1599988" y="776022"/>
                    <a:pt x="1384583" y="965431"/>
                    <a:pt x="1193197" y="916691"/>
                  </a:cubicBezTo>
                  <a:cubicBezTo>
                    <a:pt x="1001811" y="867952"/>
                    <a:pt x="81945" y="35869"/>
                    <a:pt x="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id="{86AC56D8-67E3-1D07-BC42-E0037D99DACD}"/>
                </a:ext>
              </a:extLst>
            </p:cNvPr>
            <p:cNvSpPr/>
            <p:nvPr/>
          </p:nvSpPr>
          <p:spPr>
            <a:xfrm>
              <a:off x="9639529" y="3030968"/>
              <a:ext cx="72387" cy="286838"/>
            </a:xfrm>
            <a:custGeom>
              <a:avLst/>
              <a:gdLst>
                <a:gd name="connsiteX0" fmla="*/ 0 w 105118"/>
                <a:gd name="connsiteY0" fmla="*/ 0 h 416536"/>
                <a:gd name="connsiteX1" fmla="*/ 105119 w 105118"/>
                <a:gd name="connsiteY1" fmla="*/ 416536 h 41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118" h="416536">
                  <a:moveTo>
                    <a:pt x="0" y="0"/>
                  </a:moveTo>
                  <a:cubicBezTo>
                    <a:pt x="15741" y="36188"/>
                    <a:pt x="69314" y="222678"/>
                    <a:pt x="105119" y="416536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1F477911-4514-F990-580C-7578A0486883}"/>
                </a:ext>
              </a:extLst>
            </p:cNvPr>
            <p:cNvSpPr/>
            <p:nvPr/>
          </p:nvSpPr>
          <p:spPr>
            <a:xfrm>
              <a:off x="8374257" y="2949885"/>
              <a:ext cx="245157" cy="86290"/>
            </a:xfrm>
            <a:custGeom>
              <a:avLst/>
              <a:gdLst>
                <a:gd name="connsiteX0" fmla="*/ 356010 w 356009"/>
                <a:gd name="connsiteY0" fmla="*/ 125307 h 125307"/>
                <a:gd name="connsiteX1" fmla="*/ 0 w 356009"/>
                <a:gd name="connsiteY1" fmla="*/ 111241 h 12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6009" h="125307">
                  <a:moveTo>
                    <a:pt x="356010" y="125307"/>
                  </a:moveTo>
                  <a:cubicBezTo>
                    <a:pt x="288243" y="-64930"/>
                    <a:pt x="142200" y="-12778"/>
                    <a:pt x="0" y="111241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:a16="http://schemas.microsoft.com/office/drawing/2014/main" id="{BF05FE42-1122-B8C3-9137-006D78EDB039}"/>
                </a:ext>
              </a:extLst>
            </p:cNvPr>
            <p:cNvSpPr/>
            <p:nvPr/>
          </p:nvSpPr>
          <p:spPr>
            <a:xfrm>
              <a:off x="8384723" y="3052944"/>
              <a:ext cx="126510" cy="50521"/>
            </a:xfrm>
            <a:custGeom>
              <a:avLst/>
              <a:gdLst>
                <a:gd name="connsiteX0" fmla="*/ 183715 w 183714"/>
                <a:gd name="connsiteY0" fmla="*/ 160 h 73365"/>
                <a:gd name="connsiteX1" fmla="*/ 0 w 183714"/>
                <a:gd name="connsiteY1" fmla="*/ 73365 h 7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714" h="73365">
                  <a:moveTo>
                    <a:pt x="183715" y="160"/>
                  </a:moveTo>
                  <a:cubicBezTo>
                    <a:pt x="143842" y="-2759"/>
                    <a:pt x="45103" y="34673"/>
                    <a:pt x="0" y="73365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" name="任意多边形: 形状 241">
              <a:extLst>
                <a:ext uri="{FF2B5EF4-FFF2-40B4-BE49-F238E27FC236}">
                  <a16:creationId xmlns:a16="http://schemas.microsoft.com/office/drawing/2014/main" id="{A4117461-064F-3514-0DFC-09C7B8B4D5F7}"/>
                </a:ext>
              </a:extLst>
            </p:cNvPr>
            <p:cNvSpPr/>
            <p:nvPr/>
          </p:nvSpPr>
          <p:spPr>
            <a:xfrm>
              <a:off x="8415992" y="3134743"/>
              <a:ext cx="115099" cy="41396"/>
            </a:xfrm>
            <a:custGeom>
              <a:avLst/>
              <a:gdLst>
                <a:gd name="connsiteX0" fmla="*/ 167144 w 167143"/>
                <a:gd name="connsiteY0" fmla="*/ 19 h 60114"/>
                <a:gd name="connsiteX1" fmla="*/ 0 w 167143"/>
                <a:gd name="connsiteY1" fmla="*/ 60114 h 6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143" h="60114">
                  <a:moveTo>
                    <a:pt x="167144" y="19"/>
                  </a:moveTo>
                  <a:cubicBezTo>
                    <a:pt x="124082" y="-922"/>
                    <a:pt x="53907" y="33703"/>
                    <a:pt x="0" y="60114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" name="任意多边形: 形状 242">
              <a:extLst>
                <a:ext uri="{FF2B5EF4-FFF2-40B4-BE49-F238E27FC236}">
                  <a16:creationId xmlns:a16="http://schemas.microsoft.com/office/drawing/2014/main" id="{6914A1A3-6D7C-FE21-E65B-C72320D0CE57}"/>
                </a:ext>
              </a:extLst>
            </p:cNvPr>
            <p:cNvSpPr/>
            <p:nvPr/>
          </p:nvSpPr>
          <p:spPr>
            <a:xfrm>
              <a:off x="9077197" y="2420248"/>
              <a:ext cx="668878" cy="811308"/>
            </a:xfrm>
            <a:custGeom>
              <a:avLst/>
              <a:gdLst>
                <a:gd name="connsiteX0" fmla="*/ 119524 w 971323"/>
                <a:gd name="connsiteY0" fmla="*/ 16093 h 1178155"/>
                <a:gd name="connsiteX1" fmla="*/ 970586 w 971323"/>
                <a:gd name="connsiteY1" fmla="*/ 925942 h 1178155"/>
                <a:gd name="connsiteX2" fmla="*/ 169268 w 971323"/>
                <a:gd name="connsiteY2" fmla="*/ 1166068 h 1178155"/>
                <a:gd name="connsiteX3" fmla="*/ 119524 w 971323"/>
                <a:gd name="connsiteY3" fmla="*/ 16093 h 11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323" h="1178155">
                  <a:moveTo>
                    <a:pt x="119524" y="16093"/>
                  </a:moveTo>
                  <a:cubicBezTo>
                    <a:pt x="564066" y="-135022"/>
                    <a:pt x="991510" y="825273"/>
                    <a:pt x="970586" y="925942"/>
                  </a:cubicBezTo>
                  <a:cubicBezTo>
                    <a:pt x="949661" y="1026612"/>
                    <a:pt x="249921" y="1229640"/>
                    <a:pt x="169268" y="1166068"/>
                  </a:cubicBezTo>
                  <a:cubicBezTo>
                    <a:pt x="88615" y="1102496"/>
                    <a:pt x="-137954" y="103620"/>
                    <a:pt x="119524" y="16093"/>
                  </a:cubicBezTo>
                  <a:close/>
                </a:path>
              </a:pathLst>
            </a:custGeom>
            <a:solidFill>
              <a:schemeClr val="accent4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" name="任意多边形: 形状 243">
              <a:extLst>
                <a:ext uri="{FF2B5EF4-FFF2-40B4-BE49-F238E27FC236}">
                  <a16:creationId xmlns:a16="http://schemas.microsoft.com/office/drawing/2014/main" id="{DBB9EA90-29AC-B74A-6C71-7D505F8426FD}"/>
                </a:ext>
              </a:extLst>
            </p:cNvPr>
            <p:cNvSpPr/>
            <p:nvPr/>
          </p:nvSpPr>
          <p:spPr>
            <a:xfrm>
              <a:off x="9060440" y="2856727"/>
              <a:ext cx="215559" cy="331333"/>
            </a:xfrm>
            <a:custGeom>
              <a:avLst/>
              <a:gdLst>
                <a:gd name="connsiteX0" fmla="*/ 313028 w 313027"/>
                <a:gd name="connsiteY0" fmla="*/ 469454 h 481151"/>
                <a:gd name="connsiteX1" fmla="*/ 137447 w 313027"/>
                <a:gd name="connsiteY1" fmla="*/ 469071 h 481151"/>
                <a:gd name="connsiteX2" fmla="*/ 0 w 313027"/>
                <a:gd name="connsiteY2" fmla="*/ 0 h 4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027" h="481151">
                  <a:moveTo>
                    <a:pt x="313028" y="469454"/>
                  </a:moveTo>
                  <a:cubicBezTo>
                    <a:pt x="226346" y="483935"/>
                    <a:pt x="159265" y="486264"/>
                    <a:pt x="137447" y="469071"/>
                  </a:cubicBezTo>
                  <a:cubicBezTo>
                    <a:pt x="102009" y="441113"/>
                    <a:pt x="38341" y="232502"/>
                    <a:pt x="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" name="任意多边形: 形状 244">
              <a:extLst>
                <a:ext uri="{FF2B5EF4-FFF2-40B4-BE49-F238E27FC236}">
                  <a16:creationId xmlns:a16="http://schemas.microsoft.com/office/drawing/2014/main" id="{2F29AEC2-F113-ECF2-9664-EAAFBF68349A}"/>
                </a:ext>
              </a:extLst>
            </p:cNvPr>
            <p:cNvSpPr/>
            <p:nvPr/>
          </p:nvSpPr>
          <p:spPr>
            <a:xfrm>
              <a:off x="9217636" y="2378954"/>
              <a:ext cx="489770" cy="770508"/>
            </a:xfrm>
            <a:custGeom>
              <a:avLst/>
              <a:gdLst>
                <a:gd name="connsiteX0" fmla="*/ 0 w 711227"/>
                <a:gd name="connsiteY0" fmla="*/ 0 h 1118906"/>
                <a:gd name="connsiteX1" fmla="*/ 710489 w 711227"/>
                <a:gd name="connsiteY1" fmla="*/ 922736 h 1118906"/>
                <a:gd name="connsiteX2" fmla="*/ 280923 w 711227"/>
                <a:gd name="connsiteY2" fmla="*/ 1118907 h 111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27" h="1118906">
                  <a:moveTo>
                    <a:pt x="0" y="0"/>
                  </a:moveTo>
                  <a:cubicBezTo>
                    <a:pt x="389726" y="56092"/>
                    <a:pt x="729197" y="832784"/>
                    <a:pt x="710489" y="922736"/>
                  </a:cubicBezTo>
                  <a:cubicBezTo>
                    <a:pt x="699069" y="977648"/>
                    <a:pt x="485610" y="1063086"/>
                    <a:pt x="280923" y="1118907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" name="任意多边形: 形状 245">
              <a:extLst>
                <a:ext uri="{FF2B5EF4-FFF2-40B4-BE49-F238E27FC236}">
                  <a16:creationId xmlns:a16="http://schemas.microsoft.com/office/drawing/2014/main" id="{544EDA95-5D9F-5F8C-37BB-1268CDADF372}"/>
                </a:ext>
              </a:extLst>
            </p:cNvPr>
            <p:cNvSpPr/>
            <p:nvPr/>
          </p:nvSpPr>
          <p:spPr>
            <a:xfrm>
              <a:off x="8087947" y="4153508"/>
              <a:ext cx="1271488" cy="1066582"/>
            </a:xfrm>
            <a:custGeom>
              <a:avLst/>
              <a:gdLst>
                <a:gd name="connsiteX0" fmla="*/ 1844962 w 1846412"/>
                <a:gd name="connsiteY0" fmla="*/ 1548855 h 1548855"/>
                <a:gd name="connsiteX1" fmla="*/ 1846413 w 1846412"/>
                <a:gd name="connsiteY1" fmla="*/ 11707 h 1548855"/>
                <a:gd name="connsiteX2" fmla="*/ 6491 w 1846412"/>
                <a:gd name="connsiteY2" fmla="*/ 0 h 1548855"/>
                <a:gd name="connsiteX3" fmla="*/ 0 w 1846412"/>
                <a:gd name="connsiteY3" fmla="*/ 1548855 h 1548855"/>
                <a:gd name="connsiteX4" fmla="*/ 1844962 w 1846412"/>
                <a:gd name="connsiteY4" fmla="*/ 1548855 h 1548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6412" h="1548855">
                  <a:moveTo>
                    <a:pt x="1844962" y="1548855"/>
                  </a:moveTo>
                  <a:lnTo>
                    <a:pt x="1846413" y="11707"/>
                  </a:lnTo>
                  <a:lnTo>
                    <a:pt x="6491" y="0"/>
                  </a:lnTo>
                  <a:lnTo>
                    <a:pt x="0" y="1548855"/>
                  </a:lnTo>
                  <a:lnTo>
                    <a:pt x="1844962" y="1548855"/>
                  </a:lnTo>
                  <a:close/>
                </a:path>
              </a:pathLst>
            </a:custGeom>
            <a:solidFill>
              <a:srgbClr val="3C3744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61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110F2361-33D4-610D-3EE9-548B87D815FF}"/>
              </a:ext>
            </a:extLst>
          </p:cNvPr>
          <p:cNvSpPr txBox="1"/>
          <p:nvPr/>
        </p:nvSpPr>
        <p:spPr>
          <a:xfrm>
            <a:off x="1024070" y="50920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简要说明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F2D2DBD-3A4E-19A2-2E39-2D06E5E77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问题分析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EFBCDF9-98BE-CA4B-B5DB-684418B7D171}"/>
              </a:ext>
            </a:extLst>
          </p:cNvPr>
          <p:cNvGrpSpPr/>
          <p:nvPr/>
        </p:nvGrpSpPr>
        <p:grpSpPr>
          <a:xfrm>
            <a:off x="1578068" y="2007693"/>
            <a:ext cx="2862674" cy="3312452"/>
            <a:chOff x="1578068" y="2007693"/>
            <a:chExt cx="2666633" cy="3085609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73FADC2A-83C5-7C95-0FC0-8C85DA5AAD87}"/>
                </a:ext>
              </a:extLst>
            </p:cNvPr>
            <p:cNvSpPr/>
            <p:nvPr/>
          </p:nvSpPr>
          <p:spPr>
            <a:xfrm>
              <a:off x="1589923" y="3994590"/>
              <a:ext cx="2654778" cy="1055023"/>
            </a:xfrm>
            <a:custGeom>
              <a:avLst/>
              <a:gdLst>
                <a:gd name="connsiteX0" fmla="*/ 63131 w 2654778"/>
                <a:gd name="connsiteY0" fmla="*/ 350267 h 1055023"/>
                <a:gd name="connsiteX1" fmla="*/ 156561 w 2654778"/>
                <a:gd name="connsiteY1" fmla="*/ 210220 h 1055023"/>
                <a:gd name="connsiteX2" fmla="*/ 914487 w 2654778"/>
                <a:gd name="connsiteY2" fmla="*/ 217523 h 1055023"/>
                <a:gd name="connsiteX3" fmla="*/ 1856747 w 2654778"/>
                <a:gd name="connsiteY3" fmla="*/ 2771 h 1055023"/>
                <a:gd name="connsiteX4" fmla="*/ 2625940 w 2654778"/>
                <a:gd name="connsiteY4" fmla="*/ 236753 h 1055023"/>
                <a:gd name="connsiteX5" fmla="*/ 2348292 w 2654778"/>
                <a:gd name="connsiteY5" fmla="*/ 748655 h 1055023"/>
                <a:gd name="connsiteX6" fmla="*/ 1361978 w 2654778"/>
                <a:gd name="connsiteY6" fmla="*/ 1008354 h 1055023"/>
                <a:gd name="connsiteX7" fmla="*/ 261023 w 2654778"/>
                <a:gd name="connsiteY7" fmla="*/ 844260 h 1055023"/>
                <a:gd name="connsiteX8" fmla="*/ 63131 w 2654778"/>
                <a:gd name="connsiteY8" fmla="*/ 350267 h 105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4778" h="1055023">
                  <a:moveTo>
                    <a:pt x="63131" y="350267"/>
                  </a:moveTo>
                  <a:cubicBezTo>
                    <a:pt x="84459" y="303649"/>
                    <a:pt x="117518" y="237608"/>
                    <a:pt x="156561" y="210220"/>
                  </a:cubicBezTo>
                  <a:cubicBezTo>
                    <a:pt x="257061" y="139905"/>
                    <a:pt x="496210" y="18194"/>
                    <a:pt x="914487" y="217523"/>
                  </a:cubicBezTo>
                  <a:cubicBezTo>
                    <a:pt x="1383306" y="440900"/>
                    <a:pt x="1396553" y="31052"/>
                    <a:pt x="1856747" y="2771"/>
                  </a:cubicBezTo>
                  <a:cubicBezTo>
                    <a:pt x="2188277" y="-17547"/>
                    <a:pt x="2547933" y="69706"/>
                    <a:pt x="2625940" y="236753"/>
                  </a:cubicBezTo>
                  <a:cubicBezTo>
                    <a:pt x="2699285" y="393544"/>
                    <a:pt x="2637206" y="775615"/>
                    <a:pt x="2348292" y="748655"/>
                  </a:cubicBezTo>
                  <a:cubicBezTo>
                    <a:pt x="1827650" y="700056"/>
                    <a:pt x="1861798" y="813103"/>
                    <a:pt x="1361978" y="1008354"/>
                  </a:cubicBezTo>
                  <a:cubicBezTo>
                    <a:pt x="850504" y="1208072"/>
                    <a:pt x="741108" y="690849"/>
                    <a:pt x="261023" y="844260"/>
                  </a:cubicBezTo>
                  <a:cubicBezTo>
                    <a:pt x="-56249" y="945576"/>
                    <a:pt x="-33989" y="563776"/>
                    <a:pt x="63131" y="35026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50B7211A-DEE7-C29A-2FFF-F762B2DE2E3D}"/>
                </a:ext>
              </a:extLst>
            </p:cNvPr>
            <p:cNvSpPr/>
            <p:nvPr/>
          </p:nvSpPr>
          <p:spPr>
            <a:xfrm>
              <a:off x="3297989" y="2353635"/>
              <a:ext cx="504908" cy="1312716"/>
            </a:xfrm>
            <a:custGeom>
              <a:avLst/>
              <a:gdLst>
                <a:gd name="connsiteX0" fmla="*/ 504909 w 504908"/>
                <a:gd name="connsiteY0" fmla="*/ 0 h 1312716"/>
                <a:gd name="connsiteX1" fmla="*/ 0 w 504908"/>
                <a:gd name="connsiteY1" fmla="*/ 1312716 h 1312716"/>
                <a:gd name="connsiteX2" fmla="*/ 31817 w 504908"/>
                <a:gd name="connsiteY2" fmla="*/ 1312716 h 1312716"/>
                <a:gd name="connsiteX3" fmla="*/ 504909 w 504908"/>
                <a:gd name="connsiteY3" fmla="*/ 0 h 131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08" h="1312716">
                  <a:moveTo>
                    <a:pt x="504909" y="0"/>
                  </a:moveTo>
                  <a:lnTo>
                    <a:pt x="0" y="1312716"/>
                  </a:lnTo>
                  <a:lnTo>
                    <a:pt x="31817" y="1312716"/>
                  </a:lnTo>
                  <a:lnTo>
                    <a:pt x="504909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34654CAB-7513-BCB9-8539-D2BF570E350E}"/>
                </a:ext>
              </a:extLst>
            </p:cNvPr>
            <p:cNvSpPr/>
            <p:nvPr/>
          </p:nvSpPr>
          <p:spPr>
            <a:xfrm>
              <a:off x="3793488" y="2130724"/>
              <a:ext cx="37240" cy="222910"/>
            </a:xfrm>
            <a:custGeom>
              <a:avLst/>
              <a:gdLst>
                <a:gd name="connsiteX0" fmla="*/ 13188 w 37240"/>
                <a:gd name="connsiteY0" fmla="*/ -131 h 222910"/>
                <a:gd name="connsiteX1" fmla="*/ 8759 w 37240"/>
                <a:gd name="connsiteY1" fmla="*/ 222779 h 222910"/>
                <a:gd name="connsiteX2" fmla="*/ 13188 w 37240"/>
                <a:gd name="connsiteY2" fmla="*/ -131 h 2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40" h="222910">
                  <a:moveTo>
                    <a:pt x="13188" y="-131"/>
                  </a:moveTo>
                  <a:cubicBezTo>
                    <a:pt x="13188" y="-131"/>
                    <a:pt x="-14744" y="174957"/>
                    <a:pt x="8759" y="222779"/>
                  </a:cubicBezTo>
                  <a:cubicBezTo>
                    <a:pt x="8759" y="222779"/>
                    <a:pt x="68313" y="122823"/>
                    <a:pt x="13188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9721C2F4-78BA-1A60-C23F-F4D643506D45}"/>
                </a:ext>
              </a:extLst>
            </p:cNvPr>
            <p:cNvSpPr/>
            <p:nvPr/>
          </p:nvSpPr>
          <p:spPr>
            <a:xfrm>
              <a:off x="3680021" y="2178391"/>
              <a:ext cx="90569" cy="176448"/>
            </a:xfrm>
            <a:custGeom>
              <a:avLst/>
              <a:gdLst>
                <a:gd name="connsiteX0" fmla="*/ -651 w 90569"/>
                <a:gd name="connsiteY0" fmla="*/ -131 h 176448"/>
                <a:gd name="connsiteX1" fmla="*/ 89477 w 90569"/>
                <a:gd name="connsiteY1" fmla="*/ 176317 h 176448"/>
                <a:gd name="connsiteX2" fmla="*/ -651 w 90569"/>
                <a:gd name="connsiteY2" fmla="*/ -131 h 17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569" h="176448">
                  <a:moveTo>
                    <a:pt x="-651" y="-131"/>
                  </a:moveTo>
                  <a:cubicBezTo>
                    <a:pt x="-651" y="-131"/>
                    <a:pt x="47871" y="147686"/>
                    <a:pt x="89477" y="176317"/>
                  </a:cubicBezTo>
                  <a:cubicBezTo>
                    <a:pt x="89477" y="176317"/>
                    <a:pt x="101559" y="7546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2183461-C7FC-E298-7FF8-AD539FDE6A6D}"/>
                </a:ext>
              </a:extLst>
            </p:cNvPr>
            <p:cNvSpPr/>
            <p:nvPr/>
          </p:nvSpPr>
          <p:spPr>
            <a:xfrm>
              <a:off x="3810051" y="2088497"/>
              <a:ext cx="134110" cy="257679"/>
            </a:xfrm>
            <a:custGeom>
              <a:avLst/>
              <a:gdLst>
                <a:gd name="connsiteX0" fmla="*/ 131622 w 134110"/>
                <a:gd name="connsiteY0" fmla="*/ -131 h 257679"/>
                <a:gd name="connsiteX1" fmla="*/ -34 w 134110"/>
                <a:gd name="connsiteY1" fmla="*/ 257549 h 257679"/>
                <a:gd name="connsiteX2" fmla="*/ 131622 w 134110"/>
                <a:gd name="connsiteY2" fmla="*/ -131 h 2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0" h="257679">
                  <a:moveTo>
                    <a:pt x="131622" y="-131"/>
                  </a:moveTo>
                  <a:cubicBezTo>
                    <a:pt x="131622" y="-131"/>
                    <a:pt x="-11145" y="187039"/>
                    <a:pt x="-34" y="257549"/>
                  </a:cubicBezTo>
                  <a:cubicBezTo>
                    <a:pt x="-34" y="257549"/>
                    <a:pt x="151746" y="177910"/>
                    <a:pt x="131622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E09E120-ADC3-06C9-1C17-7614F99CFF7D}"/>
                </a:ext>
              </a:extLst>
            </p:cNvPr>
            <p:cNvSpPr/>
            <p:nvPr/>
          </p:nvSpPr>
          <p:spPr>
            <a:xfrm>
              <a:off x="3615728" y="2241869"/>
              <a:ext cx="100775" cy="261762"/>
            </a:xfrm>
            <a:custGeom>
              <a:avLst/>
              <a:gdLst>
                <a:gd name="connsiteX0" fmla="*/ -651 w 100775"/>
                <a:gd name="connsiteY0" fmla="*/ -131 h 261762"/>
                <a:gd name="connsiteX1" fmla="*/ 62983 w 100775"/>
                <a:gd name="connsiteY1" fmla="*/ 242242 h 261762"/>
                <a:gd name="connsiteX2" fmla="*/ 74637 w 100775"/>
                <a:gd name="connsiteY2" fmla="*/ 261472 h 261762"/>
                <a:gd name="connsiteX3" fmla="*/ 99733 w 100775"/>
                <a:gd name="connsiteY3" fmla="*/ 197295 h 261762"/>
                <a:gd name="connsiteX4" fmla="*/ -651 w 100775"/>
                <a:gd name="connsiteY4" fmla="*/ -131 h 2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75" h="261762">
                  <a:moveTo>
                    <a:pt x="-651" y="-131"/>
                  </a:moveTo>
                  <a:cubicBezTo>
                    <a:pt x="-651" y="-131"/>
                    <a:pt x="46588" y="189020"/>
                    <a:pt x="62983" y="242242"/>
                  </a:cubicBezTo>
                  <a:cubicBezTo>
                    <a:pt x="66867" y="254751"/>
                    <a:pt x="70752" y="260462"/>
                    <a:pt x="74637" y="261472"/>
                  </a:cubicBezTo>
                  <a:cubicBezTo>
                    <a:pt x="86292" y="264463"/>
                    <a:pt x="97208" y="224800"/>
                    <a:pt x="99733" y="197295"/>
                  </a:cubicBezTo>
                  <a:cubicBezTo>
                    <a:pt x="103190" y="160661"/>
                    <a:pt x="84931" y="46992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170C852E-6253-6C44-24D5-5FE25CEF54B5}"/>
                </a:ext>
              </a:extLst>
            </p:cNvPr>
            <p:cNvSpPr/>
            <p:nvPr/>
          </p:nvSpPr>
          <p:spPr>
            <a:xfrm>
              <a:off x="3693298" y="2500142"/>
              <a:ext cx="12984" cy="141925"/>
            </a:xfrm>
            <a:custGeom>
              <a:avLst/>
              <a:gdLst>
                <a:gd name="connsiteX0" fmla="*/ -292 w 12984"/>
                <a:gd name="connsiteY0" fmla="*/ 169 h 141925"/>
                <a:gd name="connsiteX1" fmla="*/ -641 w 12984"/>
                <a:gd name="connsiteY1" fmla="*/ 752 h 141925"/>
                <a:gd name="connsiteX2" fmla="*/ 1107 w 12984"/>
                <a:gd name="connsiteY2" fmla="*/ 136992 h 141925"/>
                <a:gd name="connsiteX3" fmla="*/ 12334 w 12984"/>
                <a:gd name="connsiteY3" fmla="*/ 112828 h 14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84" h="141925">
                  <a:moveTo>
                    <a:pt x="-292" y="169"/>
                  </a:moveTo>
                  <a:cubicBezTo>
                    <a:pt x="-292" y="169"/>
                    <a:pt x="-719" y="-802"/>
                    <a:pt x="-641" y="752"/>
                  </a:cubicBezTo>
                  <a:cubicBezTo>
                    <a:pt x="136" y="17573"/>
                    <a:pt x="5069" y="119704"/>
                    <a:pt x="1107" y="136992"/>
                  </a:cubicBezTo>
                  <a:cubicBezTo>
                    <a:pt x="-3244" y="155911"/>
                    <a:pt x="12334" y="112828"/>
                    <a:pt x="12334" y="11282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4F34E00-597D-86BB-3640-E5D6B901F6EC}"/>
                </a:ext>
              </a:extLst>
            </p:cNvPr>
            <p:cNvSpPr/>
            <p:nvPr/>
          </p:nvSpPr>
          <p:spPr>
            <a:xfrm>
              <a:off x="3762174" y="2352511"/>
              <a:ext cx="8712" cy="106929"/>
            </a:xfrm>
            <a:custGeom>
              <a:avLst/>
              <a:gdLst>
                <a:gd name="connsiteX0" fmla="*/ 7363 w 8712"/>
                <a:gd name="connsiteY0" fmla="*/ 410 h 106929"/>
                <a:gd name="connsiteX1" fmla="*/ 5809 w 8712"/>
                <a:gd name="connsiteY1" fmla="*/ 61 h 106929"/>
                <a:gd name="connsiteX2" fmla="*/ 292 w 8712"/>
                <a:gd name="connsiteY2" fmla="*/ 101066 h 106929"/>
                <a:gd name="connsiteX3" fmla="*/ 8062 w 8712"/>
                <a:gd name="connsiteY3" fmla="*/ 86148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2" h="106929">
                  <a:moveTo>
                    <a:pt x="7363" y="410"/>
                  </a:moveTo>
                  <a:cubicBezTo>
                    <a:pt x="7363" y="410"/>
                    <a:pt x="5653" y="-522"/>
                    <a:pt x="5809" y="61"/>
                  </a:cubicBezTo>
                  <a:cubicBezTo>
                    <a:pt x="10121" y="16455"/>
                    <a:pt x="4255" y="83701"/>
                    <a:pt x="292" y="101066"/>
                  </a:cubicBezTo>
                  <a:cubicBezTo>
                    <a:pt x="-4059" y="119946"/>
                    <a:pt x="8062" y="86148"/>
                    <a:pt x="8062" y="8614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7DEDF7D-DFAA-9BAD-ADBF-8B2C9F43796A}"/>
                </a:ext>
              </a:extLst>
            </p:cNvPr>
            <p:cNvSpPr/>
            <p:nvPr/>
          </p:nvSpPr>
          <p:spPr>
            <a:xfrm>
              <a:off x="3572800" y="2315797"/>
              <a:ext cx="91605" cy="324465"/>
            </a:xfrm>
            <a:custGeom>
              <a:avLst/>
              <a:gdLst>
                <a:gd name="connsiteX0" fmla="*/ -651 w 91605"/>
                <a:gd name="connsiteY0" fmla="*/ -131 h 324465"/>
                <a:gd name="connsiteX1" fmla="*/ 37926 w 91605"/>
                <a:gd name="connsiteY1" fmla="*/ 302884 h 324465"/>
                <a:gd name="connsiteX2" fmla="*/ 90526 w 91605"/>
                <a:gd name="connsiteY2" fmla="*/ 219788 h 324465"/>
                <a:gd name="connsiteX3" fmla="*/ -651 w 91605"/>
                <a:gd name="connsiteY3" fmla="*/ -131 h 3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5" h="324465">
                  <a:moveTo>
                    <a:pt x="-651" y="-131"/>
                  </a:moveTo>
                  <a:cubicBezTo>
                    <a:pt x="-651" y="-131"/>
                    <a:pt x="9722" y="246283"/>
                    <a:pt x="37926" y="302884"/>
                  </a:cubicBezTo>
                  <a:cubicBezTo>
                    <a:pt x="73860" y="374986"/>
                    <a:pt x="94217" y="244224"/>
                    <a:pt x="90526" y="219788"/>
                  </a:cubicBezTo>
                  <a:cubicBezTo>
                    <a:pt x="86835" y="195353"/>
                    <a:pt x="78327" y="54839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E0EDF64-C8EA-3414-BB33-6909184A139C}"/>
                </a:ext>
              </a:extLst>
            </p:cNvPr>
            <p:cNvSpPr/>
            <p:nvPr/>
          </p:nvSpPr>
          <p:spPr>
            <a:xfrm>
              <a:off x="3762174" y="2352511"/>
              <a:ext cx="8712" cy="106929"/>
            </a:xfrm>
            <a:custGeom>
              <a:avLst/>
              <a:gdLst>
                <a:gd name="connsiteX0" fmla="*/ 7363 w 8712"/>
                <a:gd name="connsiteY0" fmla="*/ 410 h 106929"/>
                <a:gd name="connsiteX1" fmla="*/ 5809 w 8712"/>
                <a:gd name="connsiteY1" fmla="*/ 61 h 106929"/>
                <a:gd name="connsiteX2" fmla="*/ 292 w 8712"/>
                <a:gd name="connsiteY2" fmla="*/ 101066 h 106929"/>
                <a:gd name="connsiteX3" fmla="*/ 8062 w 8712"/>
                <a:gd name="connsiteY3" fmla="*/ 86148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2" h="106929">
                  <a:moveTo>
                    <a:pt x="7363" y="410"/>
                  </a:moveTo>
                  <a:cubicBezTo>
                    <a:pt x="7363" y="410"/>
                    <a:pt x="5653" y="-522"/>
                    <a:pt x="5809" y="61"/>
                  </a:cubicBezTo>
                  <a:cubicBezTo>
                    <a:pt x="10121" y="16455"/>
                    <a:pt x="4255" y="83701"/>
                    <a:pt x="292" y="101066"/>
                  </a:cubicBezTo>
                  <a:cubicBezTo>
                    <a:pt x="-4059" y="119946"/>
                    <a:pt x="8062" y="86148"/>
                    <a:pt x="8062" y="8614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FBD1B975-56A9-D5F5-C53C-ECE6DAE0A5E2}"/>
                </a:ext>
              </a:extLst>
            </p:cNvPr>
            <p:cNvSpPr/>
            <p:nvPr/>
          </p:nvSpPr>
          <p:spPr>
            <a:xfrm>
              <a:off x="3634560" y="2631352"/>
              <a:ext cx="12789" cy="158192"/>
            </a:xfrm>
            <a:custGeom>
              <a:avLst/>
              <a:gdLst>
                <a:gd name="connsiteX0" fmla="*/ -253 w 12789"/>
                <a:gd name="connsiteY0" fmla="*/ 226 h 158192"/>
                <a:gd name="connsiteX1" fmla="*/ -642 w 12789"/>
                <a:gd name="connsiteY1" fmla="*/ 848 h 158192"/>
                <a:gd name="connsiteX2" fmla="*/ 796 w 12789"/>
                <a:gd name="connsiteY2" fmla="*/ 152705 h 158192"/>
                <a:gd name="connsiteX3" fmla="*/ 12139 w 12789"/>
                <a:gd name="connsiteY3" fmla="*/ 125783 h 15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89" h="158192">
                  <a:moveTo>
                    <a:pt x="-253" y="226"/>
                  </a:moveTo>
                  <a:cubicBezTo>
                    <a:pt x="-253" y="226"/>
                    <a:pt x="-720" y="-900"/>
                    <a:pt x="-642" y="848"/>
                  </a:cubicBezTo>
                  <a:cubicBezTo>
                    <a:pt x="96" y="19612"/>
                    <a:pt x="4836" y="133436"/>
                    <a:pt x="796" y="152705"/>
                  </a:cubicBezTo>
                  <a:cubicBezTo>
                    <a:pt x="-3594" y="173800"/>
                    <a:pt x="12139" y="125783"/>
                    <a:pt x="12139" y="12578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46B4C9F-0A5C-D9A7-D2CB-FA54FEE4062D}"/>
                </a:ext>
              </a:extLst>
            </p:cNvPr>
            <p:cNvSpPr/>
            <p:nvPr/>
          </p:nvSpPr>
          <p:spPr>
            <a:xfrm>
              <a:off x="3429956" y="2410198"/>
              <a:ext cx="163706" cy="364008"/>
            </a:xfrm>
            <a:custGeom>
              <a:avLst/>
              <a:gdLst>
                <a:gd name="connsiteX0" fmla="*/ -651 w 163706"/>
                <a:gd name="connsiteY0" fmla="*/ -131 h 364008"/>
                <a:gd name="connsiteX1" fmla="*/ 111077 w 163706"/>
                <a:gd name="connsiteY1" fmla="*/ 342898 h 364008"/>
                <a:gd name="connsiteX2" fmla="*/ 159054 w 163706"/>
                <a:gd name="connsiteY2" fmla="*/ 233696 h 364008"/>
                <a:gd name="connsiteX3" fmla="*/ -651 w 163706"/>
                <a:gd name="connsiteY3" fmla="*/ -131 h 3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706" h="364008">
                  <a:moveTo>
                    <a:pt x="-651" y="-131"/>
                  </a:moveTo>
                  <a:cubicBezTo>
                    <a:pt x="-651" y="-131"/>
                    <a:pt x="69276" y="282217"/>
                    <a:pt x="111077" y="342898"/>
                  </a:cubicBezTo>
                  <a:cubicBezTo>
                    <a:pt x="164027" y="420128"/>
                    <a:pt x="168650" y="261317"/>
                    <a:pt x="159054" y="233696"/>
                  </a:cubicBezTo>
                  <a:cubicBezTo>
                    <a:pt x="149459" y="206075"/>
                    <a:pt x="90604" y="5025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CF1B622-AF3E-6BDB-02E7-46C1A822F089}"/>
                </a:ext>
              </a:extLst>
            </p:cNvPr>
            <p:cNvSpPr/>
            <p:nvPr/>
          </p:nvSpPr>
          <p:spPr>
            <a:xfrm>
              <a:off x="3569456" y="2768029"/>
              <a:ext cx="23856" cy="163206"/>
            </a:xfrm>
            <a:custGeom>
              <a:avLst/>
              <a:gdLst>
                <a:gd name="connsiteX0" fmla="*/ 557 w 23856"/>
                <a:gd name="connsiteY0" fmla="*/ 3169 h 163206"/>
                <a:gd name="connsiteX1" fmla="*/ -647 w 23856"/>
                <a:gd name="connsiteY1" fmla="*/ 334 h 163206"/>
                <a:gd name="connsiteX2" fmla="*/ 10580 w 23856"/>
                <a:gd name="connsiteY2" fmla="*/ 156736 h 163206"/>
                <a:gd name="connsiteX3" fmla="*/ 23206 w 23856"/>
                <a:gd name="connsiteY3" fmla="*/ 130824 h 16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56" h="163206">
                  <a:moveTo>
                    <a:pt x="557" y="3169"/>
                  </a:moveTo>
                  <a:cubicBezTo>
                    <a:pt x="557" y="3169"/>
                    <a:pt x="-725" y="-1609"/>
                    <a:pt x="-647" y="334"/>
                  </a:cubicBezTo>
                  <a:cubicBezTo>
                    <a:pt x="169" y="21273"/>
                    <a:pt x="15125" y="135214"/>
                    <a:pt x="10580" y="156736"/>
                  </a:cubicBezTo>
                  <a:cubicBezTo>
                    <a:pt x="5646" y="180239"/>
                    <a:pt x="23206" y="130824"/>
                    <a:pt x="23206" y="1308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5590AD05-E7FF-D2A5-2843-A44B3AAC0130}"/>
                </a:ext>
              </a:extLst>
            </p:cNvPr>
            <p:cNvSpPr/>
            <p:nvPr/>
          </p:nvSpPr>
          <p:spPr>
            <a:xfrm>
              <a:off x="3347792" y="2539756"/>
              <a:ext cx="179292" cy="379445"/>
            </a:xfrm>
            <a:custGeom>
              <a:avLst/>
              <a:gdLst>
                <a:gd name="connsiteX0" fmla="*/ -651 w 179292"/>
                <a:gd name="connsiteY0" fmla="*/ -131 h 379445"/>
                <a:gd name="connsiteX1" fmla="*/ 134230 w 179292"/>
                <a:gd name="connsiteY1" fmla="*/ 357932 h 379445"/>
                <a:gd name="connsiteX2" fmla="*/ 169427 w 179292"/>
                <a:gd name="connsiteY2" fmla="*/ 213029 h 379445"/>
                <a:gd name="connsiteX3" fmla="*/ -651 w 179292"/>
                <a:gd name="connsiteY3" fmla="*/ -131 h 3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92" h="379445">
                  <a:moveTo>
                    <a:pt x="-651" y="-131"/>
                  </a:moveTo>
                  <a:cubicBezTo>
                    <a:pt x="-651" y="-131"/>
                    <a:pt x="92585" y="293289"/>
                    <a:pt x="134230" y="357932"/>
                  </a:cubicBezTo>
                  <a:cubicBezTo>
                    <a:pt x="187064" y="440173"/>
                    <a:pt x="184033" y="262094"/>
                    <a:pt x="169427" y="213029"/>
                  </a:cubicBezTo>
                  <a:cubicBezTo>
                    <a:pt x="154431" y="162798"/>
                    <a:pt x="90565" y="53557"/>
                    <a:pt x="-651" y="-131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C3EDF6DC-7CB0-25C4-FFFC-11B30157A8EB}"/>
                </a:ext>
              </a:extLst>
            </p:cNvPr>
            <p:cNvSpPr/>
            <p:nvPr/>
          </p:nvSpPr>
          <p:spPr>
            <a:xfrm>
              <a:off x="3510407" y="2913412"/>
              <a:ext cx="23701" cy="173868"/>
            </a:xfrm>
            <a:custGeom>
              <a:avLst/>
              <a:gdLst>
                <a:gd name="connsiteX0" fmla="*/ 557 w 23701"/>
                <a:gd name="connsiteY0" fmla="*/ 3390 h 173868"/>
                <a:gd name="connsiteX1" fmla="*/ -647 w 23701"/>
                <a:gd name="connsiteY1" fmla="*/ 360 h 173868"/>
                <a:gd name="connsiteX2" fmla="*/ 10425 w 23701"/>
                <a:gd name="connsiteY2" fmla="*/ 166979 h 173868"/>
                <a:gd name="connsiteX3" fmla="*/ 23051 w 23701"/>
                <a:gd name="connsiteY3" fmla="*/ 139358 h 17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01" h="173868">
                  <a:moveTo>
                    <a:pt x="557" y="3390"/>
                  </a:moveTo>
                  <a:cubicBezTo>
                    <a:pt x="557" y="3390"/>
                    <a:pt x="-724" y="-1699"/>
                    <a:pt x="-647" y="360"/>
                  </a:cubicBezTo>
                  <a:cubicBezTo>
                    <a:pt x="169" y="22697"/>
                    <a:pt x="14892" y="144098"/>
                    <a:pt x="10425" y="166979"/>
                  </a:cubicBezTo>
                  <a:cubicBezTo>
                    <a:pt x="5452" y="192036"/>
                    <a:pt x="23051" y="139358"/>
                    <a:pt x="23051" y="13935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D10055D5-1489-4EF8-65EC-310A1067F171}"/>
                </a:ext>
              </a:extLst>
            </p:cNvPr>
            <p:cNvSpPr/>
            <p:nvPr/>
          </p:nvSpPr>
          <p:spPr>
            <a:xfrm>
              <a:off x="3291462" y="2682484"/>
              <a:ext cx="179264" cy="379460"/>
            </a:xfrm>
            <a:custGeom>
              <a:avLst/>
              <a:gdLst>
                <a:gd name="connsiteX0" fmla="*/ -651 w 179264"/>
                <a:gd name="connsiteY0" fmla="*/ -131 h 379460"/>
                <a:gd name="connsiteX1" fmla="*/ 134192 w 179264"/>
                <a:gd name="connsiteY1" fmla="*/ 357932 h 379460"/>
                <a:gd name="connsiteX2" fmla="*/ 169388 w 179264"/>
                <a:gd name="connsiteY2" fmla="*/ 213067 h 379460"/>
                <a:gd name="connsiteX3" fmla="*/ -651 w 179264"/>
                <a:gd name="connsiteY3" fmla="*/ -131 h 37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64" h="379460">
                  <a:moveTo>
                    <a:pt x="-651" y="-131"/>
                  </a:moveTo>
                  <a:cubicBezTo>
                    <a:pt x="-651" y="-131"/>
                    <a:pt x="92585" y="293289"/>
                    <a:pt x="134192" y="357932"/>
                  </a:cubicBezTo>
                  <a:cubicBezTo>
                    <a:pt x="187064" y="440212"/>
                    <a:pt x="183995" y="262094"/>
                    <a:pt x="169388" y="213067"/>
                  </a:cubicBezTo>
                  <a:cubicBezTo>
                    <a:pt x="154431" y="162798"/>
                    <a:pt x="90565" y="53596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480ACE9A-0448-B507-72EC-35584C3A47C0}"/>
                </a:ext>
              </a:extLst>
            </p:cNvPr>
            <p:cNvSpPr/>
            <p:nvPr/>
          </p:nvSpPr>
          <p:spPr>
            <a:xfrm>
              <a:off x="3454039" y="3056334"/>
              <a:ext cx="26031" cy="177428"/>
            </a:xfrm>
            <a:custGeom>
              <a:avLst/>
              <a:gdLst>
                <a:gd name="connsiteX0" fmla="*/ 596 w 26031"/>
                <a:gd name="connsiteY0" fmla="*/ 3390 h 177428"/>
                <a:gd name="connsiteX1" fmla="*/ -647 w 26031"/>
                <a:gd name="connsiteY1" fmla="*/ 360 h 177428"/>
                <a:gd name="connsiteX2" fmla="*/ 10386 w 26031"/>
                <a:gd name="connsiteY2" fmla="*/ 170980 h 177428"/>
                <a:gd name="connsiteX3" fmla="*/ 25381 w 26031"/>
                <a:gd name="connsiteY3" fmla="*/ 138464 h 17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1" h="177428">
                  <a:moveTo>
                    <a:pt x="596" y="3390"/>
                  </a:moveTo>
                  <a:cubicBezTo>
                    <a:pt x="596" y="3390"/>
                    <a:pt x="-725" y="-1699"/>
                    <a:pt x="-647" y="360"/>
                  </a:cubicBezTo>
                  <a:cubicBezTo>
                    <a:pt x="168" y="22658"/>
                    <a:pt x="14892" y="147982"/>
                    <a:pt x="10386" y="170980"/>
                  </a:cubicBezTo>
                  <a:cubicBezTo>
                    <a:pt x="5413" y="196037"/>
                    <a:pt x="25381" y="138464"/>
                    <a:pt x="25381" y="13846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516A4BF9-EDEA-8150-1C93-07D9C1E421E3}"/>
                </a:ext>
              </a:extLst>
            </p:cNvPr>
            <p:cNvSpPr/>
            <p:nvPr/>
          </p:nvSpPr>
          <p:spPr>
            <a:xfrm>
              <a:off x="3195586" y="2806837"/>
              <a:ext cx="203854" cy="388258"/>
            </a:xfrm>
            <a:custGeom>
              <a:avLst/>
              <a:gdLst>
                <a:gd name="connsiteX0" fmla="*/ -651 w 203854"/>
                <a:gd name="connsiteY0" fmla="*/ -131 h 388258"/>
                <a:gd name="connsiteX1" fmla="*/ 164376 w 203854"/>
                <a:gd name="connsiteY1" fmla="*/ 368654 h 388258"/>
                <a:gd name="connsiteX2" fmla="*/ 190831 w 203854"/>
                <a:gd name="connsiteY2" fmla="*/ 199859 h 388258"/>
                <a:gd name="connsiteX3" fmla="*/ -651 w 203854"/>
                <a:gd name="connsiteY3" fmla="*/ -131 h 38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854" h="388258">
                  <a:moveTo>
                    <a:pt x="-651" y="-131"/>
                  </a:moveTo>
                  <a:cubicBezTo>
                    <a:pt x="-651" y="-131"/>
                    <a:pt x="122847" y="304050"/>
                    <a:pt x="164376" y="368654"/>
                  </a:cubicBezTo>
                  <a:cubicBezTo>
                    <a:pt x="217209" y="450934"/>
                    <a:pt x="205438" y="248924"/>
                    <a:pt x="190831" y="199859"/>
                  </a:cubicBezTo>
                  <a:cubicBezTo>
                    <a:pt x="175875" y="149628"/>
                    <a:pt x="90565" y="53557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7004648F-AFF3-F096-A995-94A6CE8088FD}"/>
                </a:ext>
              </a:extLst>
            </p:cNvPr>
            <p:cNvSpPr/>
            <p:nvPr/>
          </p:nvSpPr>
          <p:spPr>
            <a:xfrm>
              <a:off x="3382751" y="3192181"/>
              <a:ext cx="34695" cy="212402"/>
            </a:xfrm>
            <a:custGeom>
              <a:avLst/>
              <a:gdLst>
                <a:gd name="connsiteX0" fmla="*/ 248 w 34695"/>
                <a:gd name="connsiteY0" fmla="*/ 1180 h 212402"/>
                <a:gd name="connsiteX1" fmla="*/ -646 w 34695"/>
                <a:gd name="connsiteY1" fmla="*/ 908 h 212402"/>
                <a:gd name="connsiteX2" fmla="*/ 15593 w 34695"/>
                <a:gd name="connsiteY2" fmla="*/ 204588 h 212402"/>
                <a:gd name="connsiteX3" fmla="*/ 34045 w 34695"/>
                <a:gd name="connsiteY3" fmla="*/ 166284 h 21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95" h="212402">
                  <a:moveTo>
                    <a:pt x="248" y="1180"/>
                  </a:moveTo>
                  <a:cubicBezTo>
                    <a:pt x="248" y="1180"/>
                    <a:pt x="-723" y="-1579"/>
                    <a:pt x="-646" y="908"/>
                  </a:cubicBezTo>
                  <a:cubicBezTo>
                    <a:pt x="92" y="27752"/>
                    <a:pt x="20254" y="177006"/>
                    <a:pt x="15593" y="204588"/>
                  </a:cubicBezTo>
                  <a:cubicBezTo>
                    <a:pt x="10542" y="234773"/>
                    <a:pt x="34045" y="166284"/>
                    <a:pt x="34045" y="166284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722CC03C-0338-1F6B-AFC1-01B4F75E4BCE}"/>
                </a:ext>
              </a:extLst>
            </p:cNvPr>
            <p:cNvSpPr/>
            <p:nvPr/>
          </p:nvSpPr>
          <p:spPr>
            <a:xfrm>
              <a:off x="3072048" y="2962540"/>
              <a:ext cx="269467" cy="351927"/>
            </a:xfrm>
            <a:custGeom>
              <a:avLst/>
              <a:gdLst>
                <a:gd name="connsiteX0" fmla="*/ -651 w 269467"/>
                <a:gd name="connsiteY0" fmla="*/ -131 h 351927"/>
                <a:gd name="connsiteX1" fmla="*/ 113718 w 269467"/>
                <a:gd name="connsiteY1" fmla="*/ 201879 h 351927"/>
                <a:gd name="connsiteX2" fmla="*/ 236478 w 269467"/>
                <a:gd name="connsiteY2" fmla="*/ 335478 h 351927"/>
                <a:gd name="connsiteX3" fmla="*/ 222454 w 269467"/>
                <a:gd name="connsiteY3" fmla="*/ 172937 h 351927"/>
                <a:gd name="connsiteX4" fmla="*/ -651 w 269467"/>
                <a:gd name="connsiteY4" fmla="*/ -131 h 3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467" h="351927">
                  <a:moveTo>
                    <a:pt x="-651" y="-131"/>
                  </a:moveTo>
                  <a:cubicBezTo>
                    <a:pt x="-651" y="-131"/>
                    <a:pt x="49502" y="109615"/>
                    <a:pt x="113718" y="201879"/>
                  </a:cubicBezTo>
                  <a:cubicBezTo>
                    <a:pt x="156879" y="264036"/>
                    <a:pt x="214724" y="312635"/>
                    <a:pt x="236478" y="335478"/>
                  </a:cubicBezTo>
                  <a:cubicBezTo>
                    <a:pt x="305200" y="407852"/>
                    <a:pt x="246734" y="218739"/>
                    <a:pt x="222454" y="172937"/>
                  </a:cubicBezTo>
                  <a:cubicBezTo>
                    <a:pt x="197553" y="126125"/>
                    <a:pt x="100161" y="38134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7576EE50-8B1B-B4FC-B76F-7872C4B7B924}"/>
                </a:ext>
              </a:extLst>
            </p:cNvPr>
            <p:cNvSpPr/>
            <p:nvPr/>
          </p:nvSpPr>
          <p:spPr>
            <a:xfrm>
              <a:off x="3335318" y="3309580"/>
              <a:ext cx="35977" cy="217134"/>
            </a:xfrm>
            <a:custGeom>
              <a:avLst/>
              <a:gdLst>
                <a:gd name="connsiteX0" fmla="*/ 247 w 35977"/>
                <a:gd name="connsiteY0" fmla="*/ 1180 h 217134"/>
                <a:gd name="connsiteX1" fmla="*/ -646 w 35977"/>
                <a:gd name="connsiteY1" fmla="*/ 908 h 217134"/>
                <a:gd name="connsiteX2" fmla="*/ 15515 w 35977"/>
                <a:gd name="connsiteY2" fmla="*/ 216476 h 217134"/>
                <a:gd name="connsiteX3" fmla="*/ 35327 w 35977"/>
                <a:gd name="connsiteY3" fmla="*/ 167527 h 21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77" h="217134">
                  <a:moveTo>
                    <a:pt x="247" y="1180"/>
                  </a:moveTo>
                  <a:cubicBezTo>
                    <a:pt x="247" y="1180"/>
                    <a:pt x="-724" y="-1579"/>
                    <a:pt x="-646" y="908"/>
                  </a:cubicBezTo>
                  <a:cubicBezTo>
                    <a:pt x="92" y="27791"/>
                    <a:pt x="21497" y="189049"/>
                    <a:pt x="15515" y="216476"/>
                  </a:cubicBezTo>
                  <a:cubicBezTo>
                    <a:pt x="14116" y="222963"/>
                    <a:pt x="35327" y="167527"/>
                    <a:pt x="35327" y="16752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6FBE78C7-841E-44E7-5152-8C35694120BE}"/>
                </a:ext>
              </a:extLst>
            </p:cNvPr>
            <p:cNvSpPr/>
            <p:nvPr/>
          </p:nvSpPr>
          <p:spPr>
            <a:xfrm>
              <a:off x="3014009" y="3113931"/>
              <a:ext cx="299119" cy="397261"/>
            </a:xfrm>
            <a:custGeom>
              <a:avLst/>
              <a:gdLst>
                <a:gd name="connsiteX0" fmla="*/ -651 w 299119"/>
                <a:gd name="connsiteY0" fmla="*/ -131 h 397261"/>
                <a:gd name="connsiteX1" fmla="*/ 127121 w 299119"/>
                <a:gd name="connsiteY1" fmla="*/ 227597 h 397261"/>
                <a:gd name="connsiteX2" fmla="*/ 263089 w 299119"/>
                <a:gd name="connsiteY2" fmla="*/ 378599 h 397261"/>
                <a:gd name="connsiteX3" fmla="*/ 245685 w 299119"/>
                <a:gd name="connsiteY3" fmla="*/ 196285 h 397261"/>
                <a:gd name="connsiteX4" fmla="*/ -651 w 299119"/>
                <a:gd name="connsiteY4" fmla="*/ -131 h 39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119" h="397261">
                  <a:moveTo>
                    <a:pt x="-651" y="-131"/>
                  </a:moveTo>
                  <a:cubicBezTo>
                    <a:pt x="-651" y="-131"/>
                    <a:pt x="55641" y="123406"/>
                    <a:pt x="127121" y="227597"/>
                  </a:cubicBezTo>
                  <a:cubicBezTo>
                    <a:pt x="175137" y="297523"/>
                    <a:pt x="239159" y="352804"/>
                    <a:pt x="263089" y="378599"/>
                  </a:cubicBezTo>
                  <a:cubicBezTo>
                    <a:pt x="339232" y="460413"/>
                    <a:pt x="272840" y="247875"/>
                    <a:pt x="245685" y="196285"/>
                  </a:cubicBezTo>
                  <a:cubicBezTo>
                    <a:pt x="217948" y="143413"/>
                    <a:pt x="110222" y="43729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BD18ECAB-BAF7-F343-8422-4B7840BB159E}"/>
                </a:ext>
              </a:extLst>
            </p:cNvPr>
            <p:cNvSpPr/>
            <p:nvPr/>
          </p:nvSpPr>
          <p:spPr>
            <a:xfrm>
              <a:off x="2891055" y="3361104"/>
              <a:ext cx="412772" cy="258323"/>
            </a:xfrm>
            <a:custGeom>
              <a:avLst/>
              <a:gdLst>
                <a:gd name="connsiteX0" fmla="*/ -651 w 412772"/>
                <a:gd name="connsiteY0" fmla="*/ 2722 h 258323"/>
                <a:gd name="connsiteX1" fmla="*/ 220007 w 412772"/>
                <a:gd name="connsiteY1" fmla="*/ 150578 h 258323"/>
                <a:gd name="connsiteX2" fmla="*/ 378079 w 412772"/>
                <a:gd name="connsiteY2" fmla="*/ 254652 h 258323"/>
                <a:gd name="connsiteX3" fmla="*/ 281814 w 412772"/>
                <a:gd name="connsiteY3" fmla="*/ 53186 h 258323"/>
                <a:gd name="connsiteX4" fmla="*/ -651 w 412772"/>
                <a:gd name="connsiteY4" fmla="*/ 2722 h 2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772" h="258323">
                  <a:moveTo>
                    <a:pt x="-651" y="2722"/>
                  </a:moveTo>
                  <a:cubicBezTo>
                    <a:pt x="-651" y="2722"/>
                    <a:pt x="128675" y="78864"/>
                    <a:pt x="220007" y="150578"/>
                  </a:cubicBezTo>
                  <a:cubicBezTo>
                    <a:pt x="327189" y="234723"/>
                    <a:pt x="346185" y="244280"/>
                    <a:pt x="378079" y="254652"/>
                  </a:cubicBezTo>
                  <a:cubicBezTo>
                    <a:pt x="479085" y="287401"/>
                    <a:pt x="327577" y="82943"/>
                    <a:pt x="281814" y="53186"/>
                  </a:cubicBezTo>
                  <a:cubicBezTo>
                    <a:pt x="234963" y="22690"/>
                    <a:pt x="113912" y="-10098"/>
                    <a:pt x="-651" y="272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04CF00CA-BBD7-DF48-B0ED-6183A2FA13C7}"/>
                </a:ext>
              </a:extLst>
            </p:cNvPr>
            <p:cNvSpPr/>
            <p:nvPr/>
          </p:nvSpPr>
          <p:spPr>
            <a:xfrm>
              <a:off x="3307546" y="3506646"/>
              <a:ext cx="26844" cy="92467"/>
            </a:xfrm>
            <a:custGeom>
              <a:avLst/>
              <a:gdLst>
                <a:gd name="connsiteX0" fmla="*/ 1175 w 26844"/>
                <a:gd name="connsiteY0" fmla="*/ 5580 h 92467"/>
                <a:gd name="connsiteX1" fmla="*/ -651 w 26844"/>
                <a:gd name="connsiteY1" fmla="*/ -131 h 92467"/>
                <a:gd name="connsiteX2" fmla="*/ 15510 w 26844"/>
                <a:gd name="connsiteY2" fmla="*/ 92056 h 92467"/>
                <a:gd name="connsiteX3" fmla="*/ 26194 w 26844"/>
                <a:gd name="connsiteY3" fmla="*/ 67232 h 9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44" h="92467">
                  <a:moveTo>
                    <a:pt x="1175" y="5580"/>
                  </a:moveTo>
                  <a:cubicBezTo>
                    <a:pt x="709" y="3630"/>
                    <a:pt x="127" y="1718"/>
                    <a:pt x="-651" y="-131"/>
                  </a:cubicBezTo>
                  <a:cubicBezTo>
                    <a:pt x="321" y="13855"/>
                    <a:pt x="21221" y="77759"/>
                    <a:pt x="15510" y="92056"/>
                  </a:cubicBezTo>
                  <a:cubicBezTo>
                    <a:pt x="14151" y="95436"/>
                    <a:pt x="26194" y="67232"/>
                    <a:pt x="26194" y="6723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261B67C2-0530-F8EA-FCF2-F6EA4F027A36}"/>
                </a:ext>
              </a:extLst>
            </p:cNvPr>
            <p:cNvSpPr/>
            <p:nvPr/>
          </p:nvSpPr>
          <p:spPr>
            <a:xfrm>
              <a:off x="3288233" y="3606372"/>
              <a:ext cx="27509" cy="45744"/>
            </a:xfrm>
            <a:custGeom>
              <a:avLst/>
              <a:gdLst>
                <a:gd name="connsiteX0" fmla="*/ 1219 w 27509"/>
                <a:gd name="connsiteY0" fmla="*/ 2742 h 45744"/>
                <a:gd name="connsiteX1" fmla="*/ -646 w 27509"/>
                <a:gd name="connsiteY1" fmla="*/ -55 h 45744"/>
                <a:gd name="connsiteX2" fmla="*/ 16370 w 27509"/>
                <a:gd name="connsiteY2" fmla="*/ 45475 h 45744"/>
                <a:gd name="connsiteX3" fmla="*/ 26859 w 27509"/>
                <a:gd name="connsiteY3" fmla="*/ 33237 h 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09" h="45744">
                  <a:moveTo>
                    <a:pt x="1219" y="2742"/>
                  </a:moveTo>
                  <a:cubicBezTo>
                    <a:pt x="1219" y="2742"/>
                    <a:pt x="-762" y="-677"/>
                    <a:pt x="-646" y="-55"/>
                  </a:cubicBezTo>
                  <a:cubicBezTo>
                    <a:pt x="442" y="6860"/>
                    <a:pt x="21964" y="38443"/>
                    <a:pt x="16370" y="45475"/>
                  </a:cubicBezTo>
                  <a:cubicBezTo>
                    <a:pt x="15049" y="47145"/>
                    <a:pt x="26859" y="33237"/>
                    <a:pt x="26859" y="3323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9B6BAE60-3955-A900-10B0-5443860152DD}"/>
                </a:ext>
              </a:extLst>
            </p:cNvPr>
            <p:cNvSpPr/>
            <p:nvPr/>
          </p:nvSpPr>
          <p:spPr>
            <a:xfrm>
              <a:off x="3789806" y="2200690"/>
              <a:ext cx="123653" cy="193696"/>
            </a:xfrm>
            <a:custGeom>
              <a:avLst/>
              <a:gdLst>
                <a:gd name="connsiteX0" fmla="*/ 123003 w 123653"/>
                <a:gd name="connsiteY0" fmla="*/ -131 h 193696"/>
                <a:gd name="connsiteX1" fmla="*/ -651 w 123653"/>
                <a:gd name="connsiteY1" fmla="*/ 193566 h 193696"/>
                <a:gd name="connsiteX2" fmla="*/ 123003 w 123653"/>
                <a:gd name="connsiteY2" fmla="*/ -131 h 19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653" h="193696">
                  <a:moveTo>
                    <a:pt x="123003" y="-131"/>
                  </a:moveTo>
                  <a:cubicBezTo>
                    <a:pt x="123003" y="-131"/>
                    <a:pt x="39363" y="158835"/>
                    <a:pt x="-651" y="193566"/>
                  </a:cubicBezTo>
                  <a:cubicBezTo>
                    <a:pt x="-651" y="193566"/>
                    <a:pt x="23202" y="90657"/>
                    <a:pt x="12300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EFAF0DE6-8F71-ED25-A31A-CEA669DAAE48}"/>
                </a:ext>
              </a:extLst>
            </p:cNvPr>
            <p:cNvSpPr/>
            <p:nvPr/>
          </p:nvSpPr>
          <p:spPr>
            <a:xfrm>
              <a:off x="3807171" y="2277493"/>
              <a:ext cx="149526" cy="127072"/>
            </a:xfrm>
            <a:custGeom>
              <a:avLst/>
              <a:gdLst>
                <a:gd name="connsiteX0" fmla="*/ 148876 w 149526"/>
                <a:gd name="connsiteY0" fmla="*/ -131 h 127072"/>
                <a:gd name="connsiteX1" fmla="*/ -651 w 149526"/>
                <a:gd name="connsiteY1" fmla="*/ 126941 h 127072"/>
                <a:gd name="connsiteX2" fmla="*/ 148876 w 149526"/>
                <a:gd name="connsiteY2" fmla="*/ -131 h 12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526" h="127072">
                  <a:moveTo>
                    <a:pt x="148876" y="-131"/>
                  </a:moveTo>
                  <a:cubicBezTo>
                    <a:pt x="148876" y="-131"/>
                    <a:pt x="38509" y="113849"/>
                    <a:pt x="-651" y="126941"/>
                  </a:cubicBezTo>
                  <a:cubicBezTo>
                    <a:pt x="-651" y="126941"/>
                    <a:pt x="49736" y="36503"/>
                    <a:pt x="148876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7F392154-232C-1D66-3C1B-FCE4833B2FEB}"/>
                </a:ext>
              </a:extLst>
            </p:cNvPr>
            <p:cNvSpPr/>
            <p:nvPr/>
          </p:nvSpPr>
          <p:spPr>
            <a:xfrm>
              <a:off x="3783269" y="2126451"/>
              <a:ext cx="79610" cy="259311"/>
            </a:xfrm>
            <a:custGeom>
              <a:avLst/>
              <a:gdLst>
                <a:gd name="connsiteX0" fmla="*/ 78960 w 79610"/>
                <a:gd name="connsiteY0" fmla="*/ -131 h 259311"/>
                <a:gd name="connsiteX1" fmla="*/ 5809 w 79610"/>
                <a:gd name="connsiteY1" fmla="*/ 259180 h 259311"/>
                <a:gd name="connsiteX2" fmla="*/ 78960 w 79610"/>
                <a:gd name="connsiteY2" fmla="*/ -131 h 2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10" h="259311">
                  <a:moveTo>
                    <a:pt x="78960" y="-131"/>
                  </a:moveTo>
                  <a:cubicBezTo>
                    <a:pt x="78960" y="-131"/>
                    <a:pt x="51766" y="201413"/>
                    <a:pt x="5809" y="259180"/>
                  </a:cubicBezTo>
                  <a:cubicBezTo>
                    <a:pt x="5809" y="259180"/>
                    <a:pt x="-32845" y="147958"/>
                    <a:pt x="78960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DADC5DD7-C36E-F6F9-E6BA-602751FC9B4A}"/>
                </a:ext>
              </a:extLst>
            </p:cNvPr>
            <p:cNvSpPr/>
            <p:nvPr/>
          </p:nvSpPr>
          <p:spPr>
            <a:xfrm>
              <a:off x="3764522" y="2350255"/>
              <a:ext cx="191709" cy="204739"/>
            </a:xfrm>
            <a:custGeom>
              <a:avLst/>
              <a:gdLst>
                <a:gd name="connsiteX0" fmla="*/ 191059 w 191709"/>
                <a:gd name="connsiteY0" fmla="*/ -131 h 204739"/>
                <a:gd name="connsiteX1" fmla="*/ 18923 w 191709"/>
                <a:gd name="connsiteY1" fmla="*/ 191274 h 204739"/>
                <a:gd name="connsiteX2" fmla="*/ 1519 w 191709"/>
                <a:gd name="connsiteY2" fmla="*/ 204598 h 204739"/>
                <a:gd name="connsiteX3" fmla="*/ 23973 w 191709"/>
                <a:gd name="connsiteY3" fmla="*/ 142170 h 204739"/>
                <a:gd name="connsiteX4" fmla="*/ 191059 w 191709"/>
                <a:gd name="connsiteY4" fmla="*/ -131 h 20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709" h="204739">
                  <a:moveTo>
                    <a:pt x="191059" y="-131"/>
                  </a:moveTo>
                  <a:cubicBezTo>
                    <a:pt x="191059" y="-131"/>
                    <a:pt x="58043" y="149939"/>
                    <a:pt x="18923" y="191274"/>
                  </a:cubicBezTo>
                  <a:cubicBezTo>
                    <a:pt x="9716" y="200986"/>
                    <a:pt x="4238" y="204832"/>
                    <a:pt x="1519" y="204598"/>
                  </a:cubicBezTo>
                  <a:cubicBezTo>
                    <a:pt x="-6639" y="203860"/>
                    <a:pt x="9833" y="166605"/>
                    <a:pt x="23973" y="142170"/>
                  </a:cubicBezTo>
                  <a:cubicBezTo>
                    <a:pt x="42853" y="109615"/>
                    <a:pt x="117247" y="16574"/>
                    <a:pt x="191059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87F90A79-F645-4E44-7240-7DC5AFCDF58F}"/>
                </a:ext>
              </a:extLst>
            </p:cNvPr>
            <p:cNvSpPr/>
            <p:nvPr/>
          </p:nvSpPr>
          <p:spPr>
            <a:xfrm>
              <a:off x="3686614" y="2551555"/>
              <a:ext cx="80789" cy="122241"/>
            </a:xfrm>
            <a:custGeom>
              <a:avLst/>
              <a:gdLst>
                <a:gd name="connsiteX0" fmla="*/ 79776 w 80789"/>
                <a:gd name="connsiteY0" fmla="*/ 75 h 122241"/>
                <a:gd name="connsiteX1" fmla="*/ 79776 w 80789"/>
                <a:gd name="connsiteY1" fmla="*/ 657 h 122241"/>
                <a:gd name="connsiteX2" fmla="*/ 1770 w 80789"/>
                <a:gd name="connsiteY2" fmla="*/ 117784 h 122241"/>
                <a:gd name="connsiteX3" fmla="*/ 9228 w 80789"/>
                <a:gd name="connsiteY3" fmla="*/ 93776 h 12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89" h="122241">
                  <a:moveTo>
                    <a:pt x="79776" y="75"/>
                  </a:moveTo>
                  <a:cubicBezTo>
                    <a:pt x="79776" y="75"/>
                    <a:pt x="80592" y="-663"/>
                    <a:pt x="79776" y="657"/>
                  </a:cubicBezTo>
                  <a:cubicBezTo>
                    <a:pt x="69831" y="14953"/>
                    <a:pt x="9345" y="101662"/>
                    <a:pt x="1770" y="117784"/>
                  </a:cubicBezTo>
                  <a:cubicBezTo>
                    <a:pt x="-6544" y="135344"/>
                    <a:pt x="9228" y="93776"/>
                    <a:pt x="9228" y="9377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9372883E-AB04-A764-A746-F80C75163797}"/>
                </a:ext>
              </a:extLst>
            </p:cNvPr>
            <p:cNvSpPr/>
            <p:nvPr/>
          </p:nvSpPr>
          <p:spPr>
            <a:xfrm>
              <a:off x="3752328" y="2402877"/>
              <a:ext cx="56979" cy="94134"/>
            </a:xfrm>
            <a:custGeom>
              <a:avLst/>
              <a:gdLst>
                <a:gd name="connsiteX0" fmla="*/ 55202 w 56979"/>
                <a:gd name="connsiteY0" fmla="*/ -36 h 94134"/>
                <a:gd name="connsiteX1" fmla="*/ 56251 w 56979"/>
                <a:gd name="connsiteY1" fmla="*/ 158 h 94134"/>
                <a:gd name="connsiteX2" fmla="*/ 2213 w 56979"/>
                <a:gd name="connsiteY2" fmla="*/ 88809 h 94134"/>
                <a:gd name="connsiteX3" fmla="*/ 6331 w 56979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79" h="94134">
                  <a:moveTo>
                    <a:pt x="55202" y="-36"/>
                  </a:moveTo>
                  <a:cubicBezTo>
                    <a:pt x="55202" y="-36"/>
                    <a:pt x="56678" y="-347"/>
                    <a:pt x="56251" y="158"/>
                  </a:cubicBezTo>
                  <a:cubicBezTo>
                    <a:pt x="44597" y="13056"/>
                    <a:pt x="9633" y="72765"/>
                    <a:pt x="2213" y="88809"/>
                  </a:cubicBezTo>
                  <a:cubicBezTo>
                    <a:pt x="-6100" y="106369"/>
                    <a:pt x="6331" y="73775"/>
                    <a:pt x="6331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C4AB421B-44E5-C1A6-C2E7-F701B22F26DC}"/>
                </a:ext>
              </a:extLst>
            </p:cNvPr>
            <p:cNvSpPr/>
            <p:nvPr/>
          </p:nvSpPr>
          <p:spPr>
            <a:xfrm>
              <a:off x="3719411" y="2426086"/>
              <a:ext cx="218561" cy="264006"/>
            </a:xfrm>
            <a:custGeom>
              <a:avLst/>
              <a:gdLst>
                <a:gd name="connsiteX0" fmla="*/ 217911 w 218561"/>
                <a:gd name="connsiteY0" fmla="*/ -131 h 264006"/>
                <a:gd name="connsiteX1" fmla="*/ 25225 w 218561"/>
                <a:gd name="connsiteY1" fmla="*/ 250711 h 264006"/>
                <a:gd name="connsiteX2" fmla="*/ 43211 w 218561"/>
                <a:gd name="connsiteY2" fmla="*/ 164274 h 264006"/>
                <a:gd name="connsiteX3" fmla="*/ 217911 w 218561"/>
                <a:gd name="connsiteY3" fmla="*/ -131 h 26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561" h="264006">
                  <a:moveTo>
                    <a:pt x="217911" y="-131"/>
                  </a:moveTo>
                  <a:cubicBezTo>
                    <a:pt x="217911" y="-131"/>
                    <a:pt x="72813" y="209649"/>
                    <a:pt x="25225" y="250711"/>
                  </a:cubicBezTo>
                  <a:cubicBezTo>
                    <a:pt x="-35378" y="302923"/>
                    <a:pt x="27361" y="184320"/>
                    <a:pt x="43211" y="164274"/>
                  </a:cubicBezTo>
                  <a:cubicBezTo>
                    <a:pt x="59061" y="144229"/>
                    <a:pt x="143400" y="25237"/>
                    <a:pt x="21791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4F953108-4976-FEE3-7EE0-7EDD02F05812}"/>
                </a:ext>
              </a:extLst>
            </p:cNvPr>
            <p:cNvSpPr/>
            <p:nvPr/>
          </p:nvSpPr>
          <p:spPr>
            <a:xfrm>
              <a:off x="3752328" y="2402877"/>
              <a:ext cx="56979" cy="94134"/>
            </a:xfrm>
            <a:custGeom>
              <a:avLst/>
              <a:gdLst>
                <a:gd name="connsiteX0" fmla="*/ 55202 w 56979"/>
                <a:gd name="connsiteY0" fmla="*/ -36 h 94134"/>
                <a:gd name="connsiteX1" fmla="*/ 56251 w 56979"/>
                <a:gd name="connsiteY1" fmla="*/ 158 h 94134"/>
                <a:gd name="connsiteX2" fmla="*/ 2213 w 56979"/>
                <a:gd name="connsiteY2" fmla="*/ 88809 h 94134"/>
                <a:gd name="connsiteX3" fmla="*/ 6331 w 56979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79" h="94134">
                  <a:moveTo>
                    <a:pt x="55202" y="-36"/>
                  </a:moveTo>
                  <a:cubicBezTo>
                    <a:pt x="55202" y="-36"/>
                    <a:pt x="56678" y="-347"/>
                    <a:pt x="56251" y="158"/>
                  </a:cubicBezTo>
                  <a:cubicBezTo>
                    <a:pt x="44597" y="13056"/>
                    <a:pt x="9633" y="72765"/>
                    <a:pt x="2213" y="88809"/>
                  </a:cubicBezTo>
                  <a:cubicBezTo>
                    <a:pt x="-6100" y="106369"/>
                    <a:pt x="6331" y="73775"/>
                    <a:pt x="6331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534331-D6F1-B8E1-296B-8CFEAB009393}"/>
                </a:ext>
              </a:extLst>
            </p:cNvPr>
            <p:cNvSpPr/>
            <p:nvPr/>
          </p:nvSpPr>
          <p:spPr>
            <a:xfrm>
              <a:off x="3635672" y="2681117"/>
              <a:ext cx="89792" cy="136379"/>
            </a:xfrm>
            <a:custGeom>
              <a:avLst/>
              <a:gdLst>
                <a:gd name="connsiteX0" fmla="*/ 88762 w 89792"/>
                <a:gd name="connsiteY0" fmla="*/ 109 h 136379"/>
                <a:gd name="connsiteX1" fmla="*/ 88762 w 89792"/>
                <a:gd name="connsiteY1" fmla="*/ 770 h 136379"/>
                <a:gd name="connsiteX2" fmla="*/ 2053 w 89792"/>
                <a:gd name="connsiteY2" fmla="*/ 131455 h 136379"/>
                <a:gd name="connsiteX3" fmla="*/ 11066 w 89792"/>
                <a:gd name="connsiteY3" fmla="*/ 104999 h 13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92" h="136379">
                  <a:moveTo>
                    <a:pt x="88762" y="109"/>
                  </a:moveTo>
                  <a:cubicBezTo>
                    <a:pt x="88762" y="109"/>
                    <a:pt x="89617" y="-745"/>
                    <a:pt x="88762" y="770"/>
                  </a:cubicBezTo>
                  <a:cubicBezTo>
                    <a:pt x="77729" y="16736"/>
                    <a:pt x="10755" y="113662"/>
                    <a:pt x="2053" y="131455"/>
                  </a:cubicBezTo>
                  <a:cubicBezTo>
                    <a:pt x="-7426" y="150879"/>
                    <a:pt x="11066" y="104999"/>
                    <a:pt x="11066" y="104999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43DFEDF-703C-EB2E-601F-2E8B853DCB0D}"/>
                </a:ext>
              </a:extLst>
            </p:cNvPr>
            <p:cNvSpPr/>
            <p:nvPr/>
          </p:nvSpPr>
          <p:spPr>
            <a:xfrm>
              <a:off x="3679348" y="2547526"/>
              <a:ext cx="284147" cy="276413"/>
            </a:xfrm>
            <a:custGeom>
              <a:avLst/>
              <a:gdLst>
                <a:gd name="connsiteX0" fmla="*/ 283497 w 284147"/>
                <a:gd name="connsiteY0" fmla="*/ -131 h 276413"/>
                <a:gd name="connsiteX1" fmla="*/ 27877 w 284147"/>
                <a:gd name="connsiteY1" fmla="*/ 264735 h 276413"/>
                <a:gd name="connsiteX2" fmla="*/ 63151 w 284147"/>
                <a:gd name="connsiteY2" fmla="*/ 157048 h 276413"/>
                <a:gd name="connsiteX3" fmla="*/ 283497 w 284147"/>
                <a:gd name="connsiteY3" fmla="*/ -131 h 2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147" h="276413">
                  <a:moveTo>
                    <a:pt x="283497" y="-131"/>
                  </a:moveTo>
                  <a:cubicBezTo>
                    <a:pt x="283497" y="-131"/>
                    <a:pt x="85139" y="224023"/>
                    <a:pt x="27877" y="264735"/>
                  </a:cubicBezTo>
                  <a:cubicBezTo>
                    <a:pt x="-45002" y="316598"/>
                    <a:pt x="42290" y="178182"/>
                    <a:pt x="63151" y="157048"/>
                  </a:cubicBezTo>
                  <a:cubicBezTo>
                    <a:pt x="84012" y="135915"/>
                    <a:pt x="204636" y="17856"/>
                    <a:pt x="283497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69B03553-1AB4-C08D-BCBE-81A4ACBF8AED}"/>
                </a:ext>
              </a:extLst>
            </p:cNvPr>
            <p:cNvSpPr/>
            <p:nvPr/>
          </p:nvSpPr>
          <p:spPr>
            <a:xfrm>
              <a:off x="3585874" y="2817244"/>
              <a:ext cx="98196" cy="137979"/>
            </a:xfrm>
            <a:custGeom>
              <a:avLst/>
              <a:gdLst>
                <a:gd name="connsiteX0" fmla="*/ 95050 w 98196"/>
                <a:gd name="connsiteY0" fmla="*/ 2437 h 137979"/>
                <a:gd name="connsiteX1" fmla="*/ 97303 w 98196"/>
                <a:gd name="connsiteY1" fmla="*/ 339 h 137979"/>
                <a:gd name="connsiteX2" fmla="*/ 2630 w 98196"/>
                <a:gd name="connsiteY2" fmla="*/ 132189 h 137979"/>
                <a:gd name="connsiteX3" fmla="*/ 10400 w 98196"/>
                <a:gd name="connsiteY3" fmla="*/ 106278 h 13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196" h="137979">
                  <a:moveTo>
                    <a:pt x="95050" y="2437"/>
                  </a:moveTo>
                  <a:cubicBezTo>
                    <a:pt x="95050" y="2437"/>
                    <a:pt x="98469" y="-1448"/>
                    <a:pt x="97303" y="339"/>
                  </a:cubicBezTo>
                  <a:cubicBezTo>
                    <a:pt x="84989" y="18170"/>
                    <a:pt x="12342" y="112338"/>
                    <a:pt x="2630" y="132189"/>
                  </a:cubicBezTo>
                  <a:cubicBezTo>
                    <a:pt x="-7936" y="153867"/>
                    <a:pt x="10400" y="106278"/>
                    <a:pt x="10400" y="10627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9B25AA55-A30C-7147-A3B5-F6DD949D8D4B}"/>
                </a:ext>
              </a:extLst>
            </p:cNvPr>
            <p:cNvSpPr/>
            <p:nvPr/>
          </p:nvSpPr>
          <p:spPr>
            <a:xfrm>
              <a:off x="3631441" y="2682367"/>
              <a:ext cx="304084" cy="283632"/>
            </a:xfrm>
            <a:custGeom>
              <a:avLst/>
              <a:gdLst>
                <a:gd name="connsiteX0" fmla="*/ 303434 w 304084"/>
                <a:gd name="connsiteY0" fmla="*/ -131 h 283632"/>
                <a:gd name="connsiteX1" fmla="*/ 26563 w 304084"/>
                <a:gd name="connsiteY1" fmla="*/ 271223 h 283632"/>
                <a:gd name="connsiteX2" fmla="*/ 89109 w 304084"/>
                <a:gd name="connsiteY2" fmla="*/ 136304 h 283632"/>
                <a:gd name="connsiteX3" fmla="*/ 303434 w 304084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084" h="283632">
                  <a:moveTo>
                    <a:pt x="303434" y="-131"/>
                  </a:moveTo>
                  <a:cubicBezTo>
                    <a:pt x="303434" y="-131"/>
                    <a:pt x="85885" y="227053"/>
                    <a:pt x="26563" y="271223"/>
                  </a:cubicBezTo>
                  <a:cubicBezTo>
                    <a:pt x="-49113" y="327436"/>
                    <a:pt x="53291" y="174569"/>
                    <a:pt x="89109" y="136304"/>
                  </a:cubicBezTo>
                  <a:cubicBezTo>
                    <a:pt x="125743" y="97106"/>
                    <a:pt x="222746" y="20769"/>
                    <a:pt x="303434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C538B7ED-D500-EB84-096E-07637E0C6C5A}"/>
                </a:ext>
              </a:extLst>
            </p:cNvPr>
            <p:cNvSpPr/>
            <p:nvPr/>
          </p:nvSpPr>
          <p:spPr>
            <a:xfrm>
              <a:off x="3530284" y="2959615"/>
              <a:ext cx="104105" cy="147120"/>
            </a:xfrm>
            <a:custGeom>
              <a:avLst/>
              <a:gdLst>
                <a:gd name="connsiteX0" fmla="*/ 100838 w 104105"/>
                <a:gd name="connsiteY0" fmla="*/ 2522 h 147120"/>
                <a:gd name="connsiteX1" fmla="*/ 103207 w 104105"/>
                <a:gd name="connsiteY1" fmla="*/ 269 h 147120"/>
                <a:gd name="connsiteX2" fmla="*/ 2862 w 104105"/>
                <a:gd name="connsiteY2" fmla="*/ 140977 h 147120"/>
                <a:gd name="connsiteX3" fmla="*/ 11525 w 104105"/>
                <a:gd name="connsiteY3" fmla="*/ 113589 h 1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5" h="147120">
                  <a:moveTo>
                    <a:pt x="100838" y="2522"/>
                  </a:moveTo>
                  <a:cubicBezTo>
                    <a:pt x="100838" y="2522"/>
                    <a:pt x="104411" y="-1362"/>
                    <a:pt x="103207" y="269"/>
                  </a:cubicBezTo>
                  <a:cubicBezTo>
                    <a:pt x="90154" y="19305"/>
                    <a:pt x="13352" y="119921"/>
                    <a:pt x="2862" y="140977"/>
                  </a:cubicBezTo>
                  <a:cubicBezTo>
                    <a:pt x="-8559" y="163975"/>
                    <a:pt x="11525" y="113589"/>
                    <a:pt x="11525" y="11358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D046C3E4-AD30-C39C-2711-CB5B6E76A640}"/>
                </a:ext>
              </a:extLst>
            </p:cNvPr>
            <p:cNvSpPr/>
            <p:nvPr/>
          </p:nvSpPr>
          <p:spPr>
            <a:xfrm>
              <a:off x="3581754" y="2821366"/>
              <a:ext cx="304123" cy="283632"/>
            </a:xfrm>
            <a:custGeom>
              <a:avLst/>
              <a:gdLst>
                <a:gd name="connsiteX0" fmla="*/ 303473 w 304123"/>
                <a:gd name="connsiteY0" fmla="*/ -131 h 283632"/>
                <a:gd name="connsiteX1" fmla="*/ 26564 w 304123"/>
                <a:gd name="connsiteY1" fmla="*/ 271223 h 283632"/>
                <a:gd name="connsiteX2" fmla="*/ 89109 w 304123"/>
                <a:gd name="connsiteY2" fmla="*/ 136304 h 283632"/>
                <a:gd name="connsiteX3" fmla="*/ 303473 w 304123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123" h="283632">
                  <a:moveTo>
                    <a:pt x="303473" y="-131"/>
                  </a:moveTo>
                  <a:cubicBezTo>
                    <a:pt x="303473" y="-131"/>
                    <a:pt x="85923" y="227053"/>
                    <a:pt x="26564" y="271223"/>
                  </a:cubicBezTo>
                  <a:cubicBezTo>
                    <a:pt x="-49113" y="327436"/>
                    <a:pt x="53291" y="174569"/>
                    <a:pt x="89109" y="136304"/>
                  </a:cubicBezTo>
                  <a:cubicBezTo>
                    <a:pt x="125781" y="97106"/>
                    <a:pt x="222785" y="20730"/>
                    <a:pt x="30347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951C937D-B9A6-DCA2-78DB-F0AF616FFE37}"/>
                </a:ext>
              </a:extLst>
            </p:cNvPr>
            <p:cNvSpPr/>
            <p:nvPr/>
          </p:nvSpPr>
          <p:spPr>
            <a:xfrm>
              <a:off x="3478559" y="3098613"/>
              <a:ext cx="106180" cy="150203"/>
            </a:xfrm>
            <a:custGeom>
              <a:avLst/>
              <a:gdLst>
                <a:gd name="connsiteX0" fmla="*/ 102876 w 106180"/>
                <a:gd name="connsiteY0" fmla="*/ 2522 h 150203"/>
                <a:gd name="connsiteX1" fmla="*/ 105284 w 106180"/>
                <a:gd name="connsiteY1" fmla="*/ 269 h 150203"/>
                <a:gd name="connsiteX2" fmla="*/ 2686 w 106180"/>
                <a:gd name="connsiteY2" fmla="*/ 144473 h 150203"/>
                <a:gd name="connsiteX3" fmla="*/ 12826 w 106180"/>
                <a:gd name="connsiteY3" fmla="*/ 112191 h 15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180" h="150203">
                  <a:moveTo>
                    <a:pt x="102876" y="2522"/>
                  </a:moveTo>
                  <a:cubicBezTo>
                    <a:pt x="102876" y="2522"/>
                    <a:pt x="106488" y="-1362"/>
                    <a:pt x="105284" y="269"/>
                  </a:cubicBezTo>
                  <a:cubicBezTo>
                    <a:pt x="92193" y="19305"/>
                    <a:pt x="13176" y="123418"/>
                    <a:pt x="2686" y="144473"/>
                  </a:cubicBezTo>
                  <a:cubicBezTo>
                    <a:pt x="-8735" y="167471"/>
                    <a:pt x="12826" y="112191"/>
                    <a:pt x="12826" y="11219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C9A4B0FA-C480-E19B-387A-1F9038B9FA79}"/>
                </a:ext>
              </a:extLst>
            </p:cNvPr>
            <p:cNvSpPr/>
            <p:nvPr/>
          </p:nvSpPr>
          <p:spPr>
            <a:xfrm>
              <a:off x="3544452" y="2955547"/>
              <a:ext cx="323943" cy="283402"/>
            </a:xfrm>
            <a:custGeom>
              <a:avLst/>
              <a:gdLst>
                <a:gd name="connsiteX0" fmla="*/ 323293 w 323943"/>
                <a:gd name="connsiteY0" fmla="*/ -131 h 283402"/>
                <a:gd name="connsiteX1" fmla="*/ 23813 w 323943"/>
                <a:gd name="connsiteY1" fmla="*/ 272039 h 283402"/>
                <a:gd name="connsiteX2" fmla="*/ 104695 w 323943"/>
                <a:gd name="connsiteY2" fmla="*/ 118938 h 283402"/>
                <a:gd name="connsiteX3" fmla="*/ 323293 w 323943"/>
                <a:gd name="connsiteY3" fmla="*/ -131 h 28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943" h="283402">
                  <a:moveTo>
                    <a:pt x="323293" y="-131"/>
                  </a:moveTo>
                  <a:cubicBezTo>
                    <a:pt x="323293" y="-131"/>
                    <a:pt x="83173" y="227869"/>
                    <a:pt x="23813" y="272039"/>
                  </a:cubicBezTo>
                  <a:cubicBezTo>
                    <a:pt x="-51863" y="328252"/>
                    <a:pt x="68916" y="157165"/>
                    <a:pt x="104695" y="118938"/>
                  </a:cubicBezTo>
                  <a:cubicBezTo>
                    <a:pt x="141251" y="79741"/>
                    <a:pt x="242644" y="20692"/>
                    <a:pt x="32329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D7D86087-08F2-B445-F4BD-F46EA31D9340}"/>
                </a:ext>
              </a:extLst>
            </p:cNvPr>
            <p:cNvSpPr/>
            <p:nvPr/>
          </p:nvSpPr>
          <p:spPr>
            <a:xfrm>
              <a:off x="3418059" y="3235741"/>
              <a:ext cx="129105" cy="178965"/>
            </a:xfrm>
            <a:custGeom>
              <a:avLst/>
              <a:gdLst>
                <a:gd name="connsiteX0" fmla="*/ 127324 w 129105"/>
                <a:gd name="connsiteY0" fmla="*/ 819 h 178965"/>
                <a:gd name="connsiteX1" fmla="*/ 127946 w 129105"/>
                <a:gd name="connsiteY1" fmla="*/ 819 h 178965"/>
                <a:gd name="connsiteX2" fmla="*/ 3632 w 129105"/>
                <a:gd name="connsiteY2" fmla="*/ 172139 h 178965"/>
                <a:gd name="connsiteX3" fmla="*/ 15286 w 129105"/>
                <a:gd name="connsiteY3" fmla="*/ 133873 h 17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105" h="178965">
                  <a:moveTo>
                    <a:pt x="127324" y="819"/>
                  </a:moveTo>
                  <a:cubicBezTo>
                    <a:pt x="127324" y="819"/>
                    <a:pt x="129383" y="-1318"/>
                    <a:pt x="127946" y="819"/>
                  </a:cubicBezTo>
                  <a:cubicBezTo>
                    <a:pt x="112406" y="23817"/>
                    <a:pt x="16840" y="146965"/>
                    <a:pt x="3632" y="172139"/>
                  </a:cubicBezTo>
                  <a:cubicBezTo>
                    <a:pt x="-10626" y="199566"/>
                    <a:pt x="15286" y="133873"/>
                    <a:pt x="15286" y="13387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30EE2F2D-2F5B-6134-3B3C-8194CE3A1ED9}"/>
                </a:ext>
              </a:extLst>
            </p:cNvPr>
            <p:cNvSpPr/>
            <p:nvPr/>
          </p:nvSpPr>
          <p:spPr>
            <a:xfrm>
              <a:off x="3504164" y="3124498"/>
              <a:ext cx="344458" cy="231379"/>
            </a:xfrm>
            <a:custGeom>
              <a:avLst/>
              <a:gdLst>
                <a:gd name="connsiteX0" fmla="*/ 343808 w 344458"/>
                <a:gd name="connsiteY0" fmla="*/ -131 h 231379"/>
                <a:gd name="connsiteX1" fmla="*/ 166388 w 344458"/>
                <a:gd name="connsiteY1" fmla="*/ 142364 h 231379"/>
                <a:gd name="connsiteX2" fmla="*/ 23116 w 344458"/>
                <a:gd name="connsiteY2" fmla="*/ 223362 h 231379"/>
                <a:gd name="connsiteX3" fmla="*/ 122801 w 344458"/>
                <a:gd name="connsiteY3" fmla="*/ 86967 h 231379"/>
                <a:gd name="connsiteX4" fmla="*/ 343808 w 344458"/>
                <a:gd name="connsiteY4" fmla="*/ -131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458" h="231379">
                  <a:moveTo>
                    <a:pt x="343808" y="-131"/>
                  </a:moveTo>
                  <a:cubicBezTo>
                    <a:pt x="343808" y="-131"/>
                    <a:pt x="254069" y="80595"/>
                    <a:pt x="166388" y="142364"/>
                  </a:cubicBezTo>
                  <a:cubicBezTo>
                    <a:pt x="107495" y="183854"/>
                    <a:pt x="47979" y="209727"/>
                    <a:pt x="23116" y="223362"/>
                  </a:cubicBezTo>
                  <a:cubicBezTo>
                    <a:pt x="-55706" y="266561"/>
                    <a:pt x="83486" y="119715"/>
                    <a:pt x="122801" y="86967"/>
                  </a:cubicBezTo>
                  <a:cubicBezTo>
                    <a:pt x="162931" y="53402"/>
                    <a:pt x="266422" y="4725"/>
                    <a:pt x="343808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FEFD5CB0-98E3-845A-C472-99B43ECCD249}"/>
                </a:ext>
              </a:extLst>
            </p:cNvPr>
            <p:cNvSpPr/>
            <p:nvPr/>
          </p:nvSpPr>
          <p:spPr>
            <a:xfrm>
              <a:off x="3375281" y="3350360"/>
              <a:ext cx="131631" cy="182939"/>
            </a:xfrm>
            <a:custGeom>
              <a:avLst/>
              <a:gdLst>
                <a:gd name="connsiteX0" fmla="*/ 129817 w 131631"/>
                <a:gd name="connsiteY0" fmla="*/ 801 h 182939"/>
                <a:gd name="connsiteX1" fmla="*/ 130478 w 131631"/>
                <a:gd name="connsiteY1" fmla="*/ 801 h 182939"/>
                <a:gd name="connsiteX2" fmla="*/ -363 w 131631"/>
                <a:gd name="connsiteY2" fmla="*/ 182339 h 182939"/>
                <a:gd name="connsiteX3" fmla="*/ 16381 w 131631"/>
                <a:gd name="connsiteY3" fmla="*/ 134555 h 18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631" h="182939">
                  <a:moveTo>
                    <a:pt x="129817" y="801"/>
                  </a:moveTo>
                  <a:cubicBezTo>
                    <a:pt x="129817" y="801"/>
                    <a:pt x="131915" y="-1296"/>
                    <a:pt x="130478" y="801"/>
                  </a:cubicBezTo>
                  <a:cubicBezTo>
                    <a:pt x="114938" y="23800"/>
                    <a:pt x="11874" y="157010"/>
                    <a:pt x="-363" y="182339"/>
                  </a:cubicBezTo>
                  <a:cubicBezTo>
                    <a:pt x="-3238" y="188360"/>
                    <a:pt x="16381" y="134555"/>
                    <a:pt x="16381" y="134555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DF7A1431-2F76-2792-1BF8-1CA81AB3EA45}"/>
                </a:ext>
              </a:extLst>
            </p:cNvPr>
            <p:cNvSpPr/>
            <p:nvPr/>
          </p:nvSpPr>
          <p:spPr>
            <a:xfrm>
              <a:off x="3408624" y="3271460"/>
              <a:ext cx="386232" cy="262216"/>
            </a:xfrm>
            <a:custGeom>
              <a:avLst/>
              <a:gdLst>
                <a:gd name="connsiteX0" fmla="*/ 385582 w 386232"/>
                <a:gd name="connsiteY0" fmla="*/ -131 h 262216"/>
                <a:gd name="connsiteX1" fmla="*/ 186330 w 386232"/>
                <a:gd name="connsiteY1" fmla="*/ 160700 h 262216"/>
                <a:gd name="connsiteX2" fmla="*/ 25849 w 386232"/>
                <a:gd name="connsiteY2" fmla="*/ 252964 h 262216"/>
                <a:gd name="connsiteX3" fmla="*/ 138508 w 386232"/>
                <a:gd name="connsiteY3" fmla="*/ 100447 h 262216"/>
                <a:gd name="connsiteX4" fmla="*/ 385582 w 386232"/>
                <a:gd name="connsiteY4" fmla="*/ -131 h 26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2" h="262216">
                  <a:moveTo>
                    <a:pt x="385582" y="-131"/>
                  </a:moveTo>
                  <a:cubicBezTo>
                    <a:pt x="385582" y="-131"/>
                    <a:pt x="284577" y="90735"/>
                    <a:pt x="186330" y="160700"/>
                  </a:cubicBezTo>
                  <a:cubicBezTo>
                    <a:pt x="120288" y="207667"/>
                    <a:pt x="53741" y="237425"/>
                    <a:pt x="25849" y="252964"/>
                  </a:cubicBezTo>
                  <a:cubicBezTo>
                    <a:pt x="-62414" y="302263"/>
                    <a:pt x="94415" y="137391"/>
                    <a:pt x="138508" y="100447"/>
                  </a:cubicBezTo>
                  <a:cubicBezTo>
                    <a:pt x="183844" y="62609"/>
                    <a:pt x="299494" y="6629"/>
                    <a:pt x="385582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3E7CC70F-DDD6-3CCA-BE13-072F60644DFD}"/>
                </a:ext>
              </a:extLst>
            </p:cNvPr>
            <p:cNvSpPr/>
            <p:nvPr/>
          </p:nvSpPr>
          <p:spPr>
            <a:xfrm>
              <a:off x="3353484" y="3479963"/>
              <a:ext cx="367755" cy="153406"/>
            </a:xfrm>
            <a:custGeom>
              <a:avLst/>
              <a:gdLst>
                <a:gd name="connsiteX0" fmla="*/ 367105 w 367755"/>
                <a:gd name="connsiteY0" fmla="*/ 41626 h 153406"/>
                <a:gd name="connsiteX1" fmla="*/ 161793 w 367755"/>
                <a:gd name="connsiteY1" fmla="*/ 107668 h 153406"/>
                <a:gd name="connsiteX2" fmla="*/ 15763 w 367755"/>
                <a:gd name="connsiteY2" fmla="*/ 153275 h 153406"/>
                <a:gd name="connsiteX3" fmla="*/ 182809 w 367755"/>
                <a:gd name="connsiteY3" fmla="*/ 6313 h 153406"/>
                <a:gd name="connsiteX4" fmla="*/ 367105 w 367755"/>
                <a:gd name="connsiteY4" fmla="*/ 41626 h 1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755" h="153406">
                  <a:moveTo>
                    <a:pt x="367105" y="41626"/>
                  </a:moveTo>
                  <a:cubicBezTo>
                    <a:pt x="367105" y="41626"/>
                    <a:pt x="252736" y="71151"/>
                    <a:pt x="161793" y="107668"/>
                  </a:cubicBezTo>
                  <a:cubicBezTo>
                    <a:pt x="55116" y="150401"/>
                    <a:pt x="39227" y="153275"/>
                    <a:pt x="15763" y="153275"/>
                  </a:cubicBezTo>
                  <a:cubicBezTo>
                    <a:pt x="-58476" y="153275"/>
                    <a:pt x="140776" y="19210"/>
                    <a:pt x="182809" y="6313"/>
                  </a:cubicBezTo>
                  <a:cubicBezTo>
                    <a:pt x="225892" y="-7090"/>
                    <a:pt x="311164" y="-1534"/>
                    <a:pt x="367105" y="4162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3AB1830B-7D21-A1B2-F5F6-06E29CFB56E0}"/>
                </a:ext>
              </a:extLst>
            </p:cNvPr>
            <p:cNvSpPr/>
            <p:nvPr/>
          </p:nvSpPr>
          <p:spPr>
            <a:xfrm>
              <a:off x="3349711" y="3528181"/>
              <a:ext cx="61221" cy="75464"/>
            </a:xfrm>
            <a:custGeom>
              <a:avLst/>
              <a:gdLst>
                <a:gd name="connsiteX0" fmla="*/ 56285 w 61221"/>
                <a:gd name="connsiteY0" fmla="*/ 4402 h 75464"/>
                <a:gd name="connsiteX1" fmla="*/ 60481 w 61221"/>
                <a:gd name="connsiteY1" fmla="*/ 12 h 75464"/>
                <a:gd name="connsiteX2" fmla="*/ -549 w 61221"/>
                <a:gd name="connsiteY2" fmla="*/ 75067 h 75464"/>
                <a:gd name="connsiteX3" fmla="*/ 7570 w 61221"/>
                <a:gd name="connsiteY3" fmla="*/ 50631 h 7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21" h="75464">
                  <a:moveTo>
                    <a:pt x="56285" y="4402"/>
                  </a:moveTo>
                  <a:cubicBezTo>
                    <a:pt x="56285" y="4402"/>
                    <a:pt x="61297" y="-1076"/>
                    <a:pt x="60481" y="12"/>
                  </a:cubicBezTo>
                  <a:cubicBezTo>
                    <a:pt x="52051" y="11666"/>
                    <a:pt x="4384" y="61120"/>
                    <a:pt x="-549" y="75067"/>
                  </a:cubicBezTo>
                  <a:cubicBezTo>
                    <a:pt x="-1715" y="78330"/>
                    <a:pt x="7570" y="50631"/>
                    <a:pt x="7570" y="50631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70083258-5E81-8101-BF23-ACEDA810A22D}"/>
                </a:ext>
              </a:extLst>
            </p:cNvPr>
            <p:cNvSpPr/>
            <p:nvPr/>
          </p:nvSpPr>
          <p:spPr>
            <a:xfrm>
              <a:off x="3330116" y="3619810"/>
              <a:ext cx="34997" cy="34765"/>
            </a:xfrm>
            <a:custGeom>
              <a:avLst/>
              <a:gdLst>
                <a:gd name="connsiteX0" fmla="*/ 31671 w 34997"/>
                <a:gd name="connsiteY0" fmla="*/ 1851 h 34765"/>
                <a:gd name="connsiteX1" fmla="*/ 34313 w 34997"/>
                <a:gd name="connsiteY1" fmla="*/ -52 h 34765"/>
                <a:gd name="connsiteX2" fmla="*/ -651 w 34997"/>
                <a:gd name="connsiteY2" fmla="*/ 34484 h 34765"/>
                <a:gd name="connsiteX3" fmla="*/ 515 w 34997"/>
                <a:gd name="connsiteY3" fmla="*/ 20965 h 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97" h="34765">
                  <a:moveTo>
                    <a:pt x="31671" y="1851"/>
                  </a:moveTo>
                  <a:cubicBezTo>
                    <a:pt x="31671" y="1851"/>
                    <a:pt x="34701" y="-596"/>
                    <a:pt x="34313" y="-52"/>
                  </a:cubicBezTo>
                  <a:cubicBezTo>
                    <a:pt x="29767" y="5581"/>
                    <a:pt x="48" y="26831"/>
                    <a:pt x="-651" y="34484"/>
                  </a:cubicBezTo>
                  <a:cubicBezTo>
                    <a:pt x="-651" y="36310"/>
                    <a:pt x="515" y="20965"/>
                    <a:pt x="515" y="20965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AE0B096C-BB40-1FA6-EAEF-351D4BA7B754}"/>
                </a:ext>
              </a:extLst>
            </p:cNvPr>
            <p:cNvSpPr/>
            <p:nvPr/>
          </p:nvSpPr>
          <p:spPr>
            <a:xfrm>
              <a:off x="1744493" y="2708396"/>
              <a:ext cx="523283" cy="1312716"/>
            </a:xfrm>
            <a:custGeom>
              <a:avLst/>
              <a:gdLst>
                <a:gd name="connsiteX0" fmla="*/ 0 w 523283"/>
                <a:gd name="connsiteY0" fmla="*/ 0 h 1312716"/>
                <a:gd name="connsiteX1" fmla="*/ 523284 w 523283"/>
                <a:gd name="connsiteY1" fmla="*/ 1312716 h 1312716"/>
                <a:gd name="connsiteX2" fmla="*/ 490341 w 523283"/>
                <a:gd name="connsiteY2" fmla="*/ 1312716 h 1312716"/>
                <a:gd name="connsiteX3" fmla="*/ 0 w 523283"/>
                <a:gd name="connsiteY3" fmla="*/ 0 h 131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3283" h="1312716">
                  <a:moveTo>
                    <a:pt x="0" y="0"/>
                  </a:moveTo>
                  <a:lnTo>
                    <a:pt x="523284" y="1312716"/>
                  </a:lnTo>
                  <a:lnTo>
                    <a:pt x="490341" y="1312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5244AB99-0BA1-62FF-06A1-C6D9AF71398B}"/>
                </a:ext>
              </a:extLst>
            </p:cNvPr>
            <p:cNvSpPr/>
            <p:nvPr/>
          </p:nvSpPr>
          <p:spPr>
            <a:xfrm>
              <a:off x="1715647" y="2485485"/>
              <a:ext cx="38598" cy="222910"/>
            </a:xfrm>
            <a:custGeom>
              <a:avLst/>
              <a:gdLst>
                <a:gd name="connsiteX0" fmla="*/ 23611 w 38598"/>
                <a:gd name="connsiteY0" fmla="*/ -131 h 222910"/>
                <a:gd name="connsiteX1" fmla="*/ 28195 w 38598"/>
                <a:gd name="connsiteY1" fmla="*/ 222779 h 222910"/>
                <a:gd name="connsiteX2" fmla="*/ 23611 w 38598"/>
                <a:gd name="connsiteY2" fmla="*/ -131 h 2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98" h="222910">
                  <a:moveTo>
                    <a:pt x="23611" y="-131"/>
                  </a:moveTo>
                  <a:cubicBezTo>
                    <a:pt x="23611" y="-131"/>
                    <a:pt x="52553" y="174957"/>
                    <a:pt x="28195" y="222779"/>
                  </a:cubicBezTo>
                  <a:cubicBezTo>
                    <a:pt x="28195" y="222779"/>
                    <a:pt x="-33534" y="122823"/>
                    <a:pt x="2361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63B10F29-7C8D-C906-E99A-E9609114CA38}"/>
                </a:ext>
              </a:extLst>
            </p:cNvPr>
            <p:cNvSpPr/>
            <p:nvPr/>
          </p:nvSpPr>
          <p:spPr>
            <a:xfrm>
              <a:off x="1778052" y="2533152"/>
              <a:ext cx="93784" cy="176448"/>
            </a:xfrm>
            <a:custGeom>
              <a:avLst/>
              <a:gdLst>
                <a:gd name="connsiteX0" fmla="*/ 93134 w 93784"/>
                <a:gd name="connsiteY0" fmla="*/ -131 h 176448"/>
                <a:gd name="connsiteX1" fmla="*/ -102 w 93784"/>
                <a:gd name="connsiteY1" fmla="*/ 176317 h 176448"/>
                <a:gd name="connsiteX2" fmla="*/ 93134 w 93784"/>
                <a:gd name="connsiteY2" fmla="*/ -131 h 17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784" h="176448">
                  <a:moveTo>
                    <a:pt x="93134" y="-131"/>
                  </a:moveTo>
                  <a:cubicBezTo>
                    <a:pt x="93134" y="-131"/>
                    <a:pt x="42826" y="147686"/>
                    <a:pt x="-102" y="176317"/>
                  </a:cubicBezTo>
                  <a:cubicBezTo>
                    <a:pt x="-296" y="176317"/>
                    <a:pt x="-12805" y="75468"/>
                    <a:pt x="93134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3EC6AADE-E0AA-9826-BDAD-547D44A63110}"/>
                </a:ext>
              </a:extLst>
            </p:cNvPr>
            <p:cNvSpPr/>
            <p:nvPr/>
          </p:nvSpPr>
          <p:spPr>
            <a:xfrm>
              <a:off x="1598111" y="2443257"/>
              <a:ext cx="138977" cy="257679"/>
            </a:xfrm>
            <a:custGeom>
              <a:avLst/>
              <a:gdLst>
                <a:gd name="connsiteX0" fmla="*/ 1255 w 138977"/>
                <a:gd name="connsiteY0" fmla="*/ -131 h 257679"/>
                <a:gd name="connsiteX1" fmla="*/ 137690 w 138977"/>
                <a:gd name="connsiteY1" fmla="*/ 257548 h 257679"/>
                <a:gd name="connsiteX2" fmla="*/ 1255 w 138977"/>
                <a:gd name="connsiteY2" fmla="*/ -131 h 2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977" h="257679">
                  <a:moveTo>
                    <a:pt x="1255" y="-131"/>
                  </a:moveTo>
                  <a:cubicBezTo>
                    <a:pt x="1255" y="-131"/>
                    <a:pt x="149189" y="187039"/>
                    <a:pt x="137690" y="257548"/>
                  </a:cubicBezTo>
                  <a:cubicBezTo>
                    <a:pt x="137690" y="257548"/>
                    <a:pt x="-19606" y="177910"/>
                    <a:pt x="1255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0138B229-9275-415A-38BB-FE086A77E3EB}"/>
                </a:ext>
              </a:extLst>
            </p:cNvPr>
            <p:cNvSpPr/>
            <p:nvPr/>
          </p:nvSpPr>
          <p:spPr>
            <a:xfrm>
              <a:off x="1833835" y="2596630"/>
              <a:ext cx="104626" cy="261762"/>
            </a:xfrm>
            <a:custGeom>
              <a:avLst/>
              <a:gdLst>
                <a:gd name="connsiteX0" fmla="*/ 103976 w 104626"/>
                <a:gd name="connsiteY0" fmla="*/ -131 h 261762"/>
                <a:gd name="connsiteX1" fmla="*/ 37934 w 104626"/>
                <a:gd name="connsiteY1" fmla="*/ 242242 h 261762"/>
                <a:gd name="connsiteX2" fmla="*/ 25697 w 104626"/>
                <a:gd name="connsiteY2" fmla="*/ 261472 h 261762"/>
                <a:gd name="connsiteX3" fmla="*/ -292 w 104626"/>
                <a:gd name="connsiteY3" fmla="*/ 197295 h 261762"/>
                <a:gd name="connsiteX4" fmla="*/ 103976 w 104626"/>
                <a:gd name="connsiteY4" fmla="*/ -131 h 2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626" h="261762">
                  <a:moveTo>
                    <a:pt x="103976" y="-131"/>
                  </a:moveTo>
                  <a:cubicBezTo>
                    <a:pt x="103976" y="-131"/>
                    <a:pt x="54988" y="189020"/>
                    <a:pt x="37934" y="242242"/>
                  </a:cubicBezTo>
                  <a:cubicBezTo>
                    <a:pt x="34049" y="254751"/>
                    <a:pt x="29776" y="260462"/>
                    <a:pt x="25697" y="261472"/>
                  </a:cubicBezTo>
                  <a:cubicBezTo>
                    <a:pt x="13537" y="264464"/>
                    <a:pt x="2388" y="224800"/>
                    <a:pt x="-292" y="197295"/>
                  </a:cubicBezTo>
                  <a:cubicBezTo>
                    <a:pt x="-3634" y="160661"/>
                    <a:pt x="15285" y="46953"/>
                    <a:pt x="103976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A98A06C6-146E-FAF8-3969-6532D1EA5CF2}"/>
                </a:ext>
              </a:extLst>
            </p:cNvPr>
            <p:cNvSpPr/>
            <p:nvPr/>
          </p:nvSpPr>
          <p:spPr>
            <a:xfrm>
              <a:off x="1844604" y="2854903"/>
              <a:ext cx="13488" cy="141925"/>
            </a:xfrm>
            <a:custGeom>
              <a:avLst/>
              <a:gdLst>
                <a:gd name="connsiteX0" fmla="*/ 12441 w 13488"/>
                <a:gd name="connsiteY0" fmla="*/ 169 h 141925"/>
                <a:gd name="connsiteX1" fmla="*/ 12830 w 13488"/>
                <a:gd name="connsiteY1" fmla="*/ 752 h 141925"/>
                <a:gd name="connsiteX2" fmla="*/ 11004 w 13488"/>
                <a:gd name="connsiteY2" fmla="*/ 136992 h 141925"/>
                <a:gd name="connsiteX3" fmla="*/ -651 w 13488"/>
                <a:gd name="connsiteY3" fmla="*/ 112828 h 14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88" h="141925">
                  <a:moveTo>
                    <a:pt x="12441" y="169"/>
                  </a:moveTo>
                  <a:cubicBezTo>
                    <a:pt x="12441" y="169"/>
                    <a:pt x="12907" y="-802"/>
                    <a:pt x="12830" y="752"/>
                  </a:cubicBezTo>
                  <a:cubicBezTo>
                    <a:pt x="12014" y="17573"/>
                    <a:pt x="6886" y="119666"/>
                    <a:pt x="11004" y="136992"/>
                  </a:cubicBezTo>
                  <a:cubicBezTo>
                    <a:pt x="15549" y="155911"/>
                    <a:pt x="-651" y="112828"/>
                    <a:pt x="-651" y="11282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FA762D47-4C74-E47D-748B-3F46BBD4AF09}"/>
                </a:ext>
              </a:extLst>
            </p:cNvPr>
            <p:cNvSpPr/>
            <p:nvPr/>
          </p:nvSpPr>
          <p:spPr>
            <a:xfrm>
              <a:off x="1777669" y="2707256"/>
              <a:ext cx="9018" cy="106966"/>
            </a:xfrm>
            <a:custGeom>
              <a:avLst/>
              <a:gdLst>
                <a:gd name="connsiteX0" fmla="*/ 49 w 9018"/>
                <a:gd name="connsiteY0" fmla="*/ 426 h 106966"/>
                <a:gd name="connsiteX1" fmla="*/ 1680 w 9018"/>
                <a:gd name="connsiteY1" fmla="*/ 77 h 106966"/>
                <a:gd name="connsiteX2" fmla="*/ 7391 w 9018"/>
                <a:gd name="connsiteY2" fmla="*/ 101082 h 106966"/>
                <a:gd name="connsiteX3" fmla="*/ -651 w 9018"/>
                <a:gd name="connsiteY3" fmla="*/ 86203 h 10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18" h="106966">
                  <a:moveTo>
                    <a:pt x="49" y="426"/>
                  </a:moveTo>
                  <a:cubicBezTo>
                    <a:pt x="49" y="426"/>
                    <a:pt x="1875" y="-545"/>
                    <a:pt x="1680" y="77"/>
                  </a:cubicBezTo>
                  <a:cubicBezTo>
                    <a:pt x="-2787" y="16471"/>
                    <a:pt x="3273" y="83717"/>
                    <a:pt x="7391" y="101082"/>
                  </a:cubicBezTo>
                  <a:cubicBezTo>
                    <a:pt x="11898" y="120001"/>
                    <a:pt x="-651" y="86203"/>
                    <a:pt x="-651" y="862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A31BF527-8869-648B-64DF-4901C9AD8D1F}"/>
                </a:ext>
              </a:extLst>
            </p:cNvPr>
            <p:cNvSpPr/>
            <p:nvPr/>
          </p:nvSpPr>
          <p:spPr>
            <a:xfrm>
              <a:off x="1888160" y="2670558"/>
              <a:ext cx="94820" cy="324542"/>
            </a:xfrm>
            <a:custGeom>
              <a:avLst/>
              <a:gdLst>
                <a:gd name="connsiteX0" fmla="*/ 94170 w 94820"/>
                <a:gd name="connsiteY0" fmla="*/ -131 h 324542"/>
                <a:gd name="connsiteX1" fmla="*/ 54196 w 94820"/>
                <a:gd name="connsiteY1" fmla="*/ 302962 h 324542"/>
                <a:gd name="connsiteX2" fmla="*/ -192 w 94820"/>
                <a:gd name="connsiteY2" fmla="*/ 219827 h 324542"/>
                <a:gd name="connsiteX3" fmla="*/ 94170 w 94820"/>
                <a:gd name="connsiteY3" fmla="*/ -131 h 32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20" h="324542">
                  <a:moveTo>
                    <a:pt x="94170" y="-131"/>
                  </a:moveTo>
                  <a:cubicBezTo>
                    <a:pt x="94170" y="-131"/>
                    <a:pt x="83448" y="246244"/>
                    <a:pt x="54196" y="302962"/>
                  </a:cubicBezTo>
                  <a:cubicBezTo>
                    <a:pt x="16940" y="375064"/>
                    <a:pt x="-4077" y="244301"/>
                    <a:pt x="-192" y="219827"/>
                  </a:cubicBezTo>
                  <a:cubicBezTo>
                    <a:pt x="3693" y="195353"/>
                    <a:pt x="12279" y="54839"/>
                    <a:pt x="94170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7EC99917-9AEB-D3B1-FBFC-E382705A615A}"/>
                </a:ext>
              </a:extLst>
            </p:cNvPr>
            <p:cNvSpPr/>
            <p:nvPr/>
          </p:nvSpPr>
          <p:spPr>
            <a:xfrm>
              <a:off x="1777669" y="2707256"/>
              <a:ext cx="9018" cy="106966"/>
            </a:xfrm>
            <a:custGeom>
              <a:avLst/>
              <a:gdLst>
                <a:gd name="connsiteX0" fmla="*/ 49 w 9018"/>
                <a:gd name="connsiteY0" fmla="*/ 426 h 106966"/>
                <a:gd name="connsiteX1" fmla="*/ 1680 w 9018"/>
                <a:gd name="connsiteY1" fmla="*/ 77 h 106966"/>
                <a:gd name="connsiteX2" fmla="*/ 7391 w 9018"/>
                <a:gd name="connsiteY2" fmla="*/ 101082 h 106966"/>
                <a:gd name="connsiteX3" fmla="*/ -651 w 9018"/>
                <a:gd name="connsiteY3" fmla="*/ 86203 h 10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18" h="106966">
                  <a:moveTo>
                    <a:pt x="49" y="426"/>
                  </a:moveTo>
                  <a:cubicBezTo>
                    <a:pt x="49" y="426"/>
                    <a:pt x="1875" y="-545"/>
                    <a:pt x="1680" y="77"/>
                  </a:cubicBezTo>
                  <a:cubicBezTo>
                    <a:pt x="-2787" y="16471"/>
                    <a:pt x="3273" y="83717"/>
                    <a:pt x="7391" y="101082"/>
                  </a:cubicBezTo>
                  <a:cubicBezTo>
                    <a:pt x="11898" y="120001"/>
                    <a:pt x="-651" y="86203"/>
                    <a:pt x="-651" y="862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36B67381-A415-D379-CB29-4975E1887F9E}"/>
                </a:ext>
              </a:extLst>
            </p:cNvPr>
            <p:cNvSpPr/>
            <p:nvPr/>
          </p:nvSpPr>
          <p:spPr>
            <a:xfrm>
              <a:off x="1905635" y="2986113"/>
              <a:ext cx="13171" cy="158192"/>
            </a:xfrm>
            <a:custGeom>
              <a:avLst/>
              <a:gdLst>
                <a:gd name="connsiteX0" fmla="*/ 12092 w 13171"/>
                <a:gd name="connsiteY0" fmla="*/ 226 h 158192"/>
                <a:gd name="connsiteX1" fmla="*/ 12519 w 13171"/>
                <a:gd name="connsiteY1" fmla="*/ 848 h 158192"/>
                <a:gd name="connsiteX2" fmla="*/ 11004 w 13171"/>
                <a:gd name="connsiteY2" fmla="*/ 152705 h 158192"/>
                <a:gd name="connsiteX3" fmla="*/ -651 w 13171"/>
                <a:gd name="connsiteY3" fmla="*/ 125783 h 15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71" h="158192">
                  <a:moveTo>
                    <a:pt x="12092" y="226"/>
                  </a:moveTo>
                  <a:cubicBezTo>
                    <a:pt x="12092" y="226"/>
                    <a:pt x="12558" y="-900"/>
                    <a:pt x="12519" y="848"/>
                  </a:cubicBezTo>
                  <a:cubicBezTo>
                    <a:pt x="11742" y="19612"/>
                    <a:pt x="6808" y="133398"/>
                    <a:pt x="11004" y="152705"/>
                  </a:cubicBezTo>
                  <a:cubicBezTo>
                    <a:pt x="15549" y="173800"/>
                    <a:pt x="-651" y="125783"/>
                    <a:pt x="-651" y="12578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24246CF7-CB6A-B86E-2C9F-F432397C2666}"/>
                </a:ext>
              </a:extLst>
            </p:cNvPr>
            <p:cNvSpPr/>
            <p:nvPr/>
          </p:nvSpPr>
          <p:spPr>
            <a:xfrm>
              <a:off x="1961349" y="2764958"/>
              <a:ext cx="169643" cy="364008"/>
            </a:xfrm>
            <a:custGeom>
              <a:avLst/>
              <a:gdLst>
                <a:gd name="connsiteX0" fmla="*/ 168993 w 169643"/>
                <a:gd name="connsiteY0" fmla="*/ -131 h 364008"/>
                <a:gd name="connsiteX1" fmla="*/ 53186 w 169643"/>
                <a:gd name="connsiteY1" fmla="*/ 342898 h 364008"/>
                <a:gd name="connsiteX2" fmla="*/ 3500 w 169643"/>
                <a:gd name="connsiteY2" fmla="*/ 233696 h 364008"/>
                <a:gd name="connsiteX3" fmla="*/ 168993 w 169643"/>
                <a:gd name="connsiteY3" fmla="*/ -131 h 3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43" h="364008">
                  <a:moveTo>
                    <a:pt x="168993" y="-131"/>
                  </a:moveTo>
                  <a:cubicBezTo>
                    <a:pt x="168993" y="-131"/>
                    <a:pt x="96308" y="282217"/>
                    <a:pt x="53186" y="342898"/>
                  </a:cubicBezTo>
                  <a:cubicBezTo>
                    <a:pt x="-1667" y="420128"/>
                    <a:pt x="-6445" y="261317"/>
                    <a:pt x="3500" y="233696"/>
                  </a:cubicBezTo>
                  <a:cubicBezTo>
                    <a:pt x="13445" y="206075"/>
                    <a:pt x="74397" y="50255"/>
                    <a:pt x="16899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C6408BB8-48E2-A23E-FC4D-242347A0A644}"/>
                </a:ext>
              </a:extLst>
            </p:cNvPr>
            <p:cNvSpPr/>
            <p:nvPr/>
          </p:nvSpPr>
          <p:spPr>
            <a:xfrm>
              <a:off x="1961731" y="3122790"/>
              <a:ext cx="24710" cy="163206"/>
            </a:xfrm>
            <a:custGeom>
              <a:avLst/>
              <a:gdLst>
                <a:gd name="connsiteX0" fmla="*/ 22775 w 24710"/>
                <a:gd name="connsiteY0" fmla="*/ 3169 h 163206"/>
                <a:gd name="connsiteX1" fmla="*/ 24057 w 24710"/>
                <a:gd name="connsiteY1" fmla="*/ 333 h 163206"/>
                <a:gd name="connsiteX2" fmla="*/ 12403 w 24710"/>
                <a:gd name="connsiteY2" fmla="*/ 156736 h 163206"/>
                <a:gd name="connsiteX3" fmla="*/ -651 w 24710"/>
                <a:gd name="connsiteY3" fmla="*/ 130824 h 16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10" h="163206">
                  <a:moveTo>
                    <a:pt x="22775" y="3169"/>
                  </a:moveTo>
                  <a:cubicBezTo>
                    <a:pt x="22775" y="3169"/>
                    <a:pt x="24135" y="-1609"/>
                    <a:pt x="24057" y="333"/>
                  </a:cubicBezTo>
                  <a:cubicBezTo>
                    <a:pt x="23163" y="21273"/>
                    <a:pt x="7702" y="135214"/>
                    <a:pt x="12403" y="156736"/>
                  </a:cubicBezTo>
                  <a:cubicBezTo>
                    <a:pt x="17530" y="180239"/>
                    <a:pt x="-651" y="130824"/>
                    <a:pt x="-651" y="13082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FAC45218-D917-1B0E-508A-91A1F89AEBAB}"/>
                </a:ext>
              </a:extLst>
            </p:cNvPr>
            <p:cNvSpPr/>
            <p:nvPr/>
          </p:nvSpPr>
          <p:spPr>
            <a:xfrm>
              <a:off x="2030216" y="2894517"/>
              <a:ext cx="185892" cy="379445"/>
            </a:xfrm>
            <a:custGeom>
              <a:avLst/>
              <a:gdLst>
                <a:gd name="connsiteX0" fmla="*/ 185242 w 185892"/>
                <a:gd name="connsiteY0" fmla="*/ -131 h 379445"/>
                <a:gd name="connsiteX1" fmla="*/ 45389 w 185892"/>
                <a:gd name="connsiteY1" fmla="*/ 357932 h 379445"/>
                <a:gd name="connsiteX2" fmla="*/ 8911 w 185892"/>
                <a:gd name="connsiteY2" fmla="*/ 213029 h 379445"/>
                <a:gd name="connsiteX3" fmla="*/ 185242 w 185892"/>
                <a:gd name="connsiteY3" fmla="*/ -131 h 3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92" h="379445">
                  <a:moveTo>
                    <a:pt x="185242" y="-131"/>
                  </a:moveTo>
                  <a:cubicBezTo>
                    <a:pt x="185242" y="-131"/>
                    <a:pt x="88549" y="293289"/>
                    <a:pt x="45389" y="357932"/>
                  </a:cubicBezTo>
                  <a:cubicBezTo>
                    <a:pt x="-9387" y="440173"/>
                    <a:pt x="-6240" y="262094"/>
                    <a:pt x="8911" y="213029"/>
                  </a:cubicBezTo>
                  <a:cubicBezTo>
                    <a:pt x="24528" y="162798"/>
                    <a:pt x="90725" y="53557"/>
                    <a:pt x="185242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16047057-3C64-2367-ED79-B4DB359C2F7E}"/>
                </a:ext>
              </a:extLst>
            </p:cNvPr>
            <p:cNvSpPr/>
            <p:nvPr/>
          </p:nvSpPr>
          <p:spPr>
            <a:xfrm>
              <a:off x="2023072" y="3268328"/>
              <a:ext cx="24555" cy="173869"/>
            </a:xfrm>
            <a:custGeom>
              <a:avLst/>
              <a:gdLst>
                <a:gd name="connsiteX0" fmla="*/ 22619 w 24555"/>
                <a:gd name="connsiteY0" fmla="*/ 3390 h 173869"/>
                <a:gd name="connsiteX1" fmla="*/ 23901 w 24555"/>
                <a:gd name="connsiteY1" fmla="*/ 360 h 173869"/>
                <a:gd name="connsiteX2" fmla="*/ 12441 w 24555"/>
                <a:gd name="connsiteY2" fmla="*/ 166979 h 173869"/>
                <a:gd name="connsiteX3" fmla="*/ -651 w 24555"/>
                <a:gd name="connsiteY3" fmla="*/ 139358 h 17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55" h="173869">
                  <a:moveTo>
                    <a:pt x="22619" y="3390"/>
                  </a:moveTo>
                  <a:cubicBezTo>
                    <a:pt x="22619" y="3390"/>
                    <a:pt x="23979" y="-1699"/>
                    <a:pt x="23901" y="360"/>
                  </a:cubicBezTo>
                  <a:cubicBezTo>
                    <a:pt x="23047" y="22697"/>
                    <a:pt x="7702" y="144098"/>
                    <a:pt x="12441" y="166979"/>
                  </a:cubicBezTo>
                  <a:cubicBezTo>
                    <a:pt x="17569" y="192036"/>
                    <a:pt x="-651" y="139358"/>
                    <a:pt x="-651" y="13935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40D193F7-93FD-B7ED-5A49-5A7AED877CEF}"/>
                </a:ext>
              </a:extLst>
            </p:cNvPr>
            <p:cNvSpPr/>
            <p:nvPr/>
          </p:nvSpPr>
          <p:spPr>
            <a:xfrm>
              <a:off x="2088660" y="3037361"/>
              <a:ext cx="185875" cy="379460"/>
            </a:xfrm>
            <a:custGeom>
              <a:avLst/>
              <a:gdLst>
                <a:gd name="connsiteX0" fmla="*/ 185225 w 185875"/>
                <a:gd name="connsiteY0" fmla="*/ -131 h 379460"/>
                <a:gd name="connsiteX1" fmla="*/ 45372 w 185875"/>
                <a:gd name="connsiteY1" fmla="*/ 357932 h 379460"/>
                <a:gd name="connsiteX2" fmla="*/ 8894 w 185875"/>
                <a:gd name="connsiteY2" fmla="*/ 213067 h 379460"/>
                <a:gd name="connsiteX3" fmla="*/ 185225 w 185875"/>
                <a:gd name="connsiteY3" fmla="*/ -131 h 37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75" h="379460">
                  <a:moveTo>
                    <a:pt x="185225" y="-131"/>
                  </a:moveTo>
                  <a:cubicBezTo>
                    <a:pt x="185225" y="-131"/>
                    <a:pt x="88493" y="293289"/>
                    <a:pt x="45372" y="357932"/>
                  </a:cubicBezTo>
                  <a:cubicBezTo>
                    <a:pt x="-9404" y="440212"/>
                    <a:pt x="-6218" y="262094"/>
                    <a:pt x="8894" y="213067"/>
                  </a:cubicBezTo>
                  <a:cubicBezTo>
                    <a:pt x="24472" y="162681"/>
                    <a:pt x="90708" y="53479"/>
                    <a:pt x="185225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D5B919B6-32B4-B2CA-1537-45CD3A4F3DA6}"/>
                </a:ext>
              </a:extLst>
            </p:cNvPr>
            <p:cNvSpPr/>
            <p:nvPr/>
          </p:nvSpPr>
          <p:spPr>
            <a:xfrm>
              <a:off x="2079052" y="3411095"/>
              <a:ext cx="26963" cy="177428"/>
            </a:xfrm>
            <a:custGeom>
              <a:avLst/>
              <a:gdLst>
                <a:gd name="connsiteX0" fmla="*/ 25067 w 26963"/>
                <a:gd name="connsiteY0" fmla="*/ 3390 h 177428"/>
                <a:gd name="connsiteX1" fmla="*/ 26310 w 26963"/>
                <a:gd name="connsiteY1" fmla="*/ 360 h 177428"/>
                <a:gd name="connsiteX2" fmla="*/ 14889 w 26963"/>
                <a:gd name="connsiteY2" fmla="*/ 170980 h 177428"/>
                <a:gd name="connsiteX3" fmla="*/ -651 w 26963"/>
                <a:gd name="connsiteY3" fmla="*/ 138465 h 17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" h="177428">
                  <a:moveTo>
                    <a:pt x="25067" y="3390"/>
                  </a:moveTo>
                  <a:cubicBezTo>
                    <a:pt x="25067" y="3390"/>
                    <a:pt x="26388" y="-1699"/>
                    <a:pt x="26310" y="360"/>
                  </a:cubicBezTo>
                  <a:cubicBezTo>
                    <a:pt x="25456" y="22658"/>
                    <a:pt x="10188" y="147982"/>
                    <a:pt x="14889" y="170980"/>
                  </a:cubicBezTo>
                  <a:cubicBezTo>
                    <a:pt x="20056" y="196038"/>
                    <a:pt x="-651" y="138465"/>
                    <a:pt x="-651" y="13846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F95FFBE3-7BF0-408F-4D2C-32361D8B32DC}"/>
                </a:ext>
              </a:extLst>
            </p:cNvPr>
            <p:cNvSpPr/>
            <p:nvPr/>
          </p:nvSpPr>
          <p:spPr>
            <a:xfrm>
              <a:off x="2162617" y="3161675"/>
              <a:ext cx="211253" cy="388258"/>
            </a:xfrm>
            <a:custGeom>
              <a:avLst/>
              <a:gdLst>
                <a:gd name="connsiteX0" fmla="*/ 210603 w 211253"/>
                <a:gd name="connsiteY0" fmla="*/ -131 h 388258"/>
                <a:gd name="connsiteX1" fmla="*/ 39672 w 211253"/>
                <a:gd name="connsiteY1" fmla="*/ 368654 h 388258"/>
                <a:gd name="connsiteX2" fmla="*/ 12245 w 211253"/>
                <a:gd name="connsiteY2" fmla="*/ 199859 h 388258"/>
                <a:gd name="connsiteX3" fmla="*/ 210603 w 211253"/>
                <a:gd name="connsiteY3" fmla="*/ -131 h 38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53" h="388258">
                  <a:moveTo>
                    <a:pt x="210603" y="-131"/>
                  </a:moveTo>
                  <a:cubicBezTo>
                    <a:pt x="210603" y="-131"/>
                    <a:pt x="82637" y="304011"/>
                    <a:pt x="39672" y="368654"/>
                  </a:cubicBezTo>
                  <a:cubicBezTo>
                    <a:pt x="-15104" y="450934"/>
                    <a:pt x="-3061" y="248924"/>
                    <a:pt x="12245" y="199859"/>
                  </a:cubicBezTo>
                  <a:cubicBezTo>
                    <a:pt x="27667" y="149551"/>
                    <a:pt x="116086" y="53479"/>
                    <a:pt x="210603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CD4A074E-56AB-F144-B0FE-62E82E8541C4}"/>
                </a:ext>
              </a:extLst>
            </p:cNvPr>
            <p:cNvSpPr/>
            <p:nvPr/>
          </p:nvSpPr>
          <p:spPr>
            <a:xfrm>
              <a:off x="2143968" y="3546942"/>
              <a:ext cx="35938" cy="212402"/>
            </a:xfrm>
            <a:custGeom>
              <a:avLst/>
              <a:gdLst>
                <a:gd name="connsiteX0" fmla="*/ 34352 w 35938"/>
                <a:gd name="connsiteY0" fmla="*/ 1180 h 212402"/>
                <a:gd name="connsiteX1" fmla="*/ 35284 w 35938"/>
                <a:gd name="connsiteY1" fmla="*/ 908 h 212402"/>
                <a:gd name="connsiteX2" fmla="*/ 18424 w 35938"/>
                <a:gd name="connsiteY2" fmla="*/ 204588 h 212402"/>
                <a:gd name="connsiteX3" fmla="*/ -651 w 35938"/>
                <a:gd name="connsiteY3" fmla="*/ 166284 h 21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38" h="212402">
                  <a:moveTo>
                    <a:pt x="34352" y="1180"/>
                  </a:moveTo>
                  <a:cubicBezTo>
                    <a:pt x="34352" y="1180"/>
                    <a:pt x="35361" y="-1579"/>
                    <a:pt x="35284" y="908"/>
                  </a:cubicBezTo>
                  <a:cubicBezTo>
                    <a:pt x="34546" y="27752"/>
                    <a:pt x="13646" y="176967"/>
                    <a:pt x="18424" y="204588"/>
                  </a:cubicBezTo>
                  <a:cubicBezTo>
                    <a:pt x="23668" y="234773"/>
                    <a:pt x="-651" y="166284"/>
                    <a:pt x="-651" y="166284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E29D5B5B-957D-7685-EAE0-7B229B9DBB9F}"/>
                </a:ext>
              </a:extLst>
            </p:cNvPr>
            <p:cNvSpPr/>
            <p:nvPr/>
          </p:nvSpPr>
          <p:spPr>
            <a:xfrm>
              <a:off x="2222631" y="3317301"/>
              <a:ext cx="279283" cy="351927"/>
            </a:xfrm>
            <a:custGeom>
              <a:avLst/>
              <a:gdLst>
                <a:gd name="connsiteX0" fmla="*/ 278633 w 279283"/>
                <a:gd name="connsiteY0" fmla="*/ -131 h 351927"/>
                <a:gd name="connsiteX1" fmla="*/ 160068 w 279283"/>
                <a:gd name="connsiteY1" fmla="*/ 201879 h 351927"/>
                <a:gd name="connsiteX2" fmla="*/ 32880 w 279283"/>
                <a:gd name="connsiteY2" fmla="*/ 335478 h 351927"/>
                <a:gd name="connsiteX3" fmla="*/ 47409 w 279283"/>
                <a:gd name="connsiteY3" fmla="*/ 172937 h 351927"/>
                <a:gd name="connsiteX4" fmla="*/ 278633 w 279283"/>
                <a:gd name="connsiteY4" fmla="*/ -131 h 3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83" h="351927">
                  <a:moveTo>
                    <a:pt x="278633" y="-131"/>
                  </a:moveTo>
                  <a:cubicBezTo>
                    <a:pt x="278633" y="-131"/>
                    <a:pt x="226654" y="109615"/>
                    <a:pt x="160068" y="201879"/>
                  </a:cubicBezTo>
                  <a:cubicBezTo>
                    <a:pt x="115393" y="264036"/>
                    <a:pt x="55178" y="312635"/>
                    <a:pt x="32880" y="335478"/>
                  </a:cubicBezTo>
                  <a:cubicBezTo>
                    <a:pt x="-38368" y="407852"/>
                    <a:pt x="22235" y="218739"/>
                    <a:pt x="47409" y="172937"/>
                  </a:cubicBezTo>
                  <a:cubicBezTo>
                    <a:pt x="73204" y="126125"/>
                    <a:pt x="174131" y="38134"/>
                    <a:pt x="278633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E72DF3AA-DBA0-B35E-A911-06702BA72AF6}"/>
                </a:ext>
              </a:extLst>
            </p:cNvPr>
            <p:cNvSpPr/>
            <p:nvPr/>
          </p:nvSpPr>
          <p:spPr>
            <a:xfrm>
              <a:off x="2191751" y="3664341"/>
              <a:ext cx="37298" cy="217134"/>
            </a:xfrm>
            <a:custGeom>
              <a:avLst/>
              <a:gdLst>
                <a:gd name="connsiteX0" fmla="*/ 35750 w 37298"/>
                <a:gd name="connsiteY0" fmla="*/ 1180 h 217134"/>
                <a:gd name="connsiteX1" fmla="*/ 36644 w 37298"/>
                <a:gd name="connsiteY1" fmla="*/ 908 h 217134"/>
                <a:gd name="connsiteX2" fmla="*/ 19900 w 37298"/>
                <a:gd name="connsiteY2" fmla="*/ 216476 h 217134"/>
                <a:gd name="connsiteX3" fmla="*/ -651 w 37298"/>
                <a:gd name="connsiteY3" fmla="*/ 167527 h 21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98" h="217134">
                  <a:moveTo>
                    <a:pt x="35750" y="1180"/>
                  </a:moveTo>
                  <a:cubicBezTo>
                    <a:pt x="35750" y="1180"/>
                    <a:pt x="36721" y="-1578"/>
                    <a:pt x="36644" y="908"/>
                  </a:cubicBezTo>
                  <a:cubicBezTo>
                    <a:pt x="35905" y="27791"/>
                    <a:pt x="13723" y="189049"/>
                    <a:pt x="19900" y="216476"/>
                  </a:cubicBezTo>
                  <a:cubicBezTo>
                    <a:pt x="21376" y="222963"/>
                    <a:pt x="-651" y="167527"/>
                    <a:pt x="-651" y="16752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68F70E0B-498B-73E9-C529-A307E6F174BA}"/>
                </a:ext>
              </a:extLst>
            </p:cNvPr>
            <p:cNvSpPr/>
            <p:nvPr/>
          </p:nvSpPr>
          <p:spPr>
            <a:xfrm>
              <a:off x="2251951" y="3468575"/>
              <a:ext cx="310099" cy="397261"/>
            </a:xfrm>
            <a:custGeom>
              <a:avLst/>
              <a:gdLst>
                <a:gd name="connsiteX0" fmla="*/ 309449 w 310099"/>
                <a:gd name="connsiteY0" fmla="*/ -131 h 397261"/>
                <a:gd name="connsiteX1" fmla="*/ 177016 w 310099"/>
                <a:gd name="connsiteY1" fmla="*/ 227597 h 397261"/>
                <a:gd name="connsiteX2" fmla="*/ 36036 w 310099"/>
                <a:gd name="connsiteY2" fmla="*/ 378599 h 397261"/>
                <a:gd name="connsiteX3" fmla="*/ 54062 w 310099"/>
                <a:gd name="connsiteY3" fmla="*/ 196285 h 397261"/>
                <a:gd name="connsiteX4" fmla="*/ 309449 w 310099"/>
                <a:gd name="connsiteY4" fmla="*/ -131 h 39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099" h="397261">
                  <a:moveTo>
                    <a:pt x="309449" y="-131"/>
                  </a:moveTo>
                  <a:cubicBezTo>
                    <a:pt x="309449" y="-131"/>
                    <a:pt x="251177" y="123406"/>
                    <a:pt x="177016" y="227597"/>
                  </a:cubicBezTo>
                  <a:cubicBezTo>
                    <a:pt x="127290" y="297523"/>
                    <a:pt x="60938" y="352804"/>
                    <a:pt x="36036" y="378599"/>
                  </a:cubicBezTo>
                  <a:cubicBezTo>
                    <a:pt x="-42903" y="460413"/>
                    <a:pt x="25897" y="247875"/>
                    <a:pt x="54062" y="196285"/>
                  </a:cubicBezTo>
                  <a:cubicBezTo>
                    <a:pt x="82887" y="143607"/>
                    <a:pt x="194536" y="43923"/>
                    <a:pt x="309449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D1A4C29F-28FF-9D91-9027-B6D5D05A1A9D}"/>
                </a:ext>
              </a:extLst>
            </p:cNvPr>
            <p:cNvSpPr/>
            <p:nvPr/>
          </p:nvSpPr>
          <p:spPr>
            <a:xfrm>
              <a:off x="2261630" y="3715865"/>
              <a:ext cx="427842" cy="258323"/>
            </a:xfrm>
            <a:custGeom>
              <a:avLst/>
              <a:gdLst>
                <a:gd name="connsiteX0" fmla="*/ 427192 w 427842"/>
                <a:gd name="connsiteY0" fmla="*/ 2722 h 258323"/>
                <a:gd name="connsiteX1" fmla="*/ 198493 w 427842"/>
                <a:gd name="connsiteY1" fmla="*/ 150578 h 258323"/>
                <a:gd name="connsiteX2" fmla="*/ 34710 w 427842"/>
                <a:gd name="connsiteY2" fmla="*/ 254652 h 258323"/>
                <a:gd name="connsiteX3" fmla="*/ 134472 w 427842"/>
                <a:gd name="connsiteY3" fmla="*/ 53186 h 258323"/>
                <a:gd name="connsiteX4" fmla="*/ 427192 w 427842"/>
                <a:gd name="connsiteY4" fmla="*/ 2722 h 2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842" h="258323">
                  <a:moveTo>
                    <a:pt x="427192" y="2722"/>
                  </a:moveTo>
                  <a:cubicBezTo>
                    <a:pt x="427192" y="2722"/>
                    <a:pt x="293205" y="78864"/>
                    <a:pt x="198493" y="150578"/>
                  </a:cubicBezTo>
                  <a:cubicBezTo>
                    <a:pt x="87426" y="234723"/>
                    <a:pt x="67769" y="244279"/>
                    <a:pt x="34710" y="254652"/>
                  </a:cubicBezTo>
                  <a:cubicBezTo>
                    <a:pt x="-70180" y="287401"/>
                    <a:pt x="87116" y="82943"/>
                    <a:pt x="134472" y="53186"/>
                  </a:cubicBezTo>
                  <a:cubicBezTo>
                    <a:pt x="183032" y="22690"/>
                    <a:pt x="308433" y="-10098"/>
                    <a:pt x="427192" y="272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E47C68BE-3778-B721-13AB-6D0A3849471E}"/>
                </a:ext>
              </a:extLst>
            </p:cNvPr>
            <p:cNvSpPr/>
            <p:nvPr/>
          </p:nvSpPr>
          <p:spPr>
            <a:xfrm>
              <a:off x="2229900" y="3861249"/>
              <a:ext cx="27856" cy="92625"/>
            </a:xfrm>
            <a:custGeom>
              <a:avLst/>
              <a:gdLst>
                <a:gd name="connsiteX0" fmla="*/ 25300 w 27856"/>
                <a:gd name="connsiteY0" fmla="*/ 5699 h 92625"/>
                <a:gd name="connsiteX1" fmla="*/ 27203 w 27856"/>
                <a:gd name="connsiteY1" fmla="*/ 27 h 92625"/>
                <a:gd name="connsiteX2" fmla="*/ 10460 w 27856"/>
                <a:gd name="connsiteY2" fmla="*/ 92213 h 92625"/>
                <a:gd name="connsiteX3" fmla="*/ -651 w 27856"/>
                <a:gd name="connsiteY3" fmla="*/ 67390 h 9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6" h="92625">
                  <a:moveTo>
                    <a:pt x="25300" y="5699"/>
                  </a:moveTo>
                  <a:cubicBezTo>
                    <a:pt x="25300" y="5699"/>
                    <a:pt x="27281" y="-1255"/>
                    <a:pt x="27203" y="27"/>
                  </a:cubicBezTo>
                  <a:cubicBezTo>
                    <a:pt x="26193" y="14012"/>
                    <a:pt x="4516" y="77723"/>
                    <a:pt x="10460" y="92213"/>
                  </a:cubicBezTo>
                  <a:cubicBezTo>
                    <a:pt x="11858" y="95593"/>
                    <a:pt x="-651" y="67390"/>
                    <a:pt x="-651" y="67390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F5C083EB-C94C-140C-F59C-86841DA255B9}"/>
                </a:ext>
              </a:extLst>
            </p:cNvPr>
            <p:cNvSpPr/>
            <p:nvPr/>
          </p:nvSpPr>
          <p:spPr>
            <a:xfrm>
              <a:off x="2249363" y="3961132"/>
              <a:ext cx="28516" cy="45744"/>
            </a:xfrm>
            <a:custGeom>
              <a:avLst/>
              <a:gdLst>
                <a:gd name="connsiteX0" fmla="*/ 25921 w 28516"/>
                <a:gd name="connsiteY0" fmla="*/ 2742 h 45744"/>
                <a:gd name="connsiteX1" fmla="*/ 27864 w 28516"/>
                <a:gd name="connsiteY1" fmla="*/ -55 h 45744"/>
                <a:gd name="connsiteX2" fmla="*/ 10227 w 28516"/>
                <a:gd name="connsiteY2" fmla="*/ 45475 h 45744"/>
                <a:gd name="connsiteX3" fmla="*/ -651 w 28516"/>
                <a:gd name="connsiteY3" fmla="*/ 33237 h 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16" h="45744">
                  <a:moveTo>
                    <a:pt x="25921" y="2742"/>
                  </a:moveTo>
                  <a:cubicBezTo>
                    <a:pt x="25921" y="2742"/>
                    <a:pt x="27942" y="-677"/>
                    <a:pt x="27864" y="-55"/>
                  </a:cubicBezTo>
                  <a:cubicBezTo>
                    <a:pt x="26698" y="6860"/>
                    <a:pt x="4555" y="38443"/>
                    <a:pt x="10227" y="45475"/>
                  </a:cubicBezTo>
                  <a:cubicBezTo>
                    <a:pt x="11586" y="47145"/>
                    <a:pt x="-651" y="33237"/>
                    <a:pt x="-651" y="3323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8B2D0E17-2AEA-DF60-274B-BE31F4546B2E}"/>
                </a:ext>
              </a:extLst>
            </p:cNvPr>
            <p:cNvSpPr/>
            <p:nvPr/>
          </p:nvSpPr>
          <p:spPr>
            <a:xfrm>
              <a:off x="1629930" y="2555645"/>
              <a:ext cx="128198" cy="193696"/>
            </a:xfrm>
            <a:custGeom>
              <a:avLst/>
              <a:gdLst>
                <a:gd name="connsiteX0" fmla="*/ -651 w 128198"/>
                <a:gd name="connsiteY0" fmla="*/ -131 h 193696"/>
                <a:gd name="connsiteX1" fmla="*/ 127548 w 128198"/>
                <a:gd name="connsiteY1" fmla="*/ 193566 h 193696"/>
                <a:gd name="connsiteX2" fmla="*/ -651 w 128198"/>
                <a:gd name="connsiteY2" fmla="*/ -131 h 19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198" h="193696">
                  <a:moveTo>
                    <a:pt x="-651" y="-131"/>
                  </a:moveTo>
                  <a:cubicBezTo>
                    <a:pt x="-651" y="-131"/>
                    <a:pt x="86020" y="158836"/>
                    <a:pt x="127548" y="193566"/>
                  </a:cubicBezTo>
                  <a:cubicBezTo>
                    <a:pt x="127470" y="193371"/>
                    <a:pt x="102918" y="9038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ECFC8A96-400B-3E79-C548-CBF1C24AC919}"/>
                </a:ext>
              </a:extLst>
            </p:cNvPr>
            <p:cNvSpPr/>
            <p:nvPr/>
          </p:nvSpPr>
          <p:spPr>
            <a:xfrm>
              <a:off x="1585099" y="2632253"/>
              <a:ext cx="154964" cy="127072"/>
            </a:xfrm>
            <a:custGeom>
              <a:avLst/>
              <a:gdLst>
                <a:gd name="connsiteX0" fmla="*/ -651 w 154964"/>
                <a:gd name="connsiteY0" fmla="*/ -131 h 127072"/>
                <a:gd name="connsiteX1" fmla="*/ 154314 w 154964"/>
                <a:gd name="connsiteY1" fmla="*/ 126941 h 127072"/>
                <a:gd name="connsiteX2" fmla="*/ -651 w 154964"/>
                <a:gd name="connsiteY2" fmla="*/ -131 h 12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64" h="127072">
                  <a:moveTo>
                    <a:pt x="-651" y="-131"/>
                  </a:moveTo>
                  <a:cubicBezTo>
                    <a:pt x="-651" y="-131"/>
                    <a:pt x="113718" y="113849"/>
                    <a:pt x="154314" y="126941"/>
                  </a:cubicBezTo>
                  <a:cubicBezTo>
                    <a:pt x="154314" y="126941"/>
                    <a:pt x="102102" y="3650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D3FD35CF-8A6B-E6A2-981F-AA1E503FD3CB}"/>
                </a:ext>
              </a:extLst>
            </p:cNvPr>
            <p:cNvSpPr/>
            <p:nvPr/>
          </p:nvSpPr>
          <p:spPr>
            <a:xfrm>
              <a:off x="1682336" y="2481212"/>
              <a:ext cx="82486" cy="259311"/>
            </a:xfrm>
            <a:custGeom>
              <a:avLst/>
              <a:gdLst>
                <a:gd name="connsiteX0" fmla="*/ -651 w 82486"/>
                <a:gd name="connsiteY0" fmla="*/ -131 h 259311"/>
                <a:gd name="connsiteX1" fmla="*/ 75142 w 82486"/>
                <a:gd name="connsiteY1" fmla="*/ 259180 h 259311"/>
                <a:gd name="connsiteX2" fmla="*/ -651 w 82486"/>
                <a:gd name="connsiteY2" fmla="*/ -131 h 2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486" h="259311">
                  <a:moveTo>
                    <a:pt x="-651" y="-131"/>
                  </a:moveTo>
                  <a:cubicBezTo>
                    <a:pt x="-651" y="-131"/>
                    <a:pt x="27475" y="201413"/>
                    <a:pt x="75142" y="259180"/>
                  </a:cubicBezTo>
                  <a:cubicBezTo>
                    <a:pt x="75142" y="259180"/>
                    <a:pt x="115195" y="14811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089853B7-EBD8-C918-6D81-716F4DD04191}"/>
                </a:ext>
              </a:extLst>
            </p:cNvPr>
            <p:cNvSpPr/>
            <p:nvPr/>
          </p:nvSpPr>
          <p:spPr>
            <a:xfrm>
              <a:off x="1585565" y="2705016"/>
              <a:ext cx="198707" cy="204739"/>
            </a:xfrm>
            <a:custGeom>
              <a:avLst/>
              <a:gdLst>
                <a:gd name="connsiteX0" fmla="*/ -651 w 198707"/>
                <a:gd name="connsiteY0" fmla="*/ -131 h 204739"/>
                <a:gd name="connsiteX1" fmla="*/ 177779 w 198707"/>
                <a:gd name="connsiteY1" fmla="*/ 191274 h 204739"/>
                <a:gd name="connsiteX2" fmla="*/ 195804 w 198707"/>
                <a:gd name="connsiteY2" fmla="*/ 204598 h 204739"/>
                <a:gd name="connsiteX3" fmla="*/ 172495 w 198707"/>
                <a:gd name="connsiteY3" fmla="*/ 142170 h 204739"/>
                <a:gd name="connsiteX4" fmla="*/ -651 w 198707"/>
                <a:gd name="connsiteY4" fmla="*/ -131 h 20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07" h="204739">
                  <a:moveTo>
                    <a:pt x="-651" y="-131"/>
                  </a:moveTo>
                  <a:cubicBezTo>
                    <a:pt x="-651" y="-131"/>
                    <a:pt x="137221" y="149939"/>
                    <a:pt x="177779" y="191274"/>
                  </a:cubicBezTo>
                  <a:cubicBezTo>
                    <a:pt x="187297" y="200986"/>
                    <a:pt x="192968" y="204832"/>
                    <a:pt x="195804" y="204598"/>
                  </a:cubicBezTo>
                  <a:cubicBezTo>
                    <a:pt x="204273" y="203860"/>
                    <a:pt x="187180" y="166605"/>
                    <a:pt x="172495" y="142170"/>
                  </a:cubicBezTo>
                  <a:cubicBezTo>
                    <a:pt x="152955" y="109615"/>
                    <a:pt x="75880" y="16574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43E52122-316A-3776-F133-CDDE30393E1A}"/>
                </a:ext>
              </a:extLst>
            </p:cNvPr>
            <p:cNvSpPr/>
            <p:nvPr/>
          </p:nvSpPr>
          <p:spPr>
            <a:xfrm>
              <a:off x="1781308" y="2906204"/>
              <a:ext cx="83736" cy="122271"/>
            </a:xfrm>
            <a:custGeom>
              <a:avLst/>
              <a:gdLst>
                <a:gd name="connsiteX0" fmla="*/ -288 w 83736"/>
                <a:gd name="connsiteY0" fmla="*/ 69 h 122271"/>
                <a:gd name="connsiteX1" fmla="*/ -288 w 83736"/>
                <a:gd name="connsiteY1" fmla="*/ 691 h 122271"/>
                <a:gd name="connsiteX2" fmla="*/ 80594 w 83736"/>
                <a:gd name="connsiteY2" fmla="*/ 117818 h 122271"/>
                <a:gd name="connsiteX3" fmla="*/ 72824 w 83736"/>
                <a:gd name="connsiteY3" fmla="*/ 93771 h 12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736" h="122271">
                  <a:moveTo>
                    <a:pt x="-288" y="69"/>
                  </a:moveTo>
                  <a:cubicBezTo>
                    <a:pt x="-288" y="69"/>
                    <a:pt x="-1104" y="-669"/>
                    <a:pt x="-288" y="691"/>
                  </a:cubicBezTo>
                  <a:cubicBezTo>
                    <a:pt x="10046" y="14987"/>
                    <a:pt x="72708" y="101696"/>
                    <a:pt x="80594" y="117818"/>
                  </a:cubicBezTo>
                  <a:cubicBezTo>
                    <a:pt x="89179" y="135377"/>
                    <a:pt x="72824" y="93771"/>
                    <a:pt x="72824" y="9377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6E622F7E-BD2C-9B24-1C83-90459094F9C3}"/>
                </a:ext>
              </a:extLst>
            </p:cNvPr>
            <p:cNvSpPr/>
            <p:nvPr/>
          </p:nvSpPr>
          <p:spPr>
            <a:xfrm>
              <a:off x="1737995" y="2757560"/>
              <a:ext cx="59060" cy="94134"/>
            </a:xfrm>
            <a:custGeom>
              <a:avLst/>
              <a:gdLst>
                <a:gd name="connsiteX0" fmla="*/ 525 w 59060"/>
                <a:gd name="connsiteY0" fmla="*/ -36 h 94134"/>
                <a:gd name="connsiteX1" fmla="*/ -563 w 59060"/>
                <a:gd name="connsiteY1" fmla="*/ 158 h 94134"/>
                <a:gd name="connsiteX2" fmla="*/ 55456 w 59060"/>
                <a:gd name="connsiteY2" fmla="*/ 88809 h 94134"/>
                <a:gd name="connsiteX3" fmla="*/ 51182 w 59060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" h="94134">
                  <a:moveTo>
                    <a:pt x="525" y="-36"/>
                  </a:moveTo>
                  <a:cubicBezTo>
                    <a:pt x="525" y="-36"/>
                    <a:pt x="-1029" y="-347"/>
                    <a:pt x="-563" y="158"/>
                  </a:cubicBezTo>
                  <a:cubicBezTo>
                    <a:pt x="11519" y="13055"/>
                    <a:pt x="47570" y="72765"/>
                    <a:pt x="55456" y="88809"/>
                  </a:cubicBezTo>
                  <a:cubicBezTo>
                    <a:pt x="64041" y="106369"/>
                    <a:pt x="51182" y="73775"/>
                    <a:pt x="51182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204DF2EC-03E8-83FA-833D-F9B3CC4E1DEC}"/>
                </a:ext>
              </a:extLst>
            </p:cNvPr>
            <p:cNvSpPr/>
            <p:nvPr/>
          </p:nvSpPr>
          <p:spPr>
            <a:xfrm>
              <a:off x="1604329" y="2780964"/>
              <a:ext cx="226538" cy="263889"/>
            </a:xfrm>
            <a:custGeom>
              <a:avLst/>
              <a:gdLst>
                <a:gd name="connsiteX0" fmla="*/ -651 w 226538"/>
                <a:gd name="connsiteY0" fmla="*/ -131 h 263889"/>
                <a:gd name="connsiteX1" fmla="*/ 199068 w 226538"/>
                <a:gd name="connsiteY1" fmla="*/ 250595 h 263889"/>
                <a:gd name="connsiteX2" fmla="*/ 180421 w 226538"/>
                <a:gd name="connsiteY2" fmla="*/ 164158 h 263889"/>
                <a:gd name="connsiteX3" fmla="*/ -651 w 226538"/>
                <a:gd name="connsiteY3" fmla="*/ -131 h 26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538" h="263889">
                  <a:moveTo>
                    <a:pt x="-651" y="-131"/>
                  </a:moveTo>
                  <a:cubicBezTo>
                    <a:pt x="-651" y="-131"/>
                    <a:pt x="149731" y="209649"/>
                    <a:pt x="199068" y="250595"/>
                  </a:cubicBezTo>
                  <a:cubicBezTo>
                    <a:pt x="261885" y="302807"/>
                    <a:pt x="196853" y="184203"/>
                    <a:pt x="180421" y="164158"/>
                  </a:cubicBezTo>
                  <a:cubicBezTo>
                    <a:pt x="163988" y="144112"/>
                    <a:pt x="76774" y="2512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0E818481-F7AC-4DB3-4D05-EBE3581321E9}"/>
                </a:ext>
              </a:extLst>
            </p:cNvPr>
            <p:cNvSpPr/>
            <p:nvPr/>
          </p:nvSpPr>
          <p:spPr>
            <a:xfrm>
              <a:off x="1737995" y="2757560"/>
              <a:ext cx="59060" cy="94134"/>
            </a:xfrm>
            <a:custGeom>
              <a:avLst/>
              <a:gdLst>
                <a:gd name="connsiteX0" fmla="*/ 525 w 59060"/>
                <a:gd name="connsiteY0" fmla="*/ -36 h 94134"/>
                <a:gd name="connsiteX1" fmla="*/ -563 w 59060"/>
                <a:gd name="connsiteY1" fmla="*/ 158 h 94134"/>
                <a:gd name="connsiteX2" fmla="*/ 55456 w 59060"/>
                <a:gd name="connsiteY2" fmla="*/ 88809 h 94134"/>
                <a:gd name="connsiteX3" fmla="*/ 51182 w 59060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" h="94134">
                  <a:moveTo>
                    <a:pt x="525" y="-36"/>
                  </a:moveTo>
                  <a:cubicBezTo>
                    <a:pt x="525" y="-36"/>
                    <a:pt x="-1029" y="-347"/>
                    <a:pt x="-563" y="158"/>
                  </a:cubicBezTo>
                  <a:cubicBezTo>
                    <a:pt x="11519" y="13055"/>
                    <a:pt x="47570" y="72765"/>
                    <a:pt x="55456" y="88809"/>
                  </a:cubicBezTo>
                  <a:cubicBezTo>
                    <a:pt x="64041" y="106369"/>
                    <a:pt x="51182" y="73775"/>
                    <a:pt x="51182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BFD2C951-4BE2-5A9E-C6CA-43F1849C73B5}"/>
                </a:ext>
              </a:extLst>
            </p:cNvPr>
            <p:cNvSpPr/>
            <p:nvPr/>
          </p:nvSpPr>
          <p:spPr>
            <a:xfrm>
              <a:off x="1824744" y="3035872"/>
              <a:ext cx="93058" cy="136385"/>
            </a:xfrm>
            <a:custGeom>
              <a:avLst/>
              <a:gdLst>
                <a:gd name="connsiteX0" fmla="*/ -253 w 93058"/>
                <a:gd name="connsiteY0" fmla="*/ 115 h 136385"/>
                <a:gd name="connsiteX1" fmla="*/ -253 w 93058"/>
                <a:gd name="connsiteY1" fmla="*/ 737 h 136385"/>
                <a:gd name="connsiteX2" fmla="*/ 89602 w 93058"/>
                <a:gd name="connsiteY2" fmla="*/ 131461 h 136385"/>
                <a:gd name="connsiteX3" fmla="*/ 80279 w 93058"/>
                <a:gd name="connsiteY3" fmla="*/ 105005 h 13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58" h="136385">
                  <a:moveTo>
                    <a:pt x="-253" y="115"/>
                  </a:moveTo>
                  <a:cubicBezTo>
                    <a:pt x="-253" y="115"/>
                    <a:pt x="-1147" y="-740"/>
                    <a:pt x="-253" y="737"/>
                  </a:cubicBezTo>
                  <a:cubicBezTo>
                    <a:pt x="11168" y="16742"/>
                    <a:pt x="80589" y="113668"/>
                    <a:pt x="89602" y="131461"/>
                  </a:cubicBezTo>
                  <a:cubicBezTo>
                    <a:pt x="99431" y="150885"/>
                    <a:pt x="80279" y="105005"/>
                    <a:pt x="80279" y="10500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8BFABC18-501B-607A-90FA-BAC7E1D72C20}"/>
                </a:ext>
              </a:extLst>
            </p:cNvPr>
            <p:cNvSpPr/>
            <p:nvPr/>
          </p:nvSpPr>
          <p:spPr>
            <a:xfrm>
              <a:off x="1578068" y="2902287"/>
              <a:ext cx="294461" cy="276413"/>
            </a:xfrm>
            <a:custGeom>
              <a:avLst/>
              <a:gdLst>
                <a:gd name="connsiteX0" fmla="*/ -651 w 294461"/>
                <a:gd name="connsiteY0" fmla="*/ -131 h 276413"/>
                <a:gd name="connsiteX1" fmla="*/ 264254 w 294461"/>
                <a:gd name="connsiteY1" fmla="*/ 264735 h 276413"/>
                <a:gd name="connsiteX2" fmla="*/ 227660 w 294461"/>
                <a:gd name="connsiteY2" fmla="*/ 157048 h 276413"/>
                <a:gd name="connsiteX3" fmla="*/ -651 w 294461"/>
                <a:gd name="connsiteY3" fmla="*/ -131 h 2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461" h="276413">
                  <a:moveTo>
                    <a:pt x="-651" y="-131"/>
                  </a:moveTo>
                  <a:cubicBezTo>
                    <a:pt x="-651" y="-131"/>
                    <a:pt x="204934" y="223984"/>
                    <a:pt x="264254" y="264735"/>
                  </a:cubicBezTo>
                  <a:cubicBezTo>
                    <a:pt x="339775" y="316598"/>
                    <a:pt x="249298" y="178182"/>
                    <a:pt x="227660" y="157048"/>
                  </a:cubicBezTo>
                  <a:cubicBezTo>
                    <a:pt x="206021" y="135915"/>
                    <a:pt x="81047" y="1785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5FF85248-0C80-45BD-F848-89ACD60BC707}"/>
                </a:ext>
              </a:extLst>
            </p:cNvPr>
            <p:cNvSpPr/>
            <p:nvPr/>
          </p:nvSpPr>
          <p:spPr>
            <a:xfrm>
              <a:off x="1867561" y="3172122"/>
              <a:ext cx="101756" cy="137979"/>
            </a:xfrm>
            <a:custGeom>
              <a:avLst/>
              <a:gdLst>
                <a:gd name="connsiteX0" fmla="*/ 1955 w 101756"/>
                <a:gd name="connsiteY0" fmla="*/ 2437 h 137979"/>
                <a:gd name="connsiteX1" fmla="*/ -415 w 101756"/>
                <a:gd name="connsiteY1" fmla="*/ 339 h 137979"/>
                <a:gd name="connsiteX2" fmla="*/ 97677 w 101756"/>
                <a:gd name="connsiteY2" fmla="*/ 132189 h 137979"/>
                <a:gd name="connsiteX3" fmla="*/ 89713 w 101756"/>
                <a:gd name="connsiteY3" fmla="*/ 106278 h 13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56" h="137979">
                  <a:moveTo>
                    <a:pt x="1955" y="2437"/>
                  </a:moveTo>
                  <a:cubicBezTo>
                    <a:pt x="1955" y="2437"/>
                    <a:pt x="-1580" y="-1448"/>
                    <a:pt x="-415" y="339"/>
                  </a:cubicBezTo>
                  <a:cubicBezTo>
                    <a:pt x="12327" y="18170"/>
                    <a:pt x="87654" y="112338"/>
                    <a:pt x="97677" y="132189"/>
                  </a:cubicBezTo>
                  <a:cubicBezTo>
                    <a:pt x="108671" y="153867"/>
                    <a:pt x="89713" y="106278"/>
                    <a:pt x="89713" y="10627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A8530252-A462-B0C0-EE82-D362EC5D41DB}"/>
                </a:ext>
              </a:extLst>
            </p:cNvPr>
            <p:cNvSpPr/>
            <p:nvPr/>
          </p:nvSpPr>
          <p:spPr>
            <a:xfrm>
              <a:off x="1607087" y="3037128"/>
              <a:ext cx="315138" cy="283632"/>
            </a:xfrm>
            <a:custGeom>
              <a:avLst/>
              <a:gdLst>
                <a:gd name="connsiteX0" fmla="*/ -651 w 315138"/>
                <a:gd name="connsiteY0" fmla="*/ -131 h 283632"/>
                <a:gd name="connsiteX1" fmla="*/ 286281 w 315138"/>
                <a:gd name="connsiteY1" fmla="*/ 271223 h 283632"/>
                <a:gd name="connsiteX2" fmla="*/ 221483 w 315138"/>
                <a:gd name="connsiteY2" fmla="*/ 136304 h 283632"/>
                <a:gd name="connsiteX3" fmla="*/ -651 w 315138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138" h="283632">
                  <a:moveTo>
                    <a:pt x="-651" y="-131"/>
                  </a:moveTo>
                  <a:cubicBezTo>
                    <a:pt x="-651" y="-131"/>
                    <a:pt x="224668" y="227053"/>
                    <a:pt x="286281" y="271223"/>
                  </a:cubicBezTo>
                  <a:cubicBezTo>
                    <a:pt x="364716" y="327436"/>
                    <a:pt x="258583" y="174569"/>
                    <a:pt x="221483" y="136304"/>
                  </a:cubicBezTo>
                  <a:cubicBezTo>
                    <a:pt x="183451" y="97222"/>
                    <a:pt x="82912" y="2073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83AB2FCF-CED7-37F4-3098-AA8324DC1477}"/>
                </a:ext>
              </a:extLst>
            </p:cNvPr>
            <p:cNvSpPr/>
            <p:nvPr/>
          </p:nvSpPr>
          <p:spPr>
            <a:xfrm>
              <a:off x="1919053" y="3314414"/>
              <a:ext cx="107864" cy="147120"/>
            </a:xfrm>
            <a:custGeom>
              <a:avLst/>
              <a:gdLst>
                <a:gd name="connsiteX0" fmla="*/ 2053 w 107864"/>
                <a:gd name="connsiteY0" fmla="*/ 2522 h 147120"/>
                <a:gd name="connsiteX1" fmla="*/ -395 w 107864"/>
                <a:gd name="connsiteY1" fmla="*/ 269 h 147120"/>
                <a:gd name="connsiteX2" fmla="*/ 103563 w 107864"/>
                <a:gd name="connsiteY2" fmla="*/ 140977 h 147120"/>
                <a:gd name="connsiteX3" fmla="*/ 94628 w 107864"/>
                <a:gd name="connsiteY3" fmla="*/ 113589 h 1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864" h="147120">
                  <a:moveTo>
                    <a:pt x="2053" y="2522"/>
                  </a:moveTo>
                  <a:cubicBezTo>
                    <a:pt x="2053" y="2522"/>
                    <a:pt x="-1638" y="-1362"/>
                    <a:pt x="-395" y="269"/>
                  </a:cubicBezTo>
                  <a:cubicBezTo>
                    <a:pt x="13124" y="19305"/>
                    <a:pt x="92841" y="119921"/>
                    <a:pt x="103563" y="140977"/>
                  </a:cubicBezTo>
                  <a:cubicBezTo>
                    <a:pt x="115412" y="163975"/>
                    <a:pt x="94628" y="113589"/>
                    <a:pt x="94628" y="11358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298FB2E8-148E-9D8F-6415-70C75962C1C4}"/>
                </a:ext>
              </a:extLst>
            </p:cNvPr>
            <p:cNvSpPr/>
            <p:nvPr/>
          </p:nvSpPr>
          <p:spPr>
            <a:xfrm>
              <a:off x="1658522" y="3176127"/>
              <a:ext cx="315138" cy="283632"/>
            </a:xfrm>
            <a:custGeom>
              <a:avLst/>
              <a:gdLst>
                <a:gd name="connsiteX0" fmla="*/ -651 w 315138"/>
                <a:gd name="connsiteY0" fmla="*/ -131 h 283632"/>
                <a:gd name="connsiteX1" fmla="*/ 286281 w 315138"/>
                <a:gd name="connsiteY1" fmla="*/ 271223 h 283632"/>
                <a:gd name="connsiteX2" fmla="*/ 221483 w 315138"/>
                <a:gd name="connsiteY2" fmla="*/ 136304 h 283632"/>
                <a:gd name="connsiteX3" fmla="*/ -651 w 315138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138" h="283632">
                  <a:moveTo>
                    <a:pt x="-651" y="-131"/>
                  </a:moveTo>
                  <a:cubicBezTo>
                    <a:pt x="-651" y="-131"/>
                    <a:pt x="224668" y="227053"/>
                    <a:pt x="286281" y="271223"/>
                  </a:cubicBezTo>
                  <a:cubicBezTo>
                    <a:pt x="364716" y="327436"/>
                    <a:pt x="258583" y="174569"/>
                    <a:pt x="221483" y="136304"/>
                  </a:cubicBezTo>
                  <a:cubicBezTo>
                    <a:pt x="183490" y="97106"/>
                    <a:pt x="82951" y="2073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57B7EE95-1647-D422-33B2-F4D85EAB16B0}"/>
                </a:ext>
              </a:extLst>
            </p:cNvPr>
            <p:cNvSpPr/>
            <p:nvPr/>
          </p:nvSpPr>
          <p:spPr>
            <a:xfrm>
              <a:off x="1970542" y="3453374"/>
              <a:ext cx="109996" cy="150203"/>
            </a:xfrm>
            <a:custGeom>
              <a:avLst/>
              <a:gdLst>
                <a:gd name="connsiteX0" fmla="*/ 2116 w 109996"/>
                <a:gd name="connsiteY0" fmla="*/ 2522 h 150203"/>
                <a:gd name="connsiteX1" fmla="*/ -331 w 109996"/>
                <a:gd name="connsiteY1" fmla="*/ 269 h 150203"/>
                <a:gd name="connsiteX2" fmla="*/ 105957 w 109996"/>
                <a:gd name="connsiteY2" fmla="*/ 144473 h 150203"/>
                <a:gd name="connsiteX3" fmla="*/ 95468 w 109996"/>
                <a:gd name="connsiteY3" fmla="*/ 112191 h 15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96" h="150203">
                  <a:moveTo>
                    <a:pt x="2116" y="2522"/>
                  </a:moveTo>
                  <a:cubicBezTo>
                    <a:pt x="2116" y="2522"/>
                    <a:pt x="-1769" y="-1362"/>
                    <a:pt x="-331" y="269"/>
                  </a:cubicBezTo>
                  <a:cubicBezTo>
                    <a:pt x="13188" y="19305"/>
                    <a:pt x="95118" y="123379"/>
                    <a:pt x="105957" y="144473"/>
                  </a:cubicBezTo>
                  <a:cubicBezTo>
                    <a:pt x="117611" y="167471"/>
                    <a:pt x="95468" y="112191"/>
                    <a:pt x="95468" y="11219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0A02B386-11E0-7020-5277-C85CA87A262F}"/>
                </a:ext>
              </a:extLst>
            </p:cNvPr>
            <p:cNvSpPr/>
            <p:nvPr/>
          </p:nvSpPr>
          <p:spPr>
            <a:xfrm>
              <a:off x="1676586" y="3310308"/>
              <a:ext cx="335868" cy="283402"/>
            </a:xfrm>
            <a:custGeom>
              <a:avLst/>
              <a:gdLst>
                <a:gd name="connsiteX0" fmla="*/ -651 w 335868"/>
                <a:gd name="connsiteY0" fmla="*/ -131 h 283402"/>
                <a:gd name="connsiteX1" fmla="*/ 309862 w 335868"/>
                <a:gd name="connsiteY1" fmla="*/ 272039 h 283402"/>
                <a:gd name="connsiteX2" fmla="*/ 226028 w 335868"/>
                <a:gd name="connsiteY2" fmla="*/ 118900 h 283402"/>
                <a:gd name="connsiteX3" fmla="*/ -651 w 335868"/>
                <a:gd name="connsiteY3" fmla="*/ -131 h 28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868" h="283402">
                  <a:moveTo>
                    <a:pt x="-651" y="-131"/>
                  </a:moveTo>
                  <a:cubicBezTo>
                    <a:pt x="-651" y="-131"/>
                    <a:pt x="248405" y="228063"/>
                    <a:pt x="309862" y="272039"/>
                  </a:cubicBezTo>
                  <a:cubicBezTo>
                    <a:pt x="388258" y="328252"/>
                    <a:pt x="263245" y="157165"/>
                    <a:pt x="226028" y="118900"/>
                  </a:cubicBezTo>
                  <a:cubicBezTo>
                    <a:pt x="188035" y="79741"/>
                    <a:pt x="82950" y="20692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42F75E69-FDA6-CA94-55CF-2EC5F99C2B25}"/>
                </a:ext>
              </a:extLst>
            </p:cNvPr>
            <p:cNvSpPr/>
            <p:nvPr/>
          </p:nvSpPr>
          <p:spPr>
            <a:xfrm>
              <a:off x="2009522" y="3590502"/>
              <a:ext cx="133667" cy="178943"/>
            </a:xfrm>
            <a:custGeom>
              <a:avLst/>
              <a:gdLst>
                <a:gd name="connsiteX0" fmla="*/ 546 w 133667"/>
                <a:gd name="connsiteY0" fmla="*/ 819 h 178943"/>
                <a:gd name="connsiteX1" fmla="*/ -114 w 133667"/>
                <a:gd name="connsiteY1" fmla="*/ 819 h 178943"/>
                <a:gd name="connsiteX2" fmla="*/ 128551 w 133667"/>
                <a:gd name="connsiteY2" fmla="*/ 172100 h 178943"/>
                <a:gd name="connsiteX3" fmla="*/ 116625 w 133667"/>
                <a:gd name="connsiteY3" fmla="*/ 133873 h 17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667" h="178943">
                  <a:moveTo>
                    <a:pt x="546" y="819"/>
                  </a:moveTo>
                  <a:cubicBezTo>
                    <a:pt x="546" y="819"/>
                    <a:pt x="-1629" y="-1318"/>
                    <a:pt x="-114" y="819"/>
                  </a:cubicBezTo>
                  <a:cubicBezTo>
                    <a:pt x="16047" y="23817"/>
                    <a:pt x="115032" y="146965"/>
                    <a:pt x="128551" y="172100"/>
                  </a:cubicBezTo>
                  <a:cubicBezTo>
                    <a:pt x="143352" y="199565"/>
                    <a:pt x="116625" y="133873"/>
                    <a:pt x="116625" y="13387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FAC43070-82FF-2B19-FB3E-4B3D6E2CA465}"/>
                </a:ext>
              </a:extLst>
            </p:cNvPr>
            <p:cNvSpPr/>
            <p:nvPr/>
          </p:nvSpPr>
          <p:spPr>
            <a:xfrm>
              <a:off x="1697254" y="3479258"/>
              <a:ext cx="356931" cy="231379"/>
            </a:xfrm>
            <a:custGeom>
              <a:avLst/>
              <a:gdLst>
                <a:gd name="connsiteX0" fmla="*/ -651 w 356931"/>
                <a:gd name="connsiteY0" fmla="*/ -131 h 231379"/>
                <a:gd name="connsiteX1" fmla="*/ 183217 w 356931"/>
                <a:gd name="connsiteY1" fmla="*/ 142364 h 231379"/>
                <a:gd name="connsiteX2" fmla="*/ 331695 w 356931"/>
                <a:gd name="connsiteY2" fmla="*/ 223362 h 231379"/>
                <a:gd name="connsiteX3" fmla="*/ 228359 w 356931"/>
                <a:gd name="connsiteY3" fmla="*/ 86966 h 231379"/>
                <a:gd name="connsiteX4" fmla="*/ -651 w 356931"/>
                <a:gd name="connsiteY4" fmla="*/ -131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931" h="231379">
                  <a:moveTo>
                    <a:pt x="-651" y="-131"/>
                  </a:moveTo>
                  <a:cubicBezTo>
                    <a:pt x="-651" y="-131"/>
                    <a:pt x="92352" y="80596"/>
                    <a:pt x="183217" y="142364"/>
                  </a:cubicBezTo>
                  <a:cubicBezTo>
                    <a:pt x="244209" y="183854"/>
                    <a:pt x="305900" y="209688"/>
                    <a:pt x="331695" y="223362"/>
                  </a:cubicBezTo>
                  <a:cubicBezTo>
                    <a:pt x="413276" y="266561"/>
                    <a:pt x="269111" y="119715"/>
                    <a:pt x="228359" y="86966"/>
                  </a:cubicBezTo>
                  <a:cubicBezTo>
                    <a:pt x="186636" y="53402"/>
                    <a:pt x="79415" y="472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A4B8673D-3DAF-793D-C5AA-2A786CC969B0}"/>
                </a:ext>
              </a:extLst>
            </p:cNvPr>
            <p:cNvSpPr/>
            <p:nvPr/>
          </p:nvSpPr>
          <p:spPr>
            <a:xfrm>
              <a:off x="2051245" y="3705121"/>
              <a:ext cx="136416" cy="182939"/>
            </a:xfrm>
            <a:custGeom>
              <a:avLst/>
              <a:gdLst>
                <a:gd name="connsiteX0" fmla="*/ 546 w 136416"/>
                <a:gd name="connsiteY0" fmla="*/ 801 h 182939"/>
                <a:gd name="connsiteX1" fmla="*/ -114 w 136416"/>
                <a:gd name="connsiteY1" fmla="*/ 801 h 182939"/>
                <a:gd name="connsiteX2" fmla="*/ 135466 w 136416"/>
                <a:gd name="connsiteY2" fmla="*/ 182338 h 182939"/>
                <a:gd name="connsiteX3" fmla="*/ 118101 w 136416"/>
                <a:gd name="connsiteY3" fmla="*/ 134555 h 18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416" h="182939">
                  <a:moveTo>
                    <a:pt x="546" y="801"/>
                  </a:moveTo>
                  <a:cubicBezTo>
                    <a:pt x="546" y="801"/>
                    <a:pt x="-1629" y="-1296"/>
                    <a:pt x="-114" y="801"/>
                  </a:cubicBezTo>
                  <a:cubicBezTo>
                    <a:pt x="16047" y="23799"/>
                    <a:pt x="122801" y="157010"/>
                    <a:pt x="135466" y="182338"/>
                  </a:cubicBezTo>
                  <a:cubicBezTo>
                    <a:pt x="138457" y="188360"/>
                    <a:pt x="118101" y="134555"/>
                    <a:pt x="118101" y="134555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A09526AF-1338-6883-938B-3F49464B3E5D}"/>
                </a:ext>
              </a:extLst>
            </p:cNvPr>
            <p:cNvSpPr/>
            <p:nvPr/>
          </p:nvSpPr>
          <p:spPr>
            <a:xfrm>
              <a:off x="1752845" y="3626221"/>
              <a:ext cx="400208" cy="262271"/>
            </a:xfrm>
            <a:custGeom>
              <a:avLst/>
              <a:gdLst>
                <a:gd name="connsiteX0" fmla="*/ -651 w 400208"/>
                <a:gd name="connsiteY0" fmla="*/ -131 h 262271"/>
                <a:gd name="connsiteX1" fmla="*/ 205827 w 400208"/>
                <a:gd name="connsiteY1" fmla="*/ 160778 h 262271"/>
                <a:gd name="connsiteX2" fmla="*/ 372136 w 400208"/>
                <a:gd name="connsiteY2" fmla="*/ 253042 h 262271"/>
                <a:gd name="connsiteX3" fmla="*/ 255281 w 400208"/>
                <a:gd name="connsiteY3" fmla="*/ 100447 h 262271"/>
                <a:gd name="connsiteX4" fmla="*/ -651 w 400208"/>
                <a:gd name="connsiteY4" fmla="*/ -131 h 26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208" h="262271">
                  <a:moveTo>
                    <a:pt x="-651" y="-131"/>
                  </a:moveTo>
                  <a:cubicBezTo>
                    <a:pt x="-651" y="-131"/>
                    <a:pt x="103928" y="90851"/>
                    <a:pt x="205827" y="160778"/>
                  </a:cubicBezTo>
                  <a:cubicBezTo>
                    <a:pt x="274277" y="207745"/>
                    <a:pt x="343272" y="237503"/>
                    <a:pt x="372136" y="253042"/>
                  </a:cubicBezTo>
                  <a:cubicBezTo>
                    <a:pt x="463506" y="302263"/>
                    <a:pt x="301083" y="137469"/>
                    <a:pt x="255281" y="100447"/>
                  </a:cubicBezTo>
                  <a:cubicBezTo>
                    <a:pt x="208391" y="62609"/>
                    <a:pt x="88467" y="674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99D40800-2B73-53B1-FCF3-84F549B80C8C}"/>
                </a:ext>
              </a:extLst>
            </p:cNvPr>
            <p:cNvSpPr/>
            <p:nvPr/>
          </p:nvSpPr>
          <p:spPr>
            <a:xfrm>
              <a:off x="1829104" y="3834723"/>
              <a:ext cx="381323" cy="153406"/>
            </a:xfrm>
            <a:custGeom>
              <a:avLst/>
              <a:gdLst>
                <a:gd name="connsiteX0" fmla="*/ -651 w 381323"/>
                <a:gd name="connsiteY0" fmla="*/ 41626 h 153406"/>
                <a:gd name="connsiteX1" fmla="*/ 212159 w 381323"/>
                <a:gd name="connsiteY1" fmla="*/ 107668 h 153406"/>
                <a:gd name="connsiteX2" fmla="*/ 363667 w 381323"/>
                <a:gd name="connsiteY2" fmla="*/ 153275 h 153406"/>
                <a:gd name="connsiteX3" fmla="*/ 190560 w 381323"/>
                <a:gd name="connsiteY3" fmla="*/ 6313 h 153406"/>
                <a:gd name="connsiteX4" fmla="*/ -651 w 381323"/>
                <a:gd name="connsiteY4" fmla="*/ 41626 h 1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323" h="153406">
                  <a:moveTo>
                    <a:pt x="-651" y="41626"/>
                  </a:moveTo>
                  <a:cubicBezTo>
                    <a:pt x="-651" y="41626"/>
                    <a:pt x="117875" y="71150"/>
                    <a:pt x="212159" y="107668"/>
                  </a:cubicBezTo>
                  <a:cubicBezTo>
                    <a:pt x="322721" y="150401"/>
                    <a:pt x="339193" y="153275"/>
                    <a:pt x="363667" y="153275"/>
                  </a:cubicBezTo>
                  <a:cubicBezTo>
                    <a:pt x="440586" y="153275"/>
                    <a:pt x="234147" y="19210"/>
                    <a:pt x="190560" y="6313"/>
                  </a:cubicBezTo>
                  <a:cubicBezTo>
                    <a:pt x="145729" y="-7090"/>
                    <a:pt x="57350" y="-1534"/>
                    <a:pt x="-651" y="4162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52EF2073-54D7-90E8-81EA-38937E11C154}"/>
                </a:ext>
              </a:extLst>
            </p:cNvPr>
            <p:cNvSpPr/>
            <p:nvPr/>
          </p:nvSpPr>
          <p:spPr>
            <a:xfrm>
              <a:off x="2150960" y="3883084"/>
              <a:ext cx="63387" cy="75289"/>
            </a:xfrm>
            <a:custGeom>
              <a:avLst/>
              <a:gdLst>
                <a:gd name="connsiteX0" fmla="*/ 3545 w 63387"/>
                <a:gd name="connsiteY0" fmla="*/ 4259 h 75289"/>
                <a:gd name="connsiteX1" fmla="*/ -651 w 63387"/>
                <a:gd name="connsiteY1" fmla="*/ -131 h 75289"/>
                <a:gd name="connsiteX2" fmla="*/ 62633 w 63387"/>
                <a:gd name="connsiteY2" fmla="*/ 74885 h 75289"/>
                <a:gd name="connsiteX3" fmla="*/ 54203 w 63387"/>
                <a:gd name="connsiteY3" fmla="*/ 50488 h 7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387" h="75289">
                  <a:moveTo>
                    <a:pt x="3545" y="4259"/>
                  </a:moveTo>
                  <a:cubicBezTo>
                    <a:pt x="2224" y="2721"/>
                    <a:pt x="826" y="1256"/>
                    <a:pt x="-651" y="-131"/>
                  </a:cubicBezTo>
                  <a:cubicBezTo>
                    <a:pt x="8129" y="11523"/>
                    <a:pt x="57622" y="60977"/>
                    <a:pt x="62633" y="74885"/>
                  </a:cubicBezTo>
                  <a:cubicBezTo>
                    <a:pt x="63837" y="78187"/>
                    <a:pt x="54203" y="50488"/>
                    <a:pt x="54203" y="50488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AC98D4EE-18A2-54D0-9CBA-08C190C14BC4}"/>
                </a:ext>
              </a:extLst>
            </p:cNvPr>
            <p:cNvSpPr/>
            <p:nvPr/>
          </p:nvSpPr>
          <p:spPr>
            <a:xfrm>
              <a:off x="2198198" y="3974541"/>
              <a:ext cx="36497" cy="34795"/>
            </a:xfrm>
            <a:custGeom>
              <a:avLst/>
              <a:gdLst>
                <a:gd name="connsiteX0" fmla="*/ 2109 w 36497"/>
                <a:gd name="connsiteY0" fmla="*/ 1842 h 34795"/>
                <a:gd name="connsiteX1" fmla="*/ -611 w 36497"/>
                <a:gd name="connsiteY1" fmla="*/ -61 h 34795"/>
                <a:gd name="connsiteX2" fmla="*/ 35829 w 36497"/>
                <a:gd name="connsiteY2" fmla="*/ 34513 h 34795"/>
                <a:gd name="connsiteX3" fmla="*/ 34625 w 36497"/>
                <a:gd name="connsiteY3" fmla="*/ 20994 h 3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97" h="34795">
                  <a:moveTo>
                    <a:pt x="2109" y="1842"/>
                  </a:moveTo>
                  <a:cubicBezTo>
                    <a:pt x="2109" y="1842"/>
                    <a:pt x="-1038" y="-566"/>
                    <a:pt x="-611" y="-61"/>
                  </a:cubicBezTo>
                  <a:cubicBezTo>
                    <a:pt x="4090" y="5610"/>
                    <a:pt x="34858" y="26860"/>
                    <a:pt x="35829" y="34513"/>
                  </a:cubicBezTo>
                  <a:cubicBezTo>
                    <a:pt x="36023" y="36339"/>
                    <a:pt x="34625" y="20994"/>
                    <a:pt x="34625" y="20994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FC8FEAD7-4C6F-1639-0CD2-2C7BFFF39B01}"/>
                </a:ext>
              </a:extLst>
            </p:cNvPr>
            <p:cNvSpPr/>
            <p:nvPr/>
          </p:nvSpPr>
          <p:spPr>
            <a:xfrm>
              <a:off x="3418302" y="2989656"/>
              <a:ext cx="484979" cy="997075"/>
            </a:xfrm>
            <a:custGeom>
              <a:avLst/>
              <a:gdLst>
                <a:gd name="connsiteX0" fmla="*/ 484979 w 484979"/>
                <a:gd name="connsiteY0" fmla="*/ 0 h 997075"/>
                <a:gd name="connsiteX1" fmla="*/ 0 w 484979"/>
                <a:gd name="connsiteY1" fmla="*/ 994900 h 997075"/>
                <a:gd name="connsiteX2" fmla="*/ 24940 w 484979"/>
                <a:gd name="connsiteY2" fmla="*/ 997075 h 997075"/>
                <a:gd name="connsiteX3" fmla="*/ 484979 w 484979"/>
                <a:gd name="connsiteY3" fmla="*/ 0 h 99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979" h="997075">
                  <a:moveTo>
                    <a:pt x="484979" y="0"/>
                  </a:moveTo>
                  <a:lnTo>
                    <a:pt x="0" y="994900"/>
                  </a:lnTo>
                  <a:lnTo>
                    <a:pt x="24940" y="997075"/>
                  </a:lnTo>
                  <a:lnTo>
                    <a:pt x="48497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7A90626D-969A-6AC3-870B-B835BB270B82}"/>
                </a:ext>
              </a:extLst>
            </p:cNvPr>
            <p:cNvSpPr/>
            <p:nvPr/>
          </p:nvSpPr>
          <p:spPr>
            <a:xfrm>
              <a:off x="3899356" y="2815189"/>
              <a:ext cx="34345" cy="174466"/>
            </a:xfrm>
            <a:custGeom>
              <a:avLst/>
              <a:gdLst>
                <a:gd name="connsiteX0" fmla="*/ 21883 w 34345"/>
                <a:gd name="connsiteY0" fmla="*/ -131 h 174466"/>
                <a:gd name="connsiteX1" fmla="*/ 3274 w 34345"/>
                <a:gd name="connsiteY1" fmla="*/ 174336 h 174466"/>
                <a:gd name="connsiteX2" fmla="*/ 21883 w 34345"/>
                <a:gd name="connsiteY2" fmla="*/ -131 h 174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45" h="174466">
                  <a:moveTo>
                    <a:pt x="21883" y="-131"/>
                  </a:moveTo>
                  <a:cubicBezTo>
                    <a:pt x="21883" y="-131"/>
                    <a:pt x="-11915" y="135255"/>
                    <a:pt x="3274" y="174336"/>
                  </a:cubicBezTo>
                  <a:cubicBezTo>
                    <a:pt x="3274" y="174336"/>
                    <a:pt x="56768" y="100019"/>
                    <a:pt x="21883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9E713BDC-34CA-C461-594B-FBB03151EED5}"/>
                </a:ext>
              </a:extLst>
            </p:cNvPr>
            <p:cNvSpPr/>
            <p:nvPr/>
          </p:nvSpPr>
          <p:spPr>
            <a:xfrm>
              <a:off x="3818825" y="2843937"/>
              <a:ext cx="60198" cy="144437"/>
            </a:xfrm>
            <a:custGeom>
              <a:avLst/>
              <a:gdLst>
                <a:gd name="connsiteX0" fmla="*/ -651 w 60198"/>
                <a:gd name="connsiteY0" fmla="*/ -131 h 144437"/>
                <a:gd name="connsiteX1" fmla="*/ 58049 w 60198"/>
                <a:gd name="connsiteY1" fmla="*/ 144306 h 144437"/>
                <a:gd name="connsiteX2" fmla="*/ -651 w 60198"/>
                <a:gd name="connsiteY2" fmla="*/ -131 h 1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8" h="144437">
                  <a:moveTo>
                    <a:pt x="-651" y="-131"/>
                  </a:moveTo>
                  <a:cubicBezTo>
                    <a:pt x="-651" y="-131"/>
                    <a:pt x="27359" y="119055"/>
                    <a:pt x="58049" y="144306"/>
                  </a:cubicBezTo>
                  <a:cubicBezTo>
                    <a:pt x="58049" y="144306"/>
                    <a:pt x="74365" y="6606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2F461C35-BD3F-732F-865A-88C71D0EF1ED}"/>
                </a:ext>
              </a:extLst>
            </p:cNvPr>
            <p:cNvSpPr/>
            <p:nvPr/>
          </p:nvSpPr>
          <p:spPr>
            <a:xfrm>
              <a:off x="3909795" y="2791259"/>
              <a:ext cx="120872" cy="193075"/>
            </a:xfrm>
            <a:custGeom>
              <a:avLst/>
              <a:gdLst>
                <a:gd name="connsiteX0" fmla="*/ 120141 w 120872"/>
                <a:gd name="connsiteY0" fmla="*/ -131 h 193075"/>
                <a:gd name="connsiteX1" fmla="*/ -560 w 120872"/>
                <a:gd name="connsiteY1" fmla="*/ 192944 h 193075"/>
                <a:gd name="connsiteX2" fmla="*/ 120141 w 120872"/>
                <a:gd name="connsiteY2" fmla="*/ -131 h 1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872" h="193075">
                  <a:moveTo>
                    <a:pt x="120141" y="-131"/>
                  </a:moveTo>
                  <a:cubicBezTo>
                    <a:pt x="120141" y="-131"/>
                    <a:pt x="-4483" y="136925"/>
                    <a:pt x="-560" y="192944"/>
                  </a:cubicBezTo>
                  <a:cubicBezTo>
                    <a:pt x="-560" y="192944"/>
                    <a:pt x="123832" y="140810"/>
                    <a:pt x="12014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31C7D2F2-A975-C6DE-18AE-414B8FF91274}"/>
                </a:ext>
              </a:extLst>
            </p:cNvPr>
            <p:cNvSpPr/>
            <p:nvPr/>
          </p:nvSpPr>
          <p:spPr>
            <a:xfrm>
              <a:off x="3764127" y="2889311"/>
              <a:ext cx="66743" cy="210355"/>
            </a:xfrm>
            <a:custGeom>
              <a:avLst/>
              <a:gdLst>
                <a:gd name="connsiteX0" fmla="*/ -651 w 66743"/>
                <a:gd name="connsiteY0" fmla="*/ -131 h 210355"/>
                <a:gd name="connsiteX1" fmla="*/ 32759 w 66743"/>
                <a:gd name="connsiteY1" fmla="*/ 194110 h 210355"/>
                <a:gd name="connsiteX2" fmla="*/ 40723 w 66743"/>
                <a:gd name="connsiteY2" fmla="*/ 209998 h 210355"/>
                <a:gd name="connsiteX3" fmla="*/ 64731 w 66743"/>
                <a:gd name="connsiteY3" fmla="*/ 161399 h 210355"/>
                <a:gd name="connsiteX4" fmla="*/ -651 w 66743"/>
                <a:gd name="connsiteY4" fmla="*/ -131 h 21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43" h="210355">
                  <a:moveTo>
                    <a:pt x="-651" y="-131"/>
                  </a:moveTo>
                  <a:cubicBezTo>
                    <a:pt x="-651" y="-131"/>
                    <a:pt x="23552" y="151377"/>
                    <a:pt x="32759" y="194110"/>
                  </a:cubicBezTo>
                  <a:cubicBezTo>
                    <a:pt x="34934" y="204171"/>
                    <a:pt x="37693" y="208949"/>
                    <a:pt x="40723" y="209998"/>
                  </a:cubicBezTo>
                  <a:cubicBezTo>
                    <a:pt x="49735" y="213145"/>
                    <a:pt x="60885" y="182805"/>
                    <a:pt x="64731" y="161399"/>
                  </a:cubicBezTo>
                  <a:cubicBezTo>
                    <a:pt x="69820" y="133001"/>
                    <a:pt x="63254" y="42641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050DF464-93A9-8E00-1F50-53C59A18D018}"/>
                </a:ext>
              </a:extLst>
            </p:cNvPr>
            <p:cNvSpPr/>
            <p:nvPr/>
          </p:nvSpPr>
          <p:spPr>
            <a:xfrm>
              <a:off x="3798654" y="3097080"/>
              <a:ext cx="11391" cy="111359"/>
            </a:xfrm>
            <a:custGeom>
              <a:avLst/>
              <a:gdLst>
                <a:gd name="connsiteX0" fmla="*/ 8371 w 11391"/>
                <a:gd name="connsiteY0" fmla="*/ 132 h 111359"/>
                <a:gd name="connsiteX1" fmla="*/ 8022 w 11391"/>
                <a:gd name="connsiteY1" fmla="*/ 559 h 111359"/>
                <a:gd name="connsiteX2" fmla="*/ 252 w 11391"/>
                <a:gd name="connsiteY2" fmla="*/ 107508 h 111359"/>
                <a:gd name="connsiteX3" fmla="*/ 10741 w 11391"/>
                <a:gd name="connsiteY3" fmla="*/ 89327 h 11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91" h="111359">
                  <a:moveTo>
                    <a:pt x="8371" y="132"/>
                  </a:moveTo>
                  <a:cubicBezTo>
                    <a:pt x="8371" y="132"/>
                    <a:pt x="8099" y="-684"/>
                    <a:pt x="8022" y="559"/>
                  </a:cubicBezTo>
                  <a:cubicBezTo>
                    <a:pt x="7517" y="13806"/>
                    <a:pt x="4447" y="94222"/>
                    <a:pt x="252" y="107508"/>
                  </a:cubicBezTo>
                  <a:cubicBezTo>
                    <a:pt x="-4448" y="122037"/>
                    <a:pt x="10741" y="89327"/>
                    <a:pt x="10741" y="8932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21BB91B6-0217-4FE5-6DFE-2A0E4CD2F06A}"/>
                </a:ext>
              </a:extLst>
            </p:cNvPr>
            <p:cNvSpPr/>
            <p:nvPr/>
          </p:nvSpPr>
          <p:spPr>
            <a:xfrm>
              <a:off x="3864182" y="2986350"/>
              <a:ext cx="13498" cy="83357"/>
            </a:xfrm>
            <a:custGeom>
              <a:avLst/>
              <a:gdLst>
                <a:gd name="connsiteX0" fmla="*/ 12847 w 13498"/>
                <a:gd name="connsiteY0" fmla="*/ 378 h 83357"/>
                <a:gd name="connsiteX1" fmla="*/ 11643 w 13498"/>
                <a:gd name="connsiteY1" fmla="*/ 29 h 83357"/>
                <a:gd name="connsiteX2" fmla="*/ 455 w 13498"/>
                <a:gd name="connsiteY2" fmla="*/ 78774 h 83357"/>
                <a:gd name="connsiteX3" fmla="*/ 7564 w 13498"/>
                <a:gd name="connsiteY3" fmla="*/ 67624 h 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8" h="83357">
                  <a:moveTo>
                    <a:pt x="12847" y="378"/>
                  </a:moveTo>
                  <a:cubicBezTo>
                    <a:pt x="12847" y="378"/>
                    <a:pt x="11566" y="-476"/>
                    <a:pt x="11643" y="29"/>
                  </a:cubicBezTo>
                  <a:cubicBezTo>
                    <a:pt x="13896" y="13159"/>
                    <a:pt x="4767" y="65488"/>
                    <a:pt x="455" y="78774"/>
                  </a:cubicBezTo>
                  <a:cubicBezTo>
                    <a:pt x="-4246" y="93303"/>
                    <a:pt x="7564" y="67624"/>
                    <a:pt x="7564" y="676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2E4C17DC-5AA5-C86B-2D96-D1CABE2A34BA}"/>
                </a:ext>
              </a:extLst>
            </p:cNvPr>
            <p:cNvSpPr/>
            <p:nvPr/>
          </p:nvSpPr>
          <p:spPr>
            <a:xfrm>
              <a:off x="3723404" y="2944359"/>
              <a:ext cx="58599" cy="258521"/>
            </a:xfrm>
            <a:custGeom>
              <a:avLst/>
              <a:gdLst>
                <a:gd name="connsiteX0" fmla="*/ 1380 w 58599"/>
                <a:gd name="connsiteY0" fmla="*/ -131 h 258521"/>
                <a:gd name="connsiteX1" fmla="*/ 11053 w 58599"/>
                <a:gd name="connsiteY1" fmla="*/ 240145 h 258521"/>
                <a:gd name="connsiteX2" fmla="*/ 57904 w 58599"/>
                <a:gd name="connsiteY2" fmla="*/ 178531 h 258521"/>
                <a:gd name="connsiteX3" fmla="*/ 1380 w 58599"/>
                <a:gd name="connsiteY3" fmla="*/ -131 h 25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99" h="258521">
                  <a:moveTo>
                    <a:pt x="1380" y="-131"/>
                  </a:moveTo>
                  <a:cubicBezTo>
                    <a:pt x="1380" y="-131"/>
                    <a:pt x="-7244" y="193799"/>
                    <a:pt x="11053" y="240145"/>
                  </a:cubicBezTo>
                  <a:cubicBezTo>
                    <a:pt x="34362" y="299116"/>
                    <a:pt x="59147" y="197955"/>
                    <a:pt x="57904" y="178531"/>
                  </a:cubicBezTo>
                  <a:cubicBezTo>
                    <a:pt x="56661" y="159107"/>
                    <a:pt x="59575" y="48352"/>
                    <a:pt x="138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36B10F77-627A-DD2F-79D2-590444826BF0}"/>
                </a:ext>
              </a:extLst>
            </p:cNvPr>
            <p:cNvSpPr/>
            <p:nvPr/>
          </p:nvSpPr>
          <p:spPr>
            <a:xfrm>
              <a:off x="3864182" y="2986350"/>
              <a:ext cx="13498" cy="83357"/>
            </a:xfrm>
            <a:custGeom>
              <a:avLst/>
              <a:gdLst>
                <a:gd name="connsiteX0" fmla="*/ 12847 w 13498"/>
                <a:gd name="connsiteY0" fmla="*/ 378 h 83357"/>
                <a:gd name="connsiteX1" fmla="*/ 11643 w 13498"/>
                <a:gd name="connsiteY1" fmla="*/ 29 h 83357"/>
                <a:gd name="connsiteX2" fmla="*/ 455 w 13498"/>
                <a:gd name="connsiteY2" fmla="*/ 78774 h 83357"/>
                <a:gd name="connsiteX3" fmla="*/ 7564 w 13498"/>
                <a:gd name="connsiteY3" fmla="*/ 67624 h 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8" h="83357">
                  <a:moveTo>
                    <a:pt x="12847" y="378"/>
                  </a:moveTo>
                  <a:cubicBezTo>
                    <a:pt x="12847" y="378"/>
                    <a:pt x="11566" y="-476"/>
                    <a:pt x="11643" y="29"/>
                  </a:cubicBezTo>
                  <a:cubicBezTo>
                    <a:pt x="13896" y="13159"/>
                    <a:pt x="4767" y="65488"/>
                    <a:pt x="455" y="78774"/>
                  </a:cubicBezTo>
                  <a:cubicBezTo>
                    <a:pt x="-4246" y="93303"/>
                    <a:pt x="7564" y="67624"/>
                    <a:pt x="7564" y="676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BEA1C94F-9D98-EAF5-D9F9-746586E362E6}"/>
                </a:ext>
              </a:extLst>
            </p:cNvPr>
            <p:cNvSpPr/>
            <p:nvPr/>
          </p:nvSpPr>
          <p:spPr>
            <a:xfrm>
              <a:off x="3742392" y="3196001"/>
              <a:ext cx="11635" cy="124056"/>
            </a:xfrm>
            <a:custGeom>
              <a:avLst/>
              <a:gdLst>
                <a:gd name="connsiteX0" fmla="*/ 9819 w 11635"/>
                <a:gd name="connsiteY0" fmla="*/ 157 h 124056"/>
                <a:gd name="connsiteX1" fmla="*/ 9469 w 11635"/>
                <a:gd name="connsiteY1" fmla="*/ 623 h 124056"/>
                <a:gd name="connsiteX2" fmla="*/ 301 w 11635"/>
                <a:gd name="connsiteY2" fmla="*/ 119771 h 124056"/>
                <a:gd name="connsiteX3" fmla="*/ 10984 w 11635"/>
                <a:gd name="connsiteY3" fmla="*/ 99414 h 12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5" h="124056">
                  <a:moveTo>
                    <a:pt x="9819" y="157"/>
                  </a:moveTo>
                  <a:cubicBezTo>
                    <a:pt x="9819" y="157"/>
                    <a:pt x="9508" y="-736"/>
                    <a:pt x="9469" y="623"/>
                  </a:cubicBezTo>
                  <a:cubicBezTo>
                    <a:pt x="8770" y="15386"/>
                    <a:pt x="4769" y="104931"/>
                    <a:pt x="301" y="119771"/>
                  </a:cubicBezTo>
                  <a:cubicBezTo>
                    <a:pt x="-4594" y="136009"/>
                    <a:pt x="10984" y="99414"/>
                    <a:pt x="10984" y="994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74F3C942-FF6A-6F1B-CDBA-1868DBCC7689}"/>
                </a:ext>
              </a:extLst>
            </p:cNvPr>
            <p:cNvSpPr/>
            <p:nvPr/>
          </p:nvSpPr>
          <p:spPr>
            <a:xfrm>
              <a:off x="3607064" y="3008691"/>
              <a:ext cx="110454" cy="294722"/>
            </a:xfrm>
            <a:custGeom>
              <a:avLst/>
              <a:gdLst>
                <a:gd name="connsiteX0" fmla="*/ -651 w 110454"/>
                <a:gd name="connsiteY0" fmla="*/ -131 h 294722"/>
                <a:gd name="connsiteX1" fmla="*/ 63643 w 110454"/>
                <a:gd name="connsiteY1" fmla="*/ 276390 h 294722"/>
                <a:gd name="connsiteX2" fmla="*/ 108668 w 110454"/>
                <a:gd name="connsiteY2" fmla="*/ 194032 h 294722"/>
                <a:gd name="connsiteX3" fmla="*/ -651 w 110454"/>
                <a:gd name="connsiteY3" fmla="*/ -131 h 29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454" h="294722">
                  <a:moveTo>
                    <a:pt x="-651" y="-131"/>
                  </a:moveTo>
                  <a:cubicBezTo>
                    <a:pt x="-651" y="-131"/>
                    <a:pt x="35129" y="226004"/>
                    <a:pt x="63643" y="276390"/>
                  </a:cubicBezTo>
                  <a:cubicBezTo>
                    <a:pt x="99927" y="340528"/>
                    <a:pt x="114146" y="216292"/>
                    <a:pt x="108668" y="194032"/>
                  </a:cubicBezTo>
                  <a:cubicBezTo>
                    <a:pt x="103191" y="171772"/>
                    <a:pt x="67450" y="4559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D42D396D-B0C9-0071-80BE-6B15CC5917D5}"/>
                </a:ext>
              </a:extLst>
            </p:cNvPr>
            <p:cNvSpPr/>
            <p:nvPr/>
          </p:nvSpPr>
          <p:spPr>
            <a:xfrm>
              <a:off x="3689208" y="3298853"/>
              <a:ext cx="12722" cy="128700"/>
            </a:xfrm>
            <a:custGeom>
              <a:avLst/>
              <a:gdLst>
                <a:gd name="connsiteX0" fmla="*/ 2982 w 12722"/>
                <a:gd name="connsiteY0" fmla="*/ 2544 h 128700"/>
                <a:gd name="connsiteX1" fmla="*/ 2205 w 12722"/>
                <a:gd name="connsiteY1" fmla="*/ 252 h 128700"/>
                <a:gd name="connsiteX2" fmla="*/ 418 w 12722"/>
                <a:gd name="connsiteY2" fmla="*/ 123634 h 128700"/>
                <a:gd name="connsiteX3" fmla="*/ 12072 w 12722"/>
                <a:gd name="connsiteY3" fmla="*/ 104210 h 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22" h="128700">
                  <a:moveTo>
                    <a:pt x="2982" y="2544"/>
                  </a:moveTo>
                  <a:cubicBezTo>
                    <a:pt x="2982" y="2544"/>
                    <a:pt x="2283" y="-1340"/>
                    <a:pt x="2205" y="252"/>
                  </a:cubicBezTo>
                  <a:cubicBezTo>
                    <a:pt x="1467" y="16724"/>
                    <a:pt x="5430" y="107046"/>
                    <a:pt x="418" y="123634"/>
                  </a:cubicBezTo>
                  <a:cubicBezTo>
                    <a:pt x="-5021" y="141737"/>
                    <a:pt x="12072" y="104210"/>
                    <a:pt x="12072" y="10421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80FBE9B4-9AED-8583-33D6-B58EDC798A66}"/>
                </a:ext>
              </a:extLst>
            </p:cNvPr>
            <p:cNvSpPr/>
            <p:nvPr/>
          </p:nvSpPr>
          <p:spPr>
            <a:xfrm>
              <a:off x="3533952" y="3104685"/>
              <a:ext cx="121678" cy="308281"/>
            </a:xfrm>
            <a:custGeom>
              <a:avLst/>
              <a:gdLst>
                <a:gd name="connsiteX0" fmla="*/ -651 w 121678"/>
                <a:gd name="connsiteY0" fmla="*/ -131 h 308281"/>
                <a:gd name="connsiteX1" fmla="*/ 80930 w 121678"/>
                <a:gd name="connsiteY1" fmla="*/ 289754 h 308281"/>
                <a:gd name="connsiteX2" fmla="*/ 118341 w 121678"/>
                <a:gd name="connsiteY2" fmla="*/ 178532 h 308281"/>
                <a:gd name="connsiteX3" fmla="*/ -651 w 121678"/>
                <a:gd name="connsiteY3" fmla="*/ -131 h 30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78" h="308281">
                  <a:moveTo>
                    <a:pt x="-651" y="-131"/>
                  </a:moveTo>
                  <a:cubicBezTo>
                    <a:pt x="-651" y="-131"/>
                    <a:pt x="52610" y="236260"/>
                    <a:pt x="80930" y="289754"/>
                  </a:cubicBezTo>
                  <a:cubicBezTo>
                    <a:pt x="116787" y="357815"/>
                    <a:pt x="126460" y="218001"/>
                    <a:pt x="118341" y="178532"/>
                  </a:cubicBezTo>
                  <a:cubicBezTo>
                    <a:pt x="109756" y="138130"/>
                    <a:pt x="67100" y="4815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E7B7506F-5B18-757F-01DF-1E5B9FED04B6}"/>
                </a:ext>
              </a:extLst>
            </p:cNvPr>
            <p:cNvSpPr/>
            <p:nvPr/>
          </p:nvSpPr>
          <p:spPr>
            <a:xfrm>
              <a:off x="3632170" y="3408807"/>
              <a:ext cx="12770" cy="137054"/>
            </a:xfrm>
            <a:custGeom>
              <a:avLst/>
              <a:gdLst>
                <a:gd name="connsiteX0" fmla="*/ 3846 w 12770"/>
                <a:gd name="connsiteY0" fmla="*/ 2724 h 137054"/>
                <a:gd name="connsiteX1" fmla="*/ 3069 w 12770"/>
                <a:gd name="connsiteY1" fmla="*/ 238 h 137054"/>
                <a:gd name="connsiteX2" fmla="*/ 466 w 12770"/>
                <a:gd name="connsiteY2" fmla="*/ 131622 h 137054"/>
                <a:gd name="connsiteX3" fmla="*/ 12120 w 12770"/>
                <a:gd name="connsiteY3" fmla="*/ 110839 h 13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0" h="137054">
                  <a:moveTo>
                    <a:pt x="3846" y="2724"/>
                  </a:moveTo>
                  <a:cubicBezTo>
                    <a:pt x="3846" y="2724"/>
                    <a:pt x="3147" y="-1355"/>
                    <a:pt x="3069" y="238"/>
                  </a:cubicBezTo>
                  <a:cubicBezTo>
                    <a:pt x="2214" y="17797"/>
                    <a:pt x="5555" y="113946"/>
                    <a:pt x="466" y="131622"/>
                  </a:cubicBezTo>
                  <a:cubicBezTo>
                    <a:pt x="-5128" y="151047"/>
                    <a:pt x="12120" y="110839"/>
                    <a:pt x="12120" y="11083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62959DF5-1513-C660-DB07-907008F0107E}"/>
                </a:ext>
              </a:extLst>
            </p:cNvPr>
            <p:cNvSpPr/>
            <p:nvPr/>
          </p:nvSpPr>
          <p:spPr>
            <a:xfrm>
              <a:off x="3479992" y="3212760"/>
              <a:ext cx="121712" cy="308295"/>
            </a:xfrm>
            <a:custGeom>
              <a:avLst/>
              <a:gdLst>
                <a:gd name="connsiteX0" fmla="*/ -651 w 121712"/>
                <a:gd name="connsiteY0" fmla="*/ -131 h 308295"/>
                <a:gd name="connsiteX1" fmla="*/ 80930 w 121712"/>
                <a:gd name="connsiteY1" fmla="*/ 289754 h 308295"/>
                <a:gd name="connsiteX2" fmla="*/ 118380 w 121712"/>
                <a:gd name="connsiteY2" fmla="*/ 178570 h 308295"/>
                <a:gd name="connsiteX3" fmla="*/ -651 w 121712"/>
                <a:gd name="connsiteY3" fmla="*/ -131 h 30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12" h="308295">
                  <a:moveTo>
                    <a:pt x="-651" y="-131"/>
                  </a:moveTo>
                  <a:cubicBezTo>
                    <a:pt x="-651" y="-131"/>
                    <a:pt x="52572" y="236260"/>
                    <a:pt x="80930" y="289754"/>
                  </a:cubicBezTo>
                  <a:cubicBezTo>
                    <a:pt x="116787" y="357854"/>
                    <a:pt x="126499" y="218001"/>
                    <a:pt x="118380" y="178570"/>
                  </a:cubicBezTo>
                  <a:cubicBezTo>
                    <a:pt x="109873" y="138129"/>
                    <a:pt x="67178" y="4819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B7CD3CD9-D7FB-5445-6E49-F3101B8985F3}"/>
                </a:ext>
              </a:extLst>
            </p:cNvPr>
            <p:cNvSpPr/>
            <p:nvPr/>
          </p:nvSpPr>
          <p:spPr>
            <a:xfrm>
              <a:off x="3578087" y="3516972"/>
              <a:ext cx="14953" cy="139809"/>
            </a:xfrm>
            <a:custGeom>
              <a:avLst/>
              <a:gdLst>
                <a:gd name="connsiteX0" fmla="*/ 4047 w 14953"/>
                <a:gd name="connsiteY0" fmla="*/ 2636 h 139809"/>
                <a:gd name="connsiteX1" fmla="*/ 3309 w 14953"/>
                <a:gd name="connsiteY1" fmla="*/ 188 h 139809"/>
                <a:gd name="connsiteX2" fmla="*/ 356 w 14953"/>
                <a:gd name="connsiteY2" fmla="*/ 134719 h 139809"/>
                <a:gd name="connsiteX3" fmla="*/ 14303 w 14953"/>
                <a:gd name="connsiteY3" fmla="*/ 110245 h 13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3" h="139809">
                  <a:moveTo>
                    <a:pt x="4047" y="2636"/>
                  </a:moveTo>
                  <a:cubicBezTo>
                    <a:pt x="4047" y="2636"/>
                    <a:pt x="3387" y="-1249"/>
                    <a:pt x="3309" y="188"/>
                  </a:cubicBezTo>
                  <a:cubicBezTo>
                    <a:pt x="2415" y="17748"/>
                    <a:pt x="5446" y="117043"/>
                    <a:pt x="356" y="134719"/>
                  </a:cubicBezTo>
                  <a:cubicBezTo>
                    <a:pt x="-5238" y="154143"/>
                    <a:pt x="14303" y="110245"/>
                    <a:pt x="14303" y="1102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2D0F3DBF-6AAA-BF36-A05C-BBE6876BCB95}"/>
                </a:ext>
              </a:extLst>
            </p:cNvPr>
            <p:cNvSpPr/>
            <p:nvPr/>
          </p:nvSpPr>
          <p:spPr>
            <a:xfrm>
              <a:off x="3396391" y="3303743"/>
              <a:ext cx="139966" cy="317092"/>
            </a:xfrm>
            <a:custGeom>
              <a:avLst/>
              <a:gdLst>
                <a:gd name="connsiteX0" fmla="*/ -651 w 139966"/>
                <a:gd name="connsiteY0" fmla="*/ -131 h 317092"/>
                <a:gd name="connsiteX1" fmla="*/ 103657 w 139966"/>
                <a:gd name="connsiteY1" fmla="*/ 300243 h 317092"/>
                <a:gd name="connsiteX2" fmla="*/ 135862 w 139966"/>
                <a:gd name="connsiteY2" fmla="*/ 169674 h 317092"/>
                <a:gd name="connsiteX3" fmla="*/ -651 w 139966"/>
                <a:gd name="connsiteY3" fmla="*/ -131 h 31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966" h="317092">
                  <a:moveTo>
                    <a:pt x="-651" y="-131"/>
                  </a:moveTo>
                  <a:cubicBezTo>
                    <a:pt x="-651" y="-131"/>
                    <a:pt x="75492" y="246710"/>
                    <a:pt x="103657" y="300243"/>
                  </a:cubicBezTo>
                  <a:cubicBezTo>
                    <a:pt x="139514" y="368304"/>
                    <a:pt x="143981" y="209144"/>
                    <a:pt x="135862" y="169674"/>
                  </a:cubicBezTo>
                  <a:cubicBezTo>
                    <a:pt x="127548" y="129272"/>
                    <a:pt x="67179" y="4815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FF6DF4BD-C5A9-4C72-0FAE-240BDB0A4176}"/>
                </a:ext>
              </a:extLst>
            </p:cNvPr>
            <p:cNvSpPr/>
            <p:nvPr/>
          </p:nvSpPr>
          <p:spPr>
            <a:xfrm>
              <a:off x="3514779" y="3618586"/>
              <a:ext cx="18046" cy="167592"/>
            </a:xfrm>
            <a:custGeom>
              <a:avLst/>
              <a:gdLst>
                <a:gd name="connsiteX0" fmla="*/ 2129 w 18046"/>
                <a:gd name="connsiteY0" fmla="*/ 939 h 167592"/>
                <a:gd name="connsiteX1" fmla="*/ 1429 w 18046"/>
                <a:gd name="connsiteY1" fmla="*/ 667 h 167592"/>
                <a:gd name="connsiteX2" fmla="*/ 341 w 18046"/>
                <a:gd name="connsiteY2" fmla="*/ 161459 h 167592"/>
                <a:gd name="connsiteX3" fmla="*/ 17396 w 18046"/>
                <a:gd name="connsiteY3" fmla="*/ 132673 h 16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46" h="167592">
                  <a:moveTo>
                    <a:pt x="2129" y="939"/>
                  </a:moveTo>
                  <a:cubicBezTo>
                    <a:pt x="2129" y="939"/>
                    <a:pt x="1546" y="-1275"/>
                    <a:pt x="1429" y="667"/>
                  </a:cubicBezTo>
                  <a:cubicBezTo>
                    <a:pt x="186" y="21762"/>
                    <a:pt x="5858" y="140132"/>
                    <a:pt x="341" y="161459"/>
                  </a:cubicBezTo>
                  <a:cubicBezTo>
                    <a:pt x="-5641" y="184768"/>
                    <a:pt x="17396" y="132673"/>
                    <a:pt x="17396" y="13267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3FCA5FC6-8B70-5FD6-5E0D-D1CA9416FA44}"/>
                </a:ext>
              </a:extLst>
            </p:cNvPr>
            <p:cNvSpPr/>
            <p:nvPr/>
          </p:nvSpPr>
          <p:spPr>
            <a:xfrm>
              <a:off x="3288938" y="3417412"/>
              <a:ext cx="188894" cy="293770"/>
            </a:xfrm>
            <a:custGeom>
              <a:avLst/>
              <a:gdLst>
                <a:gd name="connsiteX0" fmla="*/ -651 w 188894"/>
                <a:gd name="connsiteY0" fmla="*/ -131 h 293770"/>
                <a:gd name="connsiteX1" fmla="*/ 75297 w 188894"/>
                <a:gd name="connsiteY1" fmla="*/ 166139 h 293770"/>
                <a:gd name="connsiteX2" fmla="*/ 162473 w 188894"/>
                <a:gd name="connsiteY2" fmla="*/ 279226 h 293770"/>
                <a:gd name="connsiteX3" fmla="*/ 162473 w 188894"/>
                <a:gd name="connsiteY3" fmla="*/ 151027 h 293770"/>
                <a:gd name="connsiteX4" fmla="*/ -651 w 188894"/>
                <a:gd name="connsiteY4" fmla="*/ -131 h 29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894" h="293770">
                  <a:moveTo>
                    <a:pt x="-651" y="-131"/>
                  </a:moveTo>
                  <a:cubicBezTo>
                    <a:pt x="-651" y="-131"/>
                    <a:pt x="31205" y="89220"/>
                    <a:pt x="75297" y="166139"/>
                  </a:cubicBezTo>
                  <a:cubicBezTo>
                    <a:pt x="104899" y="217690"/>
                    <a:pt x="147011" y="259841"/>
                    <a:pt x="162473" y="279226"/>
                  </a:cubicBezTo>
                  <a:cubicBezTo>
                    <a:pt x="211460" y="340606"/>
                    <a:pt x="178439" y="188399"/>
                    <a:pt x="162473" y="151027"/>
                  </a:cubicBezTo>
                  <a:cubicBezTo>
                    <a:pt x="146156" y="112334"/>
                    <a:pt x="75802" y="36736"/>
                    <a:pt x="-651" y="-13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90C8B771-6DFF-3BCC-9B88-04D9FD5F34E0}"/>
                </a:ext>
              </a:extLst>
            </p:cNvPr>
            <p:cNvSpPr/>
            <p:nvPr/>
          </p:nvSpPr>
          <p:spPr>
            <a:xfrm>
              <a:off x="3469691" y="3707431"/>
              <a:ext cx="18925" cy="171289"/>
            </a:xfrm>
            <a:custGeom>
              <a:avLst/>
              <a:gdLst>
                <a:gd name="connsiteX0" fmla="*/ 2037 w 18925"/>
                <a:gd name="connsiteY0" fmla="*/ 939 h 171289"/>
                <a:gd name="connsiteX1" fmla="*/ 1376 w 18925"/>
                <a:gd name="connsiteY1" fmla="*/ 667 h 171289"/>
                <a:gd name="connsiteX2" fmla="*/ -566 w 18925"/>
                <a:gd name="connsiteY2" fmla="*/ 170744 h 171289"/>
                <a:gd name="connsiteX3" fmla="*/ 18275 w 18925"/>
                <a:gd name="connsiteY3" fmla="*/ 133722 h 17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25" h="171289">
                  <a:moveTo>
                    <a:pt x="2037" y="939"/>
                  </a:moveTo>
                  <a:cubicBezTo>
                    <a:pt x="2037" y="939"/>
                    <a:pt x="1493" y="-1275"/>
                    <a:pt x="1376" y="667"/>
                  </a:cubicBezTo>
                  <a:cubicBezTo>
                    <a:pt x="133" y="21762"/>
                    <a:pt x="5961" y="149649"/>
                    <a:pt x="-566" y="170744"/>
                  </a:cubicBezTo>
                  <a:cubicBezTo>
                    <a:pt x="-2120" y="175755"/>
                    <a:pt x="18275" y="133722"/>
                    <a:pt x="18275" y="13372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D0E516D4-7E39-38DB-808C-697DB4DB1C0D}"/>
                </a:ext>
              </a:extLst>
            </p:cNvPr>
            <p:cNvSpPr/>
            <p:nvPr/>
          </p:nvSpPr>
          <p:spPr>
            <a:xfrm>
              <a:off x="3233151" y="3532208"/>
              <a:ext cx="209258" cy="331152"/>
            </a:xfrm>
            <a:custGeom>
              <a:avLst/>
              <a:gdLst>
                <a:gd name="connsiteX0" fmla="*/ -651 w 209258"/>
                <a:gd name="connsiteY0" fmla="*/ -131 h 331152"/>
                <a:gd name="connsiteX1" fmla="*/ 84077 w 209258"/>
                <a:gd name="connsiteY1" fmla="*/ 187078 h 331152"/>
                <a:gd name="connsiteX2" fmla="*/ 180498 w 209258"/>
                <a:gd name="connsiteY2" fmla="*/ 314694 h 331152"/>
                <a:gd name="connsiteX3" fmla="*/ 179216 w 209258"/>
                <a:gd name="connsiteY3" fmla="*/ 170568 h 331152"/>
                <a:gd name="connsiteX4" fmla="*/ -651 w 209258"/>
                <a:gd name="connsiteY4" fmla="*/ -131 h 33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258" h="331152">
                  <a:moveTo>
                    <a:pt x="-651" y="-131"/>
                  </a:moveTo>
                  <a:cubicBezTo>
                    <a:pt x="-651" y="-131"/>
                    <a:pt x="35090" y="100524"/>
                    <a:pt x="84077" y="187078"/>
                  </a:cubicBezTo>
                  <a:cubicBezTo>
                    <a:pt x="116943" y="245350"/>
                    <a:pt x="163405" y="292822"/>
                    <a:pt x="180498" y="314694"/>
                  </a:cubicBezTo>
                  <a:cubicBezTo>
                    <a:pt x="234653" y="383999"/>
                    <a:pt x="197047" y="212873"/>
                    <a:pt x="179216" y="170568"/>
                  </a:cubicBezTo>
                  <a:cubicBezTo>
                    <a:pt x="160997" y="127213"/>
                    <a:pt x="83301" y="41825"/>
                    <a:pt x="-651" y="-13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CD65BCAB-8D4F-117E-E77C-1B018D18164B}"/>
                </a:ext>
              </a:extLst>
            </p:cNvPr>
            <p:cNvSpPr/>
            <p:nvPr/>
          </p:nvSpPr>
          <p:spPr>
            <a:xfrm>
              <a:off x="3119793" y="3719773"/>
              <a:ext cx="307411" cy="227405"/>
            </a:xfrm>
            <a:custGeom>
              <a:avLst/>
              <a:gdLst>
                <a:gd name="connsiteX0" fmla="*/ -651 w 307411"/>
                <a:gd name="connsiteY0" fmla="*/ -21 h 227405"/>
                <a:gd name="connsiteX1" fmla="*/ 162317 w 307411"/>
                <a:gd name="connsiteY1" fmla="*/ 130859 h 227405"/>
                <a:gd name="connsiteX2" fmla="*/ 279172 w 307411"/>
                <a:gd name="connsiteY2" fmla="*/ 223162 h 227405"/>
                <a:gd name="connsiteX3" fmla="*/ 217365 w 307411"/>
                <a:gd name="connsiteY3" fmla="*/ 58679 h 227405"/>
                <a:gd name="connsiteX4" fmla="*/ -651 w 307411"/>
                <a:gd name="connsiteY4" fmla="*/ -21 h 2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411" h="227405">
                  <a:moveTo>
                    <a:pt x="-651" y="-21"/>
                  </a:moveTo>
                  <a:cubicBezTo>
                    <a:pt x="-651" y="-21"/>
                    <a:pt x="95537" y="68430"/>
                    <a:pt x="162317" y="130859"/>
                  </a:cubicBezTo>
                  <a:cubicBezTo>
                    <a:pt x="240635" y="204087"/>
                    <a:pt x="254853" y="212906"/>
                    <a:pt x="279172" y="223162"/>
                  </a:cubicBezTo>
                  <a:cubicBezTo>
                    <a:pt x="356130" y="255716"/>
                    <a:pt x="251201" y="85134"/>
                    <a:pt x="217365" y="58679"/>
                  </a:cubicBezTo>
                  <a:cubicBezTo>
                    <a:pt x="182712" y="31602"/>
                    <a:pt x="90060" y="-2313"/>
                    <a:pt x="-651" y="-2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5ED918B4-23B1-5985-462E-290201C33F15}"/>
                </a:ext>
              </a:extLst>
            </p:cNvPr>
            <p:cNvSpPr/>
            <p:nvPr/>
          </p:nvSpPr>
          <p:spPr>
            <a:xfrm>
              <a:off x="3436638" y="3860009"/>
              <a:ext cx="16471" cy="73559"/>
            </a:xfrm>
            <a:custGeom>
              <a:avLst/>
              <a:gdLst>
                <a:gd name="connsiteX0" fmla="*/ 398 w 16471"/>
                <a:gd name="connsiteY0" fmla="*/ 4453 h 73559"/>
                <a:gd name="connsiteX1" fmla="*/ -651 w 16471"/>
                <a:gd name="connsiteY1" fmla="*/ -131 h 73559"/>
                <a:gd name="connsiteX2" fmla="*/ 5760 w 16471"/>
                <a:gd name="connsiteY2" fmla="*/ 73214 h 73559"/>
                <a:gd name="connsiteX3" fmla="*/ 15821 w 16471"/>
                <a:gd name="connsiteY3" fmla="*/ 54528 h 73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71" h="73559">
                  <a:moveTo>
                    <a:pt x="398" y="4453"/>
                  </a:moveTo>
                  <a:cubicBezTo>
                    <a:pt x="166" y="2903"/>
                    <a:pt x="-184" y="1369"/>
                    <a:pt x="-651" y="-131"/>
                  </a:cubicBezTo>
                  <a:cubicBezTo>
                    <a:pt x="-651" y="10902"/>
                    <a:pt x="11004" y="62414"/>
                    <a:pt x="5760" y="73214"/>
                  </a:cubicBezTo>
                  <a:cubicBezTo>
                    <a:pt x="4439" y="75778"/>
                    <a:pt x="15821" y="54528"/>
                    <a:pt x="15821" y="5452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AEFC776C-4A28-9647-4663-6EAB97FB852B}"/>
                </a:ext>
              </a:extLst>
            </p:cNvPr>
            <p:cNvSpPr/>
            <p:nvPr/>
          </p:nvSpPr>
          <p:spPr>
            <a:xfrm>
              <a:off x="3414727" y="3936868"/>
              <a:ext cx="19269" cy="37032"/>
            </a:xfrm>
            <a:custGeom>
              <a:avLst/>
              <a:gdLst>
                <a:gd name="connsiteX0" fmla="*/ 632 w 19269"/>
                <a:gd name="connsiteY0" fmla="*/ 2260 h 37032"/>
                <a:gd name="connsiteX1" fmla="*/ -650 w 19269"/>
                <a:gd name="connsiteY1" fmla="*/ -71 h 37032"/>
                <a:gd name="connsiteX2" fmla="*/ 9567 w 19269"/>
                <a:gd name="connsiteY2" fmla="*/ 36796 h 37032"/>
                <a:gd name="connsiteX3" fmla="*/ 18619 w 19269"/>
                <a:gd name="connsiteY3" fmla="*/ 27900 h 3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9" h="37032">
                  <a:moveTo>
                    <a:pt x="632" y="2260"/>
                  </a:moveTo>
                  <a:cubicBezTo>
                    <a:pt x="632" y="2260"/>
                    <a:pt x="-689" y="-576"/>
                    <a:pt x="-650" y="-71"/>
                  </a:cubicBezTo>
                  <a:cubicBezTo>
                    <a:pt x="-261" y="5446"/>
                    <a:pt x="14462" y="31668"/>
                    <a:pt x="9567" y="36796"/>
                  </a:cubicBezTo>
                  <a:cubicBezTo>
                    <a:pt x="8441" y="38039"/>
                    <a:pt x="18619" y="27900"/>
                    <a:pt x="18619" y="279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FE070E01-7E4E-ECBE-BB44-5E5FB22F2B3B}"/>
                </a:ext>
              </a:extLst>
            </p:cNvPr>
            <p:cNvSpPr/>
            <p:nvPr/>
          </p:nvSpPr>
          <p:spPr>
            <a:xfrm>
              <a:off x="3890267" y="2877268"/>
              <a:ext cx="110056" cy="143427"/>
            </a:xfrm>
            <a:custGeom>
              <a:avLst/>
              <a:gdLst>
                <a:gd name="connsiteX0" fmla="*/ 109406 w 110056"/>
                <a:gd name="connsiteY0" fmla="*/ -131 h 143427"/>
                <a:gd name="connsiteX1" fmla="*/ -651 w 110056"/>
                <a:gd name="connsiteY1" fmla="*/ 143296 h 143427"/>
                <a:gd name="connsiteX2" fmla="*/ 109406 w 110056"/>
                <a:gd name="connsiteY2" fmla="*/ -131 h 14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56" h="143427">
                  <a:moveTo>
                    <a:pt x="109406" y="-131"/>
                  </a:moveTo>
                  <a:cubicBezTo>
                    <a:pt x="109406" y="-131"/>
                    <a:pt x="33031" y="118822"/>
                    <a:pt x="-651" y="143296"/>
                  </a:cubicBezTo>
                  <a:cubicBezTo>
                    <a:pt x="-651" y="143296"/>
                    <a:pt x="24873" y="64201"/>
                    <a:pt x="109406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4FD6D506-B01F-98B7-BFE7-095D225847E5}"/>
                </a:ext>
              </a:extLst>
            </p:cNvPr>
            <p:cNvSpPr/>
            <p:nvPr/>
          </p:nvSpPr>
          <p:spPr>
            <a:xfrm>
              <a:off x="3903204" y="2940241"/>
              <a:ext cx="125828" cy="89351"/>
            </a:xfrm>
            <a:custGeom>
              <a:avLst/>
              <a:gdLst>
                <a:gd name="connsiteX0" fmla="*/ 125178 w 125828"/>
                <a:gd name="connsiteY0" fmla="*/ -131 h 89351"/>
                <a:gd name="connsiteX1" fmla="*/ -651 w 125828"/>
                <a:gd name="connsiteY1" fmla="*/ 89220 h 89351"/>
                <a:gd name="connsiteX2" fmla="*/ 125178 w 125828"/>
                <a:gd name="connsiteY2" fmla="*/ -131 h 8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828" h="89351">
                  <a:moveTo>
                    <a:pt x="125178" y="-131"/>
                  </a:moveTo>
                  <a:cubicBezTo>
                    <a:pt x="125178" y="-131"/>
                    <a:pt x="30894" y="81761"/>
                    <a:pt x="-651" y="89220"/>
                  </a:cubicBezTo>
                  <a:cubicBezTo>
                    <a:pt x="-651" y="89492"/>
                    <a:pt x="44957" y="22013"/>
                    <a:pt x="12517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175CFBF4-A654-9C94-CA52-3212A24CFAF9}"/>
                </a:ext>
              </a:extLst>
            </p:cNvPr>
            <p:cNvSpPr/>
            <p:nvPr/>
          </p:nvSpPr>
          <p:spPr>
            <a:xfrm>
              <a:off x="3888480" y="2815616"/>
              <a:ext cx="77230" cy="198319"/>
            </a:xfrm>
            <a:custGeom>
              <a:avLst/>
              <a:gdLst>
                <a:gd name="connsiteX0" fmla="*/ 76580 w 77230"/>
                <a:gd name="connsiteY0" fmla="*/ -131 h 198319"/>
                <a:gd name="connsiteX1" fmla="*/ 1642 w 77230"/>
                <a:gd name="connsiteY1" fmla="*/ 198189 h 198319"/>
                <a:gd name="connsiteX2" fmla="*/ 76580 w 77230"/>
                <a:gd name="connsiteY2" fmla="*/ -131 h 19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230" h="198319">
                  <a:moveTo>
                    <a:pt x="76580" y="-131"/>
                  </a:moveTo>
                  <a:cubicBezTo>
                    <a:pt x="76580" y="-131"/>
                    <a:pt x="41617" y="156038"/>
                    <a:pt x="1642" y="198189"/>
                  </a:cubicBezTo>
                  <a:cubicBezTo>
                    <a:pt x="1642" y="198305"/>
                    <a:pt x="-21084" y="108372"/>
                    <a:pt x="7658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D7561F65-0A62-0D92-6FD9-9510447BC6F1}"/>
                </a:ext>
              </a:extLst>
            </p:cNvPr>
            <p:cNvSpPr/>
            <p:nvPr/>
          </p:nvSpPr>
          <p:spPr>
            <a:xfrm>
              <a:off x="3859740" y="2997426"/>
              <a:ext cx="164008" cy="147659"/>
            </a:xfrm>
            <a:custGeom>
              <a:avLst/>
              <a:gdLst>
                <a:gd name="connsiteX0" fmla="*/ 163358 w 164008"/>
                <a:gd name="connsiteY0" fmla="*/ -131 h 147659"/>
                <a:gd name="connsiteX1" fmla="*/ 15386 w 164008"/>
                <a:gd name="connsiteY1" fmla="*/ 138246 h 147659"/>
                <a:gd name="connsiteX2" fmla="*/ 818 w 164008"/>
                <a:gd name="connsiteY2" fmla="*/ 147492 h 147659"/>
                <a:gd name="connsiteX3" fmla="*/ 22690 w 164008"/>
                <a:gd name="connsiteY3" fmla="*/ 100097 h 147659"/>
                <a:gd name="connsiteX4" fmla="*/ 163358 w 164008"/>
                <a:gd name="connsiteY4" fmla="*/ -131 h 14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08" h="147659">
                  <a:moveTo>
                    <a:pt x="163358" y="-131"/>
                  </a:moveTo>
                  <a:cubicBezTo>
                    <a:pt x="163358" y="-131"/>
                    <a:pt x="48834" y="108644"/>
                    <a:pt x="15386" y="138246"/>
                  </a:cubicBezTo>
                  <a:cubicBezTo>
                    <a:pt x="7617" y="145239"/>
                    <a:pt x="2955" y="147880"/>
                    <a:pt x="818" y="147492"/>
                  </a:cubicBezTo>
                  <a:cubicBezTo>
                    <a:pt x="-5514" y="146404"/>
                    <a:pt x="9908" y="118278"/>
                    <a:pt x="22690" y="100097"/>
                  </a:cubicBezTo>
                  <a:cubicBezTo>
                    <a:pt x="39705" y="75856"/>
                    <a:pt x="104309" y="7949"/>
                    <a:pt x="16335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B51BC556-EFCB-C6BA-8DFF-48D1C155D155}"/>
                </a:ext>
              </a:extLst>
            </p:cNvPr>
            <p:cNvSpPr/>
            <p:nvPr/>
          </p:nvSpPr>
          <p:spPr>
            <a:xfrm>
              <a:off x="3790356" y="3142353"/>
              <a:ext cx="71630" cy="90347"/>
            </a:xfrm>
            <a:custGeom>
              <a:avLst/>
              <a:gdLst>
                <a:gd name="connsiteX0" fmla="*/ 70669 w 71630"/>
                <a:gd name="connsiteY0" fmla="*/ 0 h 90347"/>
                <a:gd name="connsiteX1" fmla="*/ 70669 w 71630"/>
                <a:gd name="connsiteY1" fmla="*/ 466 h 90347"/>
                <a:gd name="connsiteX2" fmla="*/ 1558 w 71630"/>
                <a:gd name="connsiteY2" fmla="*/ 86981 h 90347"/>
                <a:gd name="connsiteX3" fmla="*/ 9017 w 71630"/>
                <a:gd name="connsiteY3" fmla="*/ 68684 h 9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30" h="90347">
                  <a:moveTo>
                    <a:pt x="70669" y="0"/>
                  </a:moveTo>
                  <a:cubicBezTo>
                    <a:pt x="70669" y="0"/>
                    <a:pt x="71368" y="-505"/>
                    <a:pt x="70669" y="466"/>
                  </a:cubicBezTo>
                  <a:cubicBezTo>
                    <a:pt x="61889" y="10994"/>
                    <a:pt x="8512" y="74899"/>
                    <a:pt x="1558" y="86981"/>
                  </a:cubicBezTo>
                  <a:cubicBezTo>
                    <a:pt x="-6212" y="100190"/>
                    <a:pt x="9017" y="68684"/>
                    <a:pt x="9017" y="6868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72FF1450-F2F2-328D-A881-81BAE6BEF18B}"/>
                </a:ext>
              </a:extLst>
            </p:cNvPr>
            <p:cNvSpPr/>
            <p:nvPr/>
          </p:nvSpPr>
          <p:spPr>
            <a:xfrm>
              <a:off x="3853858" y="3028698"/>
              <a:ext cx="51093" cy="69932"/>
            </a:xfrm>
            <a:custGeom>
              <a:avLst/>
              <a:gdLst>
                <a:gd name="connsiteX0" fmla="*/ 49550 w 51093"/>
                <a:gd name="connsiteY0" fmla="*/ -131 h 69932"/>
                <a:gd name="connsiteX1" fmla="*/ 50365 w 51093"/>
                <a:gd name="connsiteY1" fmla="*/ 102 h 69932"/>
                <a:gd name="connsiteX2" fmla="*/ 1961 w 51093"/>
                <a:gd name="connsiteY2" fmla="*/ 65950 h 69932"/>
                <a:gd name="connsiteX3" fmla="*/ 6234 w 51093"/>
                <a:gd name="connsiteY3" fmla="*/ 54295 h 6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93" h="69932">
                  <a:moveTo>
                    <a:pt x="49550" y="-131"/>
                  </a:moveTo>
                  <a:cubicBezTo>
                    <a:pt x="49550" y="-131"/>
                    <a:pt x="50754" y="-131"/>
                    <a:pt x="50365" y="102"/>
                  </a:cubicBezTo>
                  <a:cubicBezTo>
                    <a:pt x="40382" y="9426"/>
                    <a:pt x="9031" y="53868"/>
                    <a:pt x="1961" y="65950"/>
                  </a:cubicBezTo>
                  <a:cubicBezTo>
                    <a:pt x="-5809" y="79119"/>
                    <a:pt x="6234" y="54295"/>
                    <a:pt x="6234" y="5429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62667100-AAA5-0FF2-F2DD-D62EECD4B4A8}"/>
                </a:ext>
              </a:extLst>
            </p:cNvPr>
            <p:cNvSpPr/>
            <p:nvPr/>
          </p:nvSpPr>
          <p:spPr>
            <a:xfrm>
              <a:off x="3815462" y="3055659"/>
              <a:ext cx="188940" cy="192434"/>
            </a:xfrm>
            <a:custGeom>
              <a:avLst/>
              <a:gdLst>
                <a:gd name="connsiteX0" fmla="*/ 188290 w 188940"/>
                <a:gd name="connsiteY0" fmla="*/ -131 h 192434"/>
                <a:gd name="connsiteX1" fmla="*/ 20155 w 188940"/>
                <a:gd name="connsiteY1" fmla="*/ 183426 h 192434"/>
                <a:gd name="connsiteX2" fmla="*/ 40123 w 188940"/>
                <a:gd name="connsiteY2" fmla="*/ 116880 h 192434"/>
                <a:gd name="connsiteX3" fmla="*/ 188290 w 188940"/>
                <a:gd name="connsiteY3" fmla="*/ -131 h 19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940" h="192434">
                  <a:moveTo>
                    <a:pt x="188290" y="-131"/>
                  </a:moveTo>
                  <a:cubicBezTo>
                    <a:pt x="188290" y="-131"/>
                    <a:pt x="60285" y="154523"/>
                    <a:pt x="20155" y="183426"/>
                  </a:cubicBezTo>
                  <a:cubicBezTo>
                    <a:pt x="-30891" y="220254"/>
                    <a:pt x="26332" y="131525"/>
                    <a:pt x="40123" y="116880"/>
                  </a:cubicBezTo>
                  <a:cubicBezTo>
                    <a:pt x="53914" y="102234"/>
                    <a:pt x="127997" y="14670"/>
                    <a:pt x="18829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2FA99FC2-F3F4-2170-85BC-4513243A3D5E}"/>
                </a:ext>
              </a:extLst>
            </p:cNvPr>
            <p:cNvSpPr/>
            <p:nvPr/>
          </p:nvSpPr>
          <p:spPr>
            <a:xfrm>
              <a:off x="3853858" y="3028698"/>
              <a:ext cx="51093" cy="69932"/>
            </a:xfrm>
            <a:custGeom>
              <a:avLst/>
              <a:gdLst>
                <a:gd name="connsiteX0" fmla="*/ 49550 w 51093"/>
                <a:gd name="connsiteY0" fmla="*/ -131 h 69932"/>
                <a:gd name="connsiteX1" fmla="*/ 50365 w 51093"/>
                <a:gd name="connsiteY1" fmla="*/ 102 h 69932"/>
                <a:gd name="connsiteX2" fmla="*/ 1961 w 51093"/>
                <a:gd name="connsiteY2" fmla="*/ 65950 h 69932"/>
                <a:gd name="connsiteX3" fmla="*/ 6234 w 51093"/>
                <a:gd name="connsiteY3" fmla="*/ 54295 h 6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93" h="69932">
                  <a:moveTo>
                    <a:pt x="49550" y="-131"/>
                  </a:moveTo>
                  <a:cubicBezTo>
                    <a:pt x="49550" y="-131"/>
                    <a:pt x="50754" y="-131"/>
                    <a:pt x="50365" y="102"/>
                  </a:cubicBezTo>
                  <a:cubicBezTo>
                    <a:pt x="40382" y="9426"/>
                    <a:pt x="9031" y="53868"/>
                    <a:pt x="1961" y="65950"/>
                  </a:cubicBezTo>
                  <a:cubicBezTo>
                    <a:pt x="-5809" y="79119"/>
                    <a:pt x="6234" y="54295"/>
                    <a:pt x="6234" y="5429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F7A4D32A-7F59-3A1C-3155-0899605385DE}"/>
                </a:ext>
              </a:extLst>
            </p:cNvPr>
            <p:cNvSpPr/>
            <p:nvPr/>
          </p:nvSpPr>
          <p:spPr>
            <a:xfrm>
              <a:off x="3740714" y="3241158"/>
              <a:ext cx="79643" cy="100809"/>
            </a:xfrm>
            <a:custGeom>
              <a:avLst/>
              <a:gdLst>
                <a:gd name="connsiteX0" fmla="*/ 78665 w 79643"/>
                <a:gd name="connsiteY0" fmla="*/ 25 h 100809"/>
                <a:gd name="connsiteX1" fmla="*/ 78665 w 79643"/>
                <a:gd name="connsiteY1" fmla="*/ 530 h 100809"/>
                <a:gd name="connsiteX2" fmla="*/ 1785 w 79643"/>
                <a:gd name="connsiteY2" fmla="*/ 97106 h 100809"/>
                <a:gd name="connsiteX3" fmla="*/ 10642 w 79643"/>
                <a:gd name="connsiteY3" fmla="*/ 76983 h 10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43" h="100809">
                  <a:moveTo>
                    <a:pt x="78665" y="25"/>
                  </a:moveTo>
                  <a:cubicBezTo>
                    <a:pt x="78665" y="25"/>
                    <a:pt x="79403" y="-558"/>
                    <a:pt x="78665" y="530"/>
                  </a:cubicBezTo>
                  <a:cubicBezTo>
                    <a:pt x="68914" y="12184"/>
                    <a:pt x="9827" y="83743"/>
                    <a:pt x="1785" y="97106"/>
                  </a:cubicBezTo>
                  <a:cubicBezTo>
                    <a:pt x="-6956" y="111674"/>
                    <a:pt x="10642" y="76983"/>
                    <a:pt x="10642" y="769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E87C1091-8826-812B-17F0-E093CD28E8E8}"/>
                </a:ext>
              </a:extLst>
            </p:cNvPr>
            <p:cNvSpPr/>
            <p:nvPr/>
          </p:nvSpPr>
          <p:spPr>
            <a:xfrm>
              <a:off x="3774873" y="3152585"/>
              <a:ext cx="241145" cy="197851"/>
            </a:xfrm>
            <a:custGeom>
              <a:avLst/>
              <a:gdLst>
                <a:gd name="connsiteX0" fmla="*/ 240495 w 241145"/>
                <a:gd name="connsiteY0" fmla="*/ -131 h 197851"/>
                <a:gd name="connsiteX1" fmla="*/ 22091 w 241145"/>
                <a:gd name="connsiteY1" fmla="*/ 190225 h 197851"/>
                <a:gd name="connsiteX2" fmla="*/ 57054 w 241145"/>
                <a:gd name="connsiteY2" fmla="*/ 108178 h 197851"/>
                <a:gd name="connsiteX3" fmla="*/ 240495 w 241145"/>
                <a:gd name="connsiteY3" fmla="*/ -131 h 19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45" h="197851">
                  <a:moveTo>
                    <a:pt x="240495" y="-131"/>
                  </a:moveTo>
                  <a:cubicBezTo>
                    <a:pt x="240495" y="-131"/>
                    <a:pt x="69757" y="162138"/>
                    <a:pt x="22091" y="190225"/>
                  </a:cubicBezTo>
                  <a:cubicBezTo>
                    <a:pt x="-38551" y="225926"/>
                    <a:pt x="39301" y="123328"/>
                    <a:pt x="57054" y="108178"/>
                  </a:cubicBezTo>
                  <a:cubicBezTo>
                    <a:pt x="74807" y="93027"/>
                    <a:pt x="177483" y="8610"/>
                    <a:pt x="240495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0571948C-4A77-45A6-E6CF-DB13FC97307B}"/>
                </a:ext>
              </a:extLst>
            </p:cNvPr>
            <p:cNvSpPr/>
            <p:nvPr/>
          </p:nvSpPr>
          <p:spPr>
            <a:xfrm>
              <a:off x="3692336" y="3345197"/>
              <a:ext cx="86339" cy="101645"/>
            </a:xfrm>
            <a:custGeom>
              <a:avLst/>
              <a:gdLst>
                <a:gd name="connsiteX0" fmla="*/ 83572 w 86339"/>
                <a:gd name="connsiteY0" fmla="*/ 1692 h 101645"/>
                <a:gd name="connsiteX1" fmla="*/ 85476 w 86339"/>
                <a:gd name="connsiteY1" fmla="*/ 177 h 101645"/>
                <a:gd name="connsiteX2" fmla="*/ 2302 w 86339"/>
                <a:gd name="connsiteY2" fmla="*/ 97297 h 101645"/>
                <a:gd name="connsiteX3" fmla="*/ 10072 w 86339"/>
                <a:gd name="connsiteY3" fmla="*/ 77484 h 101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39" h="101645">
                  <a:moveTo>
                    <a:pt x="83572" y="1692"/>
                  </a:moveTo>
                  <a:cubicBezTo>
                    <a:pt x="83572" y="1692"/>
                    <a:pt x="86486" y="-1028"/>
                    <a:pt x="85476" y="177"/>
                  </a:cubicBezTo>
                  <a:cubicBezTo>
                    <a:pt x="74638" y="13346"/>
                    <a:pt x="11276" y="82224"/>
                    <a:pt x="2302" y="97297"/>
                  </a:cubicBezTo>
                  <a:cubicBezTo>
                    <a:pt x="-7448" y="113574"/>
                    <a:pt x="10072" y="77484"/>
                    <a:pt x="10072" y="7748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98794C96-6372-7F80-C6D8-2DDA53A4AE38}"/>
                </a:ext>
              </a:extLst>
            </p:cNvPr>
            <p:cNvSpPr/>
            <p:nvPr/>
          </p:nvSpPr>
          <p:spPr>
            <a:xfrm>
              <a:off x="3727571" y="3256426"/>
              <a:ext cx="257368" cy="201993"/>
            </a:xfrm>
            <a:custGeom>
              <a:avLst/>
              <a:gdLst>
                <a:gd name="connsiteX0" fmla="*/ 256718 w 257368"/>
                <a:gd name="connsiteY0" fmla="*/ -131 h 201993"/>
                <a:gd name="connsiteX1" fmla="*/ 21221 w 257368"/>
                <a:gd name="connsiteY1" fmla="*/ 193799 h 201993"/>
                <a:gd name="connsiteX2" fmla="*/ 79493 w 257368"/>
                <a:gd name="connsiteY2" fmla="*/ 92250 h 201993"/>
                <a:gd name="connsiteX3" fmla="*/ 256718 w 257368"/>
                <a:gd name="connsiteY3" fmla="*/ -131 h 20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368" h="201993">
                  <a:moveTo>
                    <a:pt x="256718" y="-131"/>
                  </a:moveTo>
                  <a:cubicBezTo>
                    <a:pt x="256718" y="-131"/>
                    <a:pt x="70830" y="163031"/>
                    <a:pt x="21221" y="193799"/>
                  </a:cubicBezTo>
                  <a:cubicBezTo>
                    <a:pt x="-41946" y="232647"/>
                    <a:pt x="48726" y="119987"/>
                    <a:pt x="79493" y="92250"/>
                  </a:cubicBezTo>
                  <a:cubicBezTo>
                    <a:pt x="110805" y="64007"/>
                    <a:pt x="192036" y="10708"/>
                    <a:pt x="25671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885E4989-4B0D-5A1F-04F1-9C53F607D91E}"/>
                </a:ext>
              </a:extLst>
            </p:cNvPr>
            <p:cNvSpPr/>
            <p:nvPr/>
          </p:nvSpPr>
          <p:spPr>
            <a:xfrm>
              <a:off x="3638440" y="3453275"/>
              <a:ext cx="91576" cy="108329"/>
            </a:xfrm>
            <a:custGeom>
              <a:avLst/>
              <a:gdLst>
                <a:gd name="connsiteX0" fmla="*/ 88675 w 91576"/>
                <a:gd name="connsiteY0" fmla="*/ 1805 h 108329"/>
                <a:gd name="connsiteX1" fmla="*/ 90695 w 91576"/>
                <a:gd name="connsiteY1" fmla="*/ 213 h 108329"/>
                <a:gd name="connsiteX2" fmla="*/ 2509 w 91576"/>
                <a:gd name="connsiteY2" fmla="*/ 103704 h 108329"/>
                <a:gd name="connsiteX3" fmla="*/ 11134 w 91576"/>
                <a:gd name="connsiteY3" fmla="*/ 82842 h 10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76" h="108329">
                  <a:moveTo>
                    <a:pt x="88675" y="1805"/>
                  </a:moveTo>
                  <a:cubicBezTo>
                    <a:pt x="88675" y="1805"/>
                    <a:pt x="91782" y="-1108"/>
                    <a:pt x="90695" y="213"/>
                  </a:cubicBezTo>
                  <a:cubicBezTo>
                    <a:pt x="79040" y="14237"/>
                    <a:pt x="12144" y="87893"/>
                    <a:pt x="2509" y="103704"/>
                  </a:cubicBezTo>
                  <a:cubicBezTo>
                    <a:pt x="-8018" y="120991"/>
                    <a:pt x="11134" y="82842"/>
                    <a:pt x="11134" y="8284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015A97C9-270E-CD83-F0B4-8C288AFCF77D}"/>
                </a:ext>
              </a:extLst>
            </p:cNvPr>
            <p:cNvSpPr/>
            <p:nvPr/>
          </p:nvSpPr>
          <p:spPr>
            <a:xfrm>
              <a:off x="3679205" y="3362015"/>
              <a:ext cx="257368" cy="201993"/>
            </a:xfrm>
            <a:custGeom>
              <a:avLst/>
              <a:gdLst>
                <a:gd name="connsiteX0" fmla="*/ 256718 w 257368"/>
                <a:gd name="connsiteY0" fmla="*/ -131 h 201993"/>
                <a:gd name="connsiteX1" fmla="*/ 21221 w 257368"/>
                <a:gd name="connsiteY1" fmla="*/ 193799 h 201993"/>
                <a:gd name="connsiteX2" fmla="*/ 79493 w 257368"/>
                <a:gd name="connsiteY2" fmla="*/ 92289 h 201993"/>
                <a:gd name="connsiteX3" fmla="*/ 256718 w 257368"/>
                <a:gd name="connsiteY3" fmla="*/ -131 h 20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368" h="201993">
                  <a:moveTo>
                    <a:pt x="256718" y="-131"/>
                  </a:moveTo>
                  <a:cubicBezTo>
                    <a:pt x="256718" y="-131"/>
                    <a:pt x="70830" y="163225"/>
                    <a:pt x="21221" y="193799"/>
                  </a:cubicBezTo>
                  <a:cubicBezTo>
                    <a:pt x="-41946" y="232647"/>
                    <a:pt x="48725" y="119987"/>
                    <a:pt x="79493" y="92289"/>
                  </a:cubicBezTo>
                  <a:cubicBezTo>
                    <a:pt x="110804" y="64046"/>
                    <a:pt x="192075" y="10708"/>
                    <a:pt x="25671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3928D7FD-B5E7-20E5-B0C4-E28D1FEC8448}"/>
                </a:ext>
              </a:extLst>
            </p:cNvPr>
            <p:cNvSpPr/>
            <p:nvPr/>
          </p:nvSpPr>
          <p:spPr>
            <a:xfrm>
              <a:off x="3588226" y="3558882"/>
              <a:ext cx="93424" cy="110603"/>
            </a:xfrm>
            <a:custGeom>
              <a:avLst/>
              <a:gdLst>
                <a:gd name="connsiteX0" fmla="*/ 90523 w 93424"/>
                <a:gd name="connsiteY0" fmla="*/ 1827 h 110603"/>
                <a:gd name="connsiteX1" fmla="*/ 92543 w 93424"/>
                <a:gd name="connsiteY1" fmla="*/ 195 h 110603"/>
                <a:gd name="connsiteX2" fmla="*/ 2338 w 93424"/>
                <a:gd name="connsiteY2" fmla="*/ 106289 h 110603"/>
                <a:gd name="connsiteX3" fmla="*/ 12477 w 93424"/>
                <a:gd name="connsiteY3" fmla="*/ 81698 h 11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24" h="110603">
                  <a:moveTo>
                    <a:pt x="90523" y="1827"/>
                  </a:moveTo>
                  <a:cubicBezTo>
                    <a:pt x="90523" y="1827"/>
                    <a:pt x="93631" y="-1087"/>
                    <a:pt x="92543" y="195"/>
                  </a:cubicBezTo>
                  <a:cubicBezTo>
                    <a:pt x="80889" y="14219"/>
                    <a:pt x="11972" y="90478"/>
                    <a:pt x="2338" y="106289"/>
                  </a:cubicBezTo>
                  <a:cubicBezTo>
                    <a:pt x="-8190" y="123577"/>
                    <a:pt x="12477" y="81698"/>
                    <a:pt x="12477" y="8169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B5DE9333-FB0F-65E6-1E46-6F14818C7BB7}"/>
                </a:ext>
              </a:extLst>
            </p:cNvPr>
            <p:cNvSpPr/>
            <p:nvPr/>
          </p:nvSpPr>
          <p:spPr>
            <a:xfrm>
              <a:off x="3640723" y="3466011"/>
              <a:ext cx="273047" cy="200453"/>
            </a:xfrm>
            <a:custGeom>
              <a:avLst/>
              <a:gdLst>
                <a:gd name="connsiteX0" fmla="*/ 272397 w 273047"/>
                <a:gd name="connsiteY0" fmla="*/ -131 h 200453"/>
                <a:gd name="connsiteX1" fmla="*/ 19030 w 273047"/>
                <a:gd name="connsiteY1" fmla="*/ 192944 h 200453"/>
                <a:gd name="connsiteX2" fmla="*/ 92841 w 273047"/>
                <a:gd name="connsiteY2" fmla="*/ 78381 h 200453"/>
                <a:gd name="connsiteX3" fmla="*/ 272397 w 273047"/>
                <a:gd name="connsiteY3" fmla="*/ -131 h 20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047" h="200453">
                  <a:moveTo>
                    <a:pt x="272397" y="-131"/>
                  </a:moveTo>
                  <a:cubicBezTo>
                    <a:pt x="272397" y="-131"/>
                    <a:pt x="68638" y="162332"/>
                    <a:pt x="19030" y="192944"/>
                  </a:cubicBezTo>
                  <a:cubicBezTo>
                    <a:pt x="-44098" y="231792"/>
                    <a:pt x="62151" y="105924"/>
                    <a:pt x="92841" y="78381"/>
                  </a:cubicBezTo>
                  <a:cubicBezTo>
                    <a:pt x="124230" y="50139"/>
                    <a:pt x="207754" y="10708"/>
                    <a:pt x="272397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1EFA1E7A-E5ED-96F0-525A-FFBA3AF5DA72}"/>
                </a:ext>
              </a:extLst>
            </p:cNvPr>
            <p:cNvSpPr/>
            <p:nvPr/>
          </p:nvSpPr>
          <p:spPr>
            <a:xfrm>
              <a:off x="3529641" y="3663869"/>
              <a:ext cx="113238" cy="131498"/>
            </a:xfrm>
            <a:custGeom>
              <a:avLst/>
              <a:gdLst>
                <a:gd name="connsiteX0" fmla="*/ 111620 w 113238"/>
                <a:gd name="connsiteY0" fmla="*/ 525 h 131498"/>
                <a:gd name="connsiteX1" fmla="*/ 112125 w 113238"/>
                <a:gd name="connsiteY1" fmla="*/ 525 h 131498"/>
                <a:gd name="connsiteX2" fmla="*/ 3156 w 113238"/>
                <a:gd name="connsiteY2" fmla="*/ 126393 h 131498"/>
                <a:gd name="connsiteX3" fmla="*/ 14810 w 113238"/>
                <a:gd name="connsiteY3" fmla="*/ 97179 h 13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38" h="131498">
                  <a:moveTo>
                    <a:pt x="111620" y="525"/>
                  </a:moveTo>
                  <a:cubicBezTo>
                    <a:pt x="111620" y="525"/>
                    <a:pt x="113407" y="-951"/>
                    <a:pt x="112125" y="525"/>
                  </a:cubicBezTo>
                  <a:cubicBezTo>
                    <a:pt x="98334" y="17502"/>
                    <a:pt x="15005" y="107552"/>
                    <a:pt x="3156" y="126393"/>
                  </a:cubicBezTo>
                  <a:cubicBezTo>
                    <a:pt x="-9897" y="146944"/>
                    <a:pt x="14810" y="97179"/>
                    <a:pt x="14810" y="9717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D63DE67B-FCDC-64CF-5A58-956692B5CAD7}"/>
                </a:ext>
              </a:extLst>
            </p:cNvPr>
            <p:cNvSpPr/>
            <p:nvPr/>
          </p:nvSpPr>
          <p:spPr>
            <a:xfrm>
              <a:off x="3601124" y="3597076"/>
              <a:ext cx="285569" cy="158343"/>
            </a:xfrm>
            <a:custGeom>
              <a:avLst/>
              <a:gdLst>
                <a:gd name="connsiteX0" fmla="*/ 284919 w 285569"/>
                <a:gd name="connsiteY0" fmla="*/ -83 h 158343"/>
                <a:gd name="connsiteX1" fmla="*/ 136131 w 285569"/>
                <a:gd name="connsiteY1" fmla="*/ 99601 h 158343"/>
                <a:gd name="connsiteX2" fmla="*/ 18304 w 285569"/>
                <a:gd name="connsiteY2" fmla="*/ 153367 h 158343"/>
                <a:gd name="connsiteX3" fmla="*/ 105752 w 285569"/>
                <a:gd name="connsiteY3" fmla="*/ 53178 h 158343"/>
                <a:gd name="connsiteX4" fmla="*/ 284919 w 285569"/>
                <a:gd name="connsiteY4" fmla="*/ -83 h 1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569" h="158343">
                  <a:moveTo>
                    <a:pt x="284919" y="-83"/>
                  </a:moveTo>
                  <a:cubicBezTo>
                    <a:pt x="237058" y="35638"/>
                    <a:pt x="187371" y="68907"/>
                    <a:pt x="136131" y="99601"/>
                  </a:cubicBezTo>
                  <a:cubicBezTo>
                    <a:pt x="87182" y="128116"/>
                    <a:pt x="38739" y="144354"/>
                    <a:pt x="18304" y="153367"/>
                  </a:cubicBezTo>
                  <a:cubicBezTo>
                    <a:pt x="-46417" y="181881"/>
                    <a:pt x="72692" y="76215"/>
                    <a:pt x="105752" y="53178"/>
                  </a:cubicBezTo>
                  <a:cubicBezTo>
                    <a:pt x="139588" y="29636"/>
                    <a:pt x="224005" y="-1521"/>
                    <a:pt x="284919" y="-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BAD14EBE-A447-1631-6462-316847470E6E}"/>
                </a:ext>
              </a:extLst>
            </p:cNvPr>
            <p:cNvSpPr/>
            <p:nvPr/>
          </p:nvSpPr>
          <p:spPr>
            <a:xfrm>
              <a:off x="3487931" y="3751027"/>
              <a:ext cx="115602" cy="134463"/>
            </a:xfrm>
            <a:custGeom>
              <a:avLst/>
              <a:gdLst>
                <a:gd name="connsiteX0" fmla="*/ 114016 w 115602"/>
                <a:gd name="connsiteY0" fmla="*/ 542 h 134463"/>
                <a:gd name="connsiteX1" fmla="*/ 114482 w 115602"/>
                <a:gd name="connsiteY1" fmla="*/ 542 h 134463"/>
                <a:gd name="connsiteX2" fmla="*/ -392 w 115602"/>
                <a:gd name="connsiteY2" fmla="*/ 133986 h 134463"/>
                <a:gd name="connsiteX3" fmla="*/ 15963 w 115602"/>
                <a:gd name="connsiteY3" fmla="*/ 97663 h 13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02" h="134463">
                  <a:moveTo>
                    <a:pt x="114016" y="542"/>
                  </a:moveTo>
                  <a:cubicBezTo>
                    <a:pt x="114016" y="542"/>
                    <a:pt x="115764" y="-973"/>
                    <a:pt x="114482" y="542"/>
                  </a:cubicBezTo>
                  <a:cubicBezTo>
                    <a:pt x="100691" y="17519"/>
                    <a:pt x="10913" y="114950"/>
                    <a:pt x="-392" y="133986"/>
                  </a:cubicBezTo>
                  <a:cubicBezTo>
                    <a:pt x="-3072" y="138492"/>
                    <a:pt x="15963" y="97663"/>
                    <a:pt x="15963" y="976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2124E286-0FB9-918F-A1FD-FE2FB6D0E302}"/>
                </a:ext>
              </a:extLst>
            </p:cNvPr>
            <p:cNvSpPr/>
            <p:nvPr/>
          </p:nvSpPr>
          <p:spPr>
            <a:xfrm>
              <a:off x="3514378" y="3708692"/>
              <a:ext cx="320297" cy="179756"/>
            </a:xfrm>
            <a:custGeom>
              <a:avLst/>
              <a:gdLst>
                <a:gd name="connsiteX0" fmla="*/ 319647 w 320297"/>
                <a:gd name="connsiteY0" fmla="*/ -127 h 179756"/>
                <a:gd name="connsiteX1" fmla="*/ 152600 w 320297"/>
                <a:gd name="connsiteY1" fmla="*/ 112532 h 179756"/>
                <a:gd name="connsiteX2" fmla="*/ 20517 w 320297"/>
                <a:gd name="connsiteY2" fmla="*/ 173990 h 179756"/>
                <a:gd name="connsiteX3" fmla="*/ 119268 w 320297"/>
                <a:gd name="connsiteY3" fmla="*/ 62030 h 179756"/>
                <a:gd name="connsiteX4" fmla="*/ 319647 w 320297"/>
                <a:gd name="connsiteY4" fmla="*/ -127 h 17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97" h="179756">
                  <a:moveTo>
                    <a:pt x="319647" y="-127"/>
                  </a:moveTo>
                  <a:cubicBezTo>
                    <a:pt x="319647" y="-127"/>
                    <a:pt x="234181" y="64283"/>
                    <a:pt x="152600" y="112532"/>
                  </a:cubicBezTo>
                  <a:cubicBezTo>
                    <a:pt x="97630" y="144854"/>
                    <a:pt x="43437" y="163656"/>
                    <a:pt x="20517" y="173990"/>
                  </a:cubicBezTo>
                  <a:cubicBezTo>
                    <a:pt x="-52013" y="206623"/>
                    <a:pt x="82130" y="88019"/>
                    <a:pt x="119268" y="62030"/>
                  </a:cubicBezTo>
                  <a:cubicBezTo>
                    <a:pt x="157184" y="35574"/>
                    <a:pt x="251741" y="-554"/>
                    <a:pt x="319647" y="-12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3834D109-839D-3858-3006-44BF9C8E4C0D}"/>
                </a:ext>
              </a:extLst>
            </p:cNvPr>
            <p:cNvSpPr/>
            <p:nvPr/>
          </p:nvSpPr>
          <p:spPr>
            <a:xfrm>
              <a:off x="3464595" y="3857216"/>
              <a:ext cx="295375" cy="106503"/>
            </a:xfrm>
            <a:custGeom>
              <a:avLst/>
              <a:gdLst>
                <a:gd name="connsiteX0" fmla="*/ 294725 w 295375"/>
                <a:gd name="connsiteY0" fmla="*/ 42442 h 106503"/>
                <a:gd name="connsiteX1" fmla="*/ 129271 w 295375"/>
                <a:gd name="connsiteY1" fmla="*/ 80163 h 106503"/>
                <a:gd name="connsiteX2" fmla="*/ 11677 w 295375"/>
                <a:gd name="connsiteY2" fmla="*/ 105997 h 106503"/>
                <a:gd name="connsiteX3" fmla="*/ 152618 w 295375"/>
                <a:gd name="connsiteY3" fmla="*/ 2079 h 106503"/>
                <a:gd name="connsiteX4" fmla="*/ 294725 w 295375"/>
                <a:gd name="connsiteY4" fmla="*/ 42442 h 10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75" h="106503">
                  <a:moveTo>
                    <a:pt x="294725" y="42442"/>
                  </a:moveTo>
                  <a:cubicBezTo>
                    <a:pt x="294725" y="42442"/>
                    <a:pt x="203043" y="57981"/>
                    <a:pt x="129271" y="80163"/>
                  </a:cubicBezTo>
                  <a:cubicBezTo>
                    <a:pt x="42717" y="106308"/>
                    <a:pt x="30053" y="107357"/>
                    <a:pt x="11677" y="105997"/>
                  </a:cubicBezTo>
                  <a:cubicBezTo>
                    <a:pt x="-46595" y="100947"/>
                    <a:pt x="118782" y="9343"/>
                    <a:pt x="152618" y="2079"/>
                  </a:cubicBezTo>
                  <a:cubicBezTo>
                    <a:pt x="187271" y="-5225"/>
                    <a:pt x="253779" y="4915"/>
                    <a:pt x="294725" y="4244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9B7371CB-ECBF-51CC-751C-97BD1D9E382C}"/>
                </a:ext>
              </a:extLst>
            </p:cNvPr>
            <p:cNvSpPr/>
            <p:nvPr/>
          </p:nvSpPr>
          <p:spPr>
            <a:xfrm>
              <a:off x="3463114" y="3884017"/>
              <a:ext cx="53045" cy="54901"/>
            </a:xfrm>
            <a:custGeom>
              <a:avLst/>
              <a:gdLst>
                <a:gd name="connsiteX0" fmla="*/ 48782 w 53045"/>
                <a:gd name="connsiteY0" fmla="*/ 3016 h 54901"/>
                <a:gd name="connsiteX1" fmla="*/ 52395 w 53045"/>
                <a:gd name="connsiteY1" fmla="*/ -131 h 54901"/>
                <a:gd name="connsiteX2" fmla="*/ -555 w 53045"/>
                <a:gd name="connsiteY2" fmla="*/ 54567 h 54901"/>
                <a:gd name="connsiteX3" fmla="*/ 7487 w 53045"/>
                <a:gd name="connsiteY3" fmla="*/ 35959 h 5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45" h="54901">
                  <a:moveTo>
                    <a:pt x="48782" y="3016"/>
                  </a:moveTo>
                  <a:cubicBezTo>
                    <a:pt x="49948" y="1909"/>
                    <a:pt x="51152" y="856"/>
                    <a:pt x="52395" y="-131"/>
                  </a:cubicBezTo>
                  <a:cubicBezTo>
                    <a:pt x="44975" y="8532"/>
                    <a:pt x="4263" y="43962"/>
                    <a:pt x="-555" y="54567"/>
                  </a:cubicBezTo>
                  <a:cubicBezTo>
                    <a:pt x="-1681" y="57053"/>
                    <a:pt x="7487" y="35959"/>
                    <a:pt x="7487" y="3595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5E395F59-F961-173A-FBB0-7223FB8857A4}"/>
                </a:ext>
              </a:extLst>
            </p:cNvPr>
            <p:cNvSpPr/>
            <p:nvPr/>
          </p:nvSpPr>
          <p:spPr>
            <a:xfrm>
              <a:off x="3444072" y="3952836"/>
              <a:ext cx="29969" cy="24880"/>
            </a:xfrm>
            <a:custGeom>
              <a:avLst/>
              <a:gdLst>
                <a:gd name="connsiteX0" fmla="*/ 27072 w 29969"/>
                <a:gd name="connsiteY0" fmla="*/ 1210 h 24880"/>
                <a:gd name="connsiteX1" fmla="*/ 29287 w 29969"/>
                <a:gd name="connsiteY1" fmla="*/ -72 h 24880"/>
                <a:gd name="connsiteX2" fmla="*/ -626 w 29969"/>
                <a:gd name="connsiteY2" fmla="*/ 24635 h 24880"/>
                <a:gd name="connsiteX3" fmla="*/ 1200 w 29969"/>
                <a:gd name="connsiteY3" fmla="*/ 14107 h 2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69" h="24880">
                  <a:moveTo>
                    <a:pt x="27072" y="1210"/>
                  </a:moveTo>
                  <a:cubicBezTo>
                    <a:pt x="27072" y="1210"/>
                    <a:pt x="29637" y="-461"/>
                    <a:pt x="29287" y="-72"/>
                  </a:cubicBezTo>
                  <a:cubicBezTo>
                    <a:pt x="25402" y="4046"/>
                    <a:pt x="617" y="18691"/>
                    <a:pt x="-626" y="24635"/>
                  </a:cubicBezTo>
                  <a:cubicBezTo>
                    <a:pt x="-898" y="26034"/>
                    <a:pt x="1200" y="14107"/>
                    <a:pt x="1200" y="1410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ACD14CE2-B147-0A19-70EA-A1BAD502D068}"/>
                </a:ext>
              </a:extLst>
            </p:cNvPr>
            <p:cNvSpPr/>
            <p:nvPr/>
          </p:nvSpPr>
          <p:spPr>
            <a:xfrm>
              <a:off x="2136392" y="2007693"/>
              <a:ext cx="1400745" cy="2414487"/>
            </a:xfrm>
            <a:custGeom>
              <a:avLst/>
              <a:gdLst>
                <a:gd name="connsiteX0" fmla="*/ 1193141 w 1400745"/>
                <a:gd name="connsiteY0" fmla="*/ 0 h 2414487"/>
                <a:gd name="connsiteX1" fmla="*/ 1400746 w 1400745"/>
                <a:gd name="connsiteY1" fmla="*/ 0 h 2414487"/>
                <a:gd name="connsiteX2" fmla="*/ 1400746 w 1400745"/>
                <a:gd name="connsiteY2" fmla="*/ 2414487 h 2414487"/>
                <a:gd name="connsiteX3" fmla="*/ 1193141 w 1400745"/>
                <a:gd name="connsiteY3" fmla="*/ 2414487 h 2414487"/>
                <a:gd name="connsiteX4" fmla="*/ 207604 w 1400745"/>
                <a:gd name="connsiteY4" fmla="*/ 2414487 h 2414487"/>
                <a:gd name="connsiteX5" fmla="*/ 0 w 1400745"/>
                <a:gd name="connsiteY5" fmla="*/ 2414487 h 2414487"/>
                <a:gd name="connsiteX6" fmla="*/ 0 w 1400745"/>
                <a:gd name="connsiteY6" fmla="*/ 0 h 2414487"/>
                <a:gd name="connsiteX7" fmla="*/ 207604 w 1400745"/>
                <a:gd name="connsiteY7" fmla="*/ 0 h 241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45" h="2414487">
                  <a:moveTo>
                    <a:pt x="1193141" y="0"/>
                  </a:moveTo>
                  <a:cubicBezTo>
                    <a:pt x="1307798" y="0"/>
                    <a:pt x="1400746" y="0"/>
                    <a:pt x="1400746" y="0"/>
                  </a:cubicBezTo>
                  <a:lnTo>
                    <a:pt x="1400746" y="2414487"/>
                  </a:lnTo>
                  <a:cubicBezTo>
                    <a:pt x="1400746" y="2414487"/>
                    <a:pt x="1307798" y="2414487"/>
                    <a:pt x="1193141" y="2414487"/>
                  </a:cubicBezTo>
                  <a:lnTo>
                    <a:pt x="207604" y="2414487"/>
                  </a:lnTo>
                  <a:cubicBezTo>
                    <a:pt x="92948" y="2414487"/>
                    <a:pt x="0" y="2414487"/>
                    <a:pt x="0" y="2414487"/>
                  </a:cubicBezTo>
                  <a:lnTo>
                    <a:pt x="0" y="0"/>
                  </a:lnTo>
                  <a:cubicBezTo>
                    <a:pt x="0" y="0"/>
                    <a:pt x="92948" y="0"/>
                    <a:pt x="207604" y="0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59A08FDD-A126-7C8D-2F34-259335F27BB4}"/>
                </a:ext>
              </a:extLst>
            </p:cNvPr>
            <p:cNvSpPr/>
            <p:nvPr/>
          </p:nvSpPr>
          <p:spPr>
            <a:xfrm>
              <a:off x="2197695" y="2101977"/>
              <a:ext cx="1274411" cy="2250509"/>
            </a:xfrm>
            <a:custGeom>
              <a:avLst/>
              <a:gdLst>
                <a:gd name="connsiteX0" fmla="*/ 1136851 w 1274411"/>
                <a:gd name="connsiteY0" fmla="*/ 0 h 2250509"/>
                <a:gd name="connsiteX1" fmla="*/ 1274412 w 1274411"/>
                <a:gd name="connsiteY1" fmla="*/ 0 h 2250509"/>
                <a:gd name="connsiteX2" fmla="*/ 1274412 w 1274411"/>
                <a:gd name="connsiteY2" fmla="*/ 2250509 h 2250509"/>
                <a:gd name="connsiteX3" fmla="*/ 1136851 w 1274411"/>
                <a:gd name="connsiteY3" fmla="*/ 2250509 h 2250509"/>
                <a:gd name="connsiteX4" fmla="*/ 137561 w 1274411"/>
                <a:gd name="connsiteY4" fmla="*/ 2250509 h 2250509"/>
                <a:gd name="connsiteX5" fmla="*/ 0 w 1274411"/>
                <a:gd name="connsiteY5" fmla="*/ 2250509 h 2250509"/>
                <a:gd name="connsiteX6" fmla="*/ 0 w 1274411"/>
                <a:gd name="connsiteY6" fmla="*/ 0 h 2250509"/>
                <a:gd name="connsiteX7" fmla="*/ 137561 w 1274411"/>
                <a:gd name="connsiteY7" fmla="*/ 0 h 225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4411" h="2250509">
                  <a:moveTo>
                    <a:pt x="1136851" y="0"/>
                  </a:moveTo>
                  <a:cubicBezTo>
                    <a:pt x="1212824" y="0"/>
                    <a:pt x="1274412" y="0"/>
                    <a:pt x="1274412" y="0"/>
                  </a:cubicBezTo>
                  <a:lnTo>
                    <a:pt x="1274412" y="2250509"/>
                  </a:lnTo>
                  <a:cubicBezTo>
                    <a:pt x="1274412" y="2250509"/>
                    <a:pt x="1212824" y="2250509"/>
                    <a:pt x="1136851" y="2250509"/>
                  </a:cubicBezTo>
                  <a:lnTo>
                    <a:pt x="137561" y="2250509"/>
                  </a:lnTo>
                  <a:cubicBezTo>
                    <a:pt x="61588" y="2250509"/>
                    <a:pt x="0" y="2250509"/>
                    <a:pt x="0" y="2250509"/>
                  </a:cubicBezTo>
                  <a:lnTo>
                    <a:pt x="0" y="0"/>
                  </a:lnTo>
                  <a:cubicBezTo>
                    <a:pt x="0" y="0"/>
                    <a:pt x="61588" y="0"/>
                    <a:pt x="137561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CC0AA264-91A2-90D9-9C4E-4F308CA700BC}"/>
                </a:ext>
              </a:extLst>
            </p:cNvPr>
            <p:cNvSpPr/>
            <p:nvPr/>
          </p:nvSpPr>
          <p:spPr>
            <a:xfrm>
              <a:off x="2473438" y="2050387"/>
              <a:ext cx="699809" cy="113863"/>
            </a:xfrm>
            <a:custGeom>
              <a:avLst/>
              <a:gdLst>
                <a:gd name="connsiteX0" fmla="*/ 642897 w 699809"/>
                <a:gd name="connsiteY0" fmla="*/ 0 h 113863"/>
                <a:gd name="connsiteX1" fmla="*/ 699810 w 699809"/>
                <a:gd name="connsiteY1" fmla="*/ 0 h 113863"/>
                <a:gd name="connsiteX2" fmla="*/ 699810 w 699809"/>
                <a:gd name="connsiteY2" fmla="*/ 113864 h 113863"/>
                <a:gd name="connsiteX3" fmla="*/ 642897 w 699809"/>
                <a:gd name="connsiteY3" fmla="*/ 113864 h 113863"/>
                <a:gd name="connsiteX4" fmla="*/ 56912 w 699809"/>
                <a:gd name="connsiteY4" fmla="*/ 113864 h 113863"/>
                <a:gd name="connsiteX5" fmla="*/ 0 w 699809"/>
                <a:gd name="connsiteY5" fmla="*/ 113864 h 113863"/>
                <a:gd name="connsiteX6" fmla="*/ 0 w 699809"/>
                <a:gd name="connsiteY6" fmla="*/ 0 h 113863"/>
                <a:gd name="connsiteX7" fmla="*/ 56912 w 699809"/>
                <a:gd name="connsiteY7" fmla="*/ 0 h 1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9809" h="113863">
                  <a:moveTo>
                    <a:pt x="642897" y="0"/>
                  </a:moveTo>
                  <a:cubicBezTo>
                    <a:pt x="674329" y="0"/>
                    <a:pt x="699810" y="0"/>
                    <a:pt x="699810" y="0"/>
                  </a:cubicBezTo>
                  <a:lnTo>
                    <a:pt x="699810" y="113864"/>
                  </a:lnTo>
                  <a:cubicBezTo>
                    <a:pt x="699810" y="113864"/>
                    <a:pt x="674329" y="113864"/>
                    <a:pt x="642897" y="113864"/>
                  </a:cubicBezTo>
                  <a:lnTo>
                    <a:pt x="56912" y="113864"/>
                  </a:lnTo>
                  <a:cubicBezTo>
                    <a:pt x="25481" y="113864"/>
                    <a:pt x="0" y="113864"/>
                    <a:pt x="0" y="113864"/>
                  </a:cubicBezTo>
                  <a:lnTo>
                    <a:pt x="0" y="0"/>
                  </a:lnTo>
                  <a:cubicBezTo>
                    <a:pt x="0" y="0"/>
                    <a:pt x="25481" y="0"/>
                    <a:pt x="56912" y="0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E556AAF6-1264-02CA-5A04-B588851D6EB4}"/>
                </a:ext>
              </a:extLst>
            </p:cNvPr>
            <p:cNvSpPr/>
            <p:nvPr/>
          </p:nvSpPr>
          <p:spPr>
            <a:xfrm>
              <a:off x="2672651" y="2060215"/>
              <a:ext cx="309774" cy="43237"/>
            </a:xfrm>
            <a:custGeom>
              <a:avLst/>
              <a:gdLst>
                <a:gd name="connsiteX0" fmla="*/ 288175 w 309774"/>
                <a:gd name="connsiteY0" fmla="*/ 0 h 43237"/>
                <a:gd name="connsiteX1" fmla="*/ 309775 w 309774"/>
                <a:gd name="connsiteY1" fmla="*/ 0 h 43237"/>
                <a:gd name="connsiteX2" fmla="*/ 309775 w 309774"/>
                <a:gd name="connsiteY2" fmla="*/ 43238 h 43237"/>
                <a:gd name="connsiteX3" fmla="*/ 288175 w 309774"/>
                <a:gd name="connsiteY3" fmla="*/ 43238 h 43237"/>
                <a:gd name="connsiteX4" fmla="*/ 21600 w 309774"/>
                <a:gd name="connsiteY4" fmla="*/ 43238 h 43237"/>
                <a:gd name="connsiteX5" fmla="*/ 0 w 309774"/>
                <a:gd name="connsiteY5" fmla="*/ 43238 h 43237"/>
                <a:gd name="connsiteX6" fmla="*/ 0 w 309774"/>
                <a:gd name="connsiteY6" fmla="*/ 0 h 43237"/>
                <a:gd name="connsiteX7" fmla="*/ 21600 w 309774"/>
                <a:gd name="connsiteY7" fmla="*/ 0 h 4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774" h="43237">
                  <a:moveTo>
                    <a:pt x="288175" y="0"/>
                  </a:moveTo>
                  <a:cubicBezTo>
                    <a:pt x="300104" y="0"/>
                    <a:pt x="309775" y="0"/>
                    <a:pt x="309775" y="0"/>
                  </a:cubicBezTo>
                  <a:lnTo>
                    <a:pt x="309775" y="43238"/>
                  </a:lnTo>
                  <a:cubicBezTo>
                    <a:pt x="309775" y="43238"/>
                    <a:pt x="300104" y="43238"/>
                    <a:pt x="288175" y="43238"/>
                  </a:cubicBezTo>
                  <a:lnTo>
                    <a:pt x="21600" y="43238"/>
                  </a:lnTo>
                  <a:cubicBezTo>
                    <a:pt x="9670" y="43238"/>
                    <a:pt x="0" y="43238"/>
                    <a:pt x="0" y="43238"/>
                  </a:cubicBezTo>
                  <a:lnTo>
                    <a:pt x="0" y="0"/>
                  </a:lnTo>
                  <a:cubicBezTo>
                    <a:pt x="0" y="0"/>
                    <a:pt x="967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9BD1F2F4-221A-0B7A-73A3-410981C7C6C0}"/>
                </a:ext>
              </a:extLst>
            </p:cNvPr>
            <p:cNvSpPr/>
            <p:nvPr/>
          </p:nvSpPr>
          <p:spPr>
            <a:xfrm>
              <a:off x="2309499" y="2390541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D6BEF529-0B12-27A0-F91F-880599F72F10}"/>
                </a:ext>
              </a:extLst>
            </p:cNvPr>
            <p:cNvSpPr/>
            <p:nvPr/>
          </p:nvSpPr>
          <p:spPr>
            <a:xfrm>
              <a:off x="2357438" y="2433351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F60E6D23-88B2-C2E3-2E88-44413E02C9FB}"/>
                </a:ext>
              </a:extLst>
            </p:cNvPr>
            <p:cNvSpPr/>
            <p:nvPr/>
          </p:nvSpPr>
          <p:spPr>
            <a:xfrm>
              <a:off x="2648799" y="2443490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CC48D93F-7EB4-7C2B-E2A3-EBC1BECABC39}"/>
                </a:ext>
              </a:extLst>
            </p:cNvPr>
            <p:cNvSpPr/>
            <p:nvPr/>
          </p:nvSpPr>
          <p:spPr>
            <a:xfrm>
              <a:off x="2648799" y="2525071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596FC354-86AC-3423-B325-30C9EE21DB00}"/>
                </a:ext>
              </a:extLst>
            </p:cNvPr>
            <p:cNvSpPr/>
            <p:nvPr/>
          </p:nvSpPr>
          <p:spPr>
            <a:xfrm>
              <a:off x="2648799" y="2615588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29796B17-FBEB-09E4-CBB9-FFB601F91677}"/>
                </a:ext>
              </a:extLst>
            </p:cNvPr>
            <p:cNvSpPr/>
            <p:nvPr/>
          </p:nvSpPr>
          <p:spPr>
            <a:xfrm>
              <a:off x="2309499" y="3219792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B7752723-6374-08E9-7E6F-18723A7845A2}"/>
                </a:ext>
              </a:extLst>
            </p:cNvPr>
            <p:cNvSpPr/>
            <p:nvPr/>
          </p:nvSpPr>
          <p:spPr>
            <a:xfrm>
              <a:off x="2357438" y="3262603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E408B2B9-8E9A-9420-97A3-DFA9EDAEAFD9}"/>
                </a:ext>
              </a:extLst>
            </p:cNvPr>
            <p:cNvSpPr/>
            <p:nvPr/>
          </p:nvSpPr>
          <p:spPr>
            <a:xfrm>
              <a:off x="2648799" y="3272781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:a16="http://schemas.microsoft.com/office/drawing/2014/main" id="{4FDB7ED8-FBC3-3BF7-583B-4A2209555983}"/>
                </a:ext>
              </a:extLst>
            </p:cNvPr>
            <p:cNvSpPr/>
            <p:nvPr/>
          </p:nvSpPr>
          <p:spPr>
            <a:xfrm>
              <a:off x="2648799" y="3354362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894AA96C-A8B6-48D5-340C-3526772CAE87}"/>
                </a:ext>
              </a:extLst>
            </p:cNvPr>
            <p:cNvSpPr/>
            <p:nvPr/>
          </p:nvSpPr>
          <p:spPr>
            <a:xfrm>
              <a:off x="2648799" y="3444878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EF4D45F0-6565-2AFE-B72C-E2157C2E7722}"/>
                </a:ext>
              </a:extLst>
            </p:cNvPr>
            <p:cNvSpPr/>
            <p:nvPr/>
          </p:nvSpPr>
          <p:spPr>
            <a:xfrm>
              <a:off x="2309499" y="3613090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652BA3E2-5FED-7590-C047-5058AC58D3B3}"/>
                </a:ext>
              </a:extLst>
            </p:cNvPr>
            <p:cNvSpPr/>
            <p:nvPr/>
          </p:nvSpPr>
          <p:spPr>
            <a:xfrm>
              <a:off x="2357438" y="3655862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4E3C7131-CCBE-688F-86AF-8AA1AD26479B}"/>
                </a:ext>
              </a:extLst>
            </p:cNvPr>
            <p:cNvSpPr/>
            <p:nvPr/>
          </p:nvSpPr>
          <p:spPr>
            <a:xfrm>
              <a:off x="2648799" y="3666040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99CB5B41-AF04-296C-82BF-88ADF85E38E9}"/>
                </a:ext>
              </a:extLst>
            </p:cNvPr>
            <p:cNvSpPr/>
            <p:nvPr/>
          </p:nvSpPr>
          <p:spPr>
            <a:xfrm>
              <a:off x="2648799" y="3747621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119BBB8F-E5C8-C3D7-E14F-EC203788A387}"/>
                </a:ext>
              </a:extLst>
            </p:cNvPr>
            <p:cNvSpPr/>
            <p:nvPr/>
          </p:nvSpPr>
          <p:spPr>
            <a:xfrm>
              <a:off x="2648799" y="3838137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951A2F27-5998-6284-0787-FD3E820745B2}"/>
                </a:ext>
              </a:extLst>
            </p:cNvPr>
            <p:cNvSpPr/>
            <p:nvPr/>
          </p:nvSpPr>
          <p:spPr>
            <a:xfrm>
              <a:off x="2058036" y="2835740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E26C5FB2-83B9-F711-2CD7-B0164464AE9C}"/>
                </a:ext>
              </a:extLst>
            </p:cNvPr>
            <p:cNvSpPr/>
            <p:nvPr/>
          </p:nvSpPr>
          <p:spPr>
            <a:xfrm>
              <a:off x="2011418" y="2781352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925471FC-4C29-E27B-733B-E52553A6DE40}"/>
                </a:ext>
              </a:extLst>
            </p:cNvPr>
            <p:cNvSpPr/>
            <p:nvPr/>
          </p:nvSpPr>
          <p:spPr>
            <a:xfrm>
              <a:off x="2059356" y="2824163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12777443-5F4E-8EC4-8DF1-0F19986C0233}"/>
                </a:ext>
              </a:extLst>
            </p:cNvPr>
            <p:cNvSpPr/>
            <p:nvPr/>
          </p:nvSpPr>
          <p:spPr>
            <a:xfrm>
              <a:off x="2350717" y="2834302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01DD84C9-0139-3121-73D2-110C041EB9CA}"/>
                </a:ext>
              </a:extLst>
            </p:cNvPr>
            <p:cNvSpPr/>
            <p:nvPr/>
          </p:nvSpPr>
          <p:spPr>
            <a:xfrm>
              <a:off x="2350717" y="2915883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5C874324-4335-0842-F190-A5A54EA74E54}"/>
                </a:ext>
              </a:extLst>
            </p:cNvPr>
            <p:cNvSpPr/>
            <p:nvPr/>
          </p:nvSpPr>
          <p:spPr>
            <a:xfrm>
              <a:off x="2350717" y="3006399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15F8FB88-4CDA-AFC3-B8C6-182E5109D0EA}"/>
                </a:ext>
              </a:extLst>
            </p:cNvPr>
            <p:cNvSpPr/>
            <p:nvPr/>
          </p:nvSpPr>
          <p:spPr>
            <a:xfrm>
              <a:off x="2652040" y="4815294"/>
              <a:ext cx="1231201" cy="278008"/>
            </a:xfrm>
            <a:custGeom>
              <a:avLst/>
              <a:gdLst>
                <a:gd name="connsiteX0" fmla="*/ 43192 w 1231201"/>
                <a:gd name="connsiteY0" fmla="*/ 277856 h 278008"/>
                <a:gd name="connsiteX1" fmla="*/ 2868 w 1231201"/>
                <a:gd name="connsiteY1" fmla="*/ 249808 h 278008"/>
                <a:gd name="connsiteX2" fmla="*/ 3489 w 1231201"/>
                <a:gd name="connsiteY2" fmla="*/ 202025 h 278008"/>
                <a:gd name="connsiteX3" fmla="*/ 65102 w 1231201"/>
                <a:gd name="connsiteY3" fmla="*/ 40455 h 278008"/>
                <a:gd name="connsiteX4" fmla="*/ 108185 w 1231201"/>
                <a:gd name="connsiteY4" fmla="*/ 11708 h 278008"/>
                <a:gd name="connsiteX5" fmla="*/ 1165863 w 1231201"/>
                <a:gd name="connsiteY5" fmla="*/ 53 h 278008"/>
                <a:gd name="connsiteX6" fmla="*/ 1228409 w 1231201"/>
                <a:gd name="connsiteY6" fmla="*/ 52498 h 278008"/>
                <a:gd name="connsiteX7" fmla="*/ 1230157 w 1231201"/>
                <a:gd name="connsiteY7" fmla="*/ 215660 h 278008"/>
                <a:gd name="connsiteX8" fmla="*/ 1182063 w 1231201"/>
                <a:gd name="connsiteY8" fmla="*/ 256606 h 278008"/>
                <a:gd name="connsiteX9" fmla="*/ 43192 w 1231201"/>
                <a:gd name="connsiteY9" fmla="*/ 277856 h 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1201" h="278008">
                  <a:moveTo>
                    <a:pt x="43192" y="277856"/>
                  </a:moveTo>
                  <a:cubicBezTo>
                    <a:pt x="25031" y="278439"/>
                    <a:pt x="8641" y="267037"/>
                    <a:pt x="2868" y="249808"/>
                  </a:cubicBezTo>
                  <a:cubicBezTo>
                    <a:pt x="-2027" y="234222"/>
                    <a:pt x="-1810" y="217478"/>
                    <a:pt x="3489" y="202025"/>
                  </a:cubicBezTo>
                  <a:cubicBezTo>
                    <a:pt x="14600" y="167916"/>
                    <a:pt x="45640" y="90258"/>
                    <a:pt x="65102" y="40455"/>
                  </a:cubicBezTo>
                  <a:cubicBezTo>
                    <a:pt x="72328" y="23043"/>
                    <a:pt x="89332" y="11696"/>
                    <a:pt x="108185" y="11708"/>
                  </a:cubicBezTo>
                  <a:lnTo>
                    <a:pt x="1165863" y="53"/>
                  </a:lnTo>
                  <a:cubicBezTo>
                    <a:pt x="1165863" y="53"/>
                    <a:pt x="1225806" y="-6085"/>
                    <a:pt x="1228409" y="52498"/>
                  </a:cubicBezTo>
                  <a:cubicBezTo>
                    <a:pt x="1231012" y="111081"/>
                    <a:pt x="1230157" y="215660"/>
                    <a:pt x="1230157" y="215660"/>
                  </a:cubicBezTo>
                  <a:cubicBezTo>
                    <a:pt x="1230157" y="215660"/>
                    <a:pt x="1238159" y="255674"/>
                    <a:pt x="1182063" y="256606"/>
                  </a:cubicBezTo>
                  <a:cubicBezTo>
                    <a:pt x="1145041" y="257150"/>
                    <a:pt x="206315" y="274787"/>
                    <a:pt x="43192" y="2778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30E0FAA6-7401-87B3-6B86-7346F18F4F35}"/>
                </a:ext>
              </a:extLst>
            </p:cNvPr>
            <p:cNvSpPr/>
            <p:nvPr/>
          </p:nvSpPr>
          <p:spPr>
            <a:xfrm>
              <a:off x="2653040" y="4772716"/>
              <a:ext cx="1230022" cy="277778"/>
            </a:xfrm>
            <a:custGeom>
              <a:avLst/>
              <a:gdLst>
                <a:gd name="connsiteX0" fmla="*/ 48913 w 1230022"/>
                <a:gd name="connsiteY0" fmla="*/ 277623 h 277778"/>
                <a:gd name="connsiteX1" fmla="*/ 20554 w 1230022"/>
                <a:gd name="connsiteY1" fmla="*/ 271563 h 277778"/>
                <a:gd name="connsiteX2" fmla="*/ 2062 w 1230022"/>
                <a:gd name="connsiteY2" fmla="*/ 225178 h 277778"/>
                <a:gd name="connsiteX3" fmla="*/ 71367 w 1230022"/>
                <a:gd name="connsiteY3" fmla="*/ 40261 h 277778"/>
                <a:gd name="connsiteX4" fmla="*/ 114100 w 1230022"/>
                <a:gd name="connsiteY4" fmla="*/ 11475 h 277778"/>
                <a:gd name="connsiteX5" fmla="*/ 1165058 w 1230022"/>
                <a:gd name="connsiteY5" fmla="*/ 53 h 277778"/>
                <a:gd name="connsiteX6" fmla="*/ 1227215 w 1230022"/>
                <a:gd name="connsiteY6" fmla="*/ 52498 h 277778"/>
                <a:gd name="connsiteX7" fmla="*/ 1229001 w 1230022"/>
                <a:gd name="connsiteY7" fmla="*/ 215660 h 277778"/>
                <a:gd name="connsiteX8" fmla="*/ 1181179 w 1230022"/>
                <a:gd name="connsiteY8" fmla="*/ 256606 h 277778"/>
                <a:gd name="connsiteX9" fmla="*/ 48913 w 1230022"/>
                <a:gd name="connsiteY9" fmla="*/ 277623 h 27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0022" h="277778">
                  <a:moveTo>
                    <a:pt x="48913" y="277623"/>
                  </a:moveTo>
                  <a:cubicBezTo>
                    <a:pt x="39112" y="277903"/>
                    <a:pt x="29384" y="275824"/>
                    <a:pt x="20554" y="271563"/>
                  </a:cubicBezTo>
                  <a:cubicBezTo>
                    <a:pt x="7229" y="264881"/>
                    <a:pt x="-6640" y="251439"/>
                    <a:pt x="2062" y="225178"/>
                  </a:cubicBezTo>
                  <a:cubicBezTo>
                    <a:pt x="13095" y="191069"/>
                    <a:pt x="52021" y="90064"/>
                    <a:pt x="71367" y="40261"/>
                  </a:cubicBezTo>
                  <a:cubicBezTo>
                    <a:pt x="78449" y="22880"/>
                    <a:pt x="95332" y="11506"/>
                    <a:pt x="114100" y="11475"/>
                  </a:cubicBezTo>
                  <a:lnTo>
                    <a:pt x="1165058" y="53"/>
                  </a:lnTo>
                  <a:cubicBezTo>
                    <a:pt x="1165058" y="53"/>
                    <a:pt x="1224612" y="-6085"/>
                    <a:pt x="1227215" y="52498"/>
                  </a:cubicBezTo>
                  <a:cubicBezTo>
                    <a:pt x="1229817" y="111081"/>
                    <a:pt x="1229001" y="215660"/>
                    <a:pt x="1229001" y="215660"/>
                  </a:cubicBezTo>
                  <a:cubicBezTo>
                    <a:pt x="1229001" y="215660"/>
                    <a:pt x="1236771" y="255674"/>
                    <a:pt x="1181179" y="256606"/>
                  </a:cubicBezTo>
                  <a:cubicBezTo>
                    <a:pt x="1142953" y="257034"/>
                    <a:pt x="151938" y="275681"/>
                    <a:pt x="48913" y="2776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C36F6654-4DFE-AE54-3CD0-12518F07BE9E}"/>
                </a:ext>
              </a:extLst>
            </p:cNvPr>
            <p:cNvSpPr/>
            <p:nvPr/>
          </p:nvSpPr>
          <p:spPr>
            <a:xfrm rot="21562800">
              <a:off x="2728180" y="4811844"/>
              <a:ext cx="287242" cy="204573"/>
            </a:xfrm>
            <a:custGeom>
              <a:avLst/>
              <a:gdLst>
                <a:gd name="connsiteX0" fmla="*/ 286592 w 287242"/>
                <a:gd name="connsiteY0" fmla="*/ 102156 h 204573"/>
                <a:gd name="connsiteX1" fmla="*/ 142971 w 287242"/>
                <a:gd name="connsiteY1" fmla="*/ 204443 h 204573"/>
                <a:gd name="connsiteX2" fmla="*/ -650 w 287242"/>
                <a:gd name="connsiteY2" fmla="*/ 102156 h 204573"/>
                <a:gd name="connsiteX3" fmla="*/ 142971 w 287242"/>
                <a:gd name="connsiteY3" fmla="*/ -131 h 204573"/>
                <a:gd name="connsiteX4" fmla="*/ 286592 w 287242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42" h="204573">
                  <a:moveTo>
                    <a:pt x="286592" y="102156"/>
                  </a:moveTo>
                  <a:cubicBezTo>
                    <a:pt x="286592" y="158648"/>
                    <a:pt x="222291" y="204443"/>
                    <a:pt x="142971" y="204443"/>
                  </a:cubicBezTo>
                  <a:cubicBezTo>
                    <a:pt x="63651" y="204443"/>
                    <a:pt x="-650" y="158648"/>
                    <a:pt x="-650" y="102156"/>
                  </a:cubicBezTo>
                  <a:cubicBezTo>
                    <a:pt x="-650" y="45665"/>
                    <a:pt x="63651" y="-131"/>
                    <a:pt x="142971" y="-131"/>
                  </a:cubicBezTo>
                  <a:cubicBezTo>
                    <a:pt x="222291" y="-131"/>
                    <a:pt x="286592" y="45665"/>
                    <a:pt x="286592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16997CED-AEDC-1C2A-298C-035134E45AE8}"/>
                </a:ext>
              </a:extLst>
            </p:cNvPr>
            <p:cNvSpPr/>
            <p:nvPr/>
          </p:nvSpPr>
          <p:spPr>
            <a:xfrm rot="21562800">
              <a:off x="3073273" y="4818751"/>
              <a:ext cx="726614" cy="40013"/>
            </a:xfrm>
            <a:custGeom>
              <a:avLst/>
              <a:gdLst>
                <a:gd name="connsiteX0" fmla="*/ 705957 w 726614"/>
                <a:gd name="connsiteY0" fmla="*/ -131 h 40013"/>
                <a:gd name="connsiteX1" fmla="*/ 725964 w 726614"/>
                <a:gd name="connsiteY1" fmla="*/ -131 h 40013"/>
                <a:gd name="connsiteX2" fmla="*/ 725964 w 726614"/>
                <a:gd name="connsiteY2" fmla="*/ 39882 h 40013"/>
                <a:gd name="connsiteX3" fmla="*/ 705957 w 726614"/>
                <a:gd name="connsiteY3" fmla="*/ 39882 h 40013"/>
                <a:gd name="connsiteX4" fmla="*/ 19356 w 726614"/>
                <a:gd name="connsiteY4" fmla="*/ 39882 h 40013"/>
                <a:gd name="connsiteX5" fmla="*/ -651 w 726614"/>
                <a:gd name="connsiteY5" fmla="*/ 39882 h 40013"/>
                <a:gd name="connsiteX6" fmla="*/ -651 w 726614"/>
                <a:gd name="connsiteY6" fmla="*/ -131 h 40013"/>
                <a:gd name="connsiteX7" fmla="*/ 19356 w 726614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6614" h="40013">
                  <a:moveTo>
                    <a:pt x="705957" y="-131"/>
                  </a:moveTo>
                  <a:cubicBezTo>
                    <a:pt x="717006" y="-131"/>
                    <a:pt x="725964" y="-131"/>
                    <a:pt x="725964" y="-131"/>
                  </a:cubicBezTo>
                  <a:lnTo>
                    <a:pt x="725964" y="39882"/>
                  </a:lnTo>
                  <a:cubicBezTo>
                    <a:pt x="725964" y="39882"/>
                    <a:pt x="717006" y="39882"/>
                    <a:pt x="705957" y="39882"/>
                  </a:cubicBezTo>
                  <a:lnTo>
                    <a:pt x="19356" y="39882"/>
                  </a:lnTo>
                  <a:cubicBezTo>
                    <a:pt x="8307" y="39882"/>
                    <a:pt x="-651" y="39882"/>
                    <a:pt x="-651" y="39882"/>
                  </a:cubicBezTo>
                  <a:lnTo>
                    <a:pt x="-651" y="-131"/>
                  </a:lnTo>
                  <a:cubicBezTo>
                    <a:pt x="-651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B469EAD9-E581-9F13-FC95-29E8986F0D8D}"/>
                </a:ext>
              </a:extLst>
            </p:cNvPr>
            <p:cNvSpPr/>
            <p:nvPr/>
          </p:nvSpPr>
          <p:spPr>
            <a:xfrm rot="21562800">
              <a:off x="3061775" y="4889456"/>
              <a:ext cx="554711" cy="34108"/>
            </a:xfrm>
            <a:custGeom>
              <a:avLst/>
              <a:gdLst>
                <a:gd name="connsiteX0" fmla="*/ 537007 w 554711"/>
                <a:gd name="connsiteY0" fmla="*/ -131 h 34108"/>
                <a:gd name="connsiteX1" fmla="*/ 554061 w 554711"/>
                <a:gd name="connsiteY1" fmla="*/ -131 h 34108"/>
                <a:gd name="connsiteX2" fmla="*/ 554061 w 554711"/>
                <a:gd name="connsiteY2" fmla="*/ 33978 h 34108"/>
                <a:gd name="connsiteX3" fmla="*/ 537007 w 554711"/>
                <a:gd name="connsiteY3" fmla="*/ 33978 h 34108"/>
                <a:gd name="connsiteX4" fmla="*/ 16404 w 554711"/>
                <a:gd name="connsiteY4" fmla="*/ 33978 h 34108"/>
                <a:gd name="connsiteX5" fmla="*/ -651 w 554711"/>
                <a:gd name="connsiteY5" fmla="*/ 33978 h 34108"/>
                <a:gd name="connsiteX6" fmla="*/ -651 w 554711"/>
                <a:gd name="connsiteY6" fmla="*/ -131 h 34108"/>
                <a:gd name="connsiteX7" fmla="*/ 16404 w 554711"/>
                <a:gd name="connsiteY7" fmla="*/ -131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711" h="34108">
                  <a:moveTo>
                    <a:pt x="537007" y="-131"/>
                  </a:moveTo>
                  <a:cubicBezTo>
                    <a:pt x="546426" y="-131"/>
                    <a:pt x="554061" y="-131"/>
                    <a:pt x="554061" y="-131"/>
                  </a:cubicBezTo>
                  <a:lnTo>
                    <a:pt x="554061" y="33978"/>
                  </a:lnTo>
                  <a:cubicBezTo>
                    <a:pt x="554061" y="33978"/>
                    <a:pt x="546426" y="33978"/>
                    <a:pt x="537007" y="33978"/>
                  </a:cubicBezTo>
                  <a:lnTo>
                    <a:pt x="16404" y="33978"/>
                  </a:lnTo>
                  <a:cubicBezTo>
                    <a:pt x="6985" y="33978"/>
                    <a:pt x="-651" y="33978"/>
                    <a:pt x="-651" y="33978"/>
                  </a:cubicBezTo>
                  <a:lnTo>
                    <a:pt x="-651" y="-131"/>
                  </a:lnTo>
                  <a:cubicBezTo>
                    <a:pt x="-651" y="-131"/>
                    <a:pt x="6985" y="-131"/>
                    <a:pt x="16404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E40A3039-5428-5290-C87F-9386E87FFF54}"/>
                </a:ext>
              </a:extLst>
            </p:cNvPr>
            <p:cNvSpPr/>
            <p:nvPr/>
          </p:nvSpPr>
          <p:spPr>
            <a:xfrm rot="21562800">
              <a:off x="3052151" y="4975094"/>
              <a:ext cx="218170" cy="27892"/>
            </a:xfrm>
            <a:custGeom>
              <a:avLst/>
              <a:gdLst>
                <a:gd name="connsiteX0" fmla="*/ 203574 w 218170"/>
                <a:gd name="connsiteY0" fmla="*/ -131 h 27892"/>
                <a:gd name="connsiteX1" fmla="*/ 217520 w 218170"/>
                <a:gd name="connsiteY1" fmla="*/ -131 h 27892"/>
                <a:gd name="connsiteX2" fmla="*/ 217520 w 218170"/>
                <a:gd name="connsiteY2" fmla="*/ 27762 h 27892"/>
                <a:gd name="connsiteX3" fmla="*/ 203574 w 218170"/>
                <a:gd name="connsiteY3" fmla="*/ 27762 h 27892"/>
                <a:gd name="connsiteX4" fmla="*/ 13296 w 218170"/>
                <a:gd name="connsiteY4" fmla="*/ 27762 h 27892"/>
                <a:gd name="connsiteX5" fmla="*/ -650 w 218170"/>
                <a:gd name="connsiteY5" fmla="*/ 27762 h 27892"/>
                <a:gd name="connsiteX6" fmla="*/ -650 w 218170"/>
                <a:gd name="connsiteY6" fmla="*/ -131 h 27892"/>
                <a:gd name="connsiteX7" fmla="*/ 13296 w 218170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170" h="27892">
                  <a:moveTo>
                    <a:pt x="203574" y="-131"/>
                  </a:moveTo>
                  <a:cubicBezTo>
                    <a:pt x="211276" y="-131"/>
                    <a:pt x="217520" y="-131"/>
                    <a:pt x="217520" y="-131"/>
                  </a:cubicBezTo>
                  <a:lnTo>
                    <a:pt x="217520" y="27762"/>
                  </a:lnTo>
                  <a:cubicBezTo>
                    <a:pt x="217520" y="27762"/>
                    <a:pt x="211276" y="27762"/>
                    <a:pt x="203574" y="27762"/>
                  </a:cubicBezTo>
                  <a:lnTo>
                    <a:pt x="13296" y="27762"/>
                  </a:lnTo>
                  <a:cubicBezTo>
                    <a:pt x="5594" y="27762"/>
                    <a:pt x="-650" y="27762"/>
                    <a:pt x="-650" y="27762"/>
                  </a:cubicBezTo>
                  <a:lnTo>
                    <a:pt x="-650" y="-131"/>
                  </a:lnTo>
                  <a:cubicBezTo>
                    <a:pt x="-650" y="-131"/>
                    <a:pt x="5594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5B6E7E8C-D833-1F11-9AC9-923E41C7B903}"/>
                </a:ext>
              </a:extLst>
            </p:cNvPr>
            <p:cNvSpPr/>
            <p:nvPr/>
          </p:nvSpPr>
          <p:spPr>
            <a:xfrm>
              <a:off x="2601537" y="4706519"/>
              <a:ext cx="1231201" cy="278008"/>
            </a:xfrm>
            <a:custGeom>
              <a:avLst/>
              <a:gdLst>
                <a:gd name="connsiteX0" fmla="*/ 43192 w 1231201"/>
                <a:gd name="connsiteY0" fmla="*/ 277856 h 278008"/>
                <a:gd name="connsiteX1" fmla="*/ 2868 w 1231201"/>
                <a:gd name="connsiteY1" fmla="*/ 249808 h 278008"/>
                <a:gd name="connsiteX2" fmla="*/ 3489 w 1231201"/>
                <a:gd name="connsiteY2" fmla="*/ 202025 h 278008"/>
                <a:gd name="connsiteX3" fmla="*/ 65102 w 1231201"/>
                <a:gd name="connsiteY3" fmla="*/ 40455 h 278008"/>
                <a:gd name="connsiteX4" fmla="*/ 108185 w 1231201"/>
                <a:gd name="connsiteY4" fmla="*/ 11708 h 278008"/>
                <a:gd name="connsiteX5" fmla="*/ 1165863 w 1231201"/>
                <a:gd name="connsiteY5" fmla="*/ 53 h 278008"/>
                <a:gd name="connsiteX6" fmla="*/ 1228409 w 1231201"/>
                <a:gd name="connsiteY6" fmla="*/ 52498 h 278008"/>
                <a:gd name="connsiteX7" fmla="*/ 1230157 w 1231201"/>
                <a:gd name="connsiteY7" fmla="*/ 215660 h 278008"/>
                <a:gd name="connsiteX8" fmla="*/ 1182063 w 1231201"/>
                <a:gd name="connsiteY8" fmla="*/ 256606 h 278008"/>
                <a:gd name="connsiteX9" fmla="*/ 43192 w 1231201"/>
                <a:gd name="connsiteY9" fmla="*/ 277856 h 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1201" h="278008">
                  <a:moveTo>
                    <a:pt x="43192" y="277856"/>
                  </a:moveTo>
                  <a:cubicBezTo>
                    <a:pt x="25031" y="278439"/>
                    <a:pt x="8641" y="267037"/>
                    <a:pt x="2868" y="249808"/>
                  </a:cubicBezTo>
                  <a:cubicBezTo>
                    <a:pt x="-2027" y="234222"/>
                    <a:pt x="-1810" y="217478"/>
                    <a:pt x="3489" y="202025"/>
                  </a:cubicBezTo>
                  <a:cubicBezTo>
                    <a:pt x="14600" y="167916"/>
                    <a:pt x="45640" y="90258"/>
                    <a:pt x="65102" y="40455"/>
                  </a:cubicBezTo>
                  <a:cubicBezTo>
                    <a:pt x="72328" y="23043"/>
                    <a:pt x="89332" y="11696"/>
                    <a:pt x="108185" y="11708"/>
                  </a:cubicBezTo>
                  <a:lnTo>
                    <a:pt x="1165863" y="53"/>
                  </a:lnTo>
                  <a:cubicBezTo>
                    <a:pt x="1165863" y="53"/>
                    <a:pt x="1225806" y="-6085"/>
                    <a:pt x="1228409" y="52498"/>
                  </a:cubicBezTo>
                  <a:cubicBezTo>
                    <a:pt x="1231012" y="111081"/>
                    <a:pt x="1230157" y="215660"/>
                    <a:pt x="1230157" y="215660"/>
                  </a:cubicBezTo>
                  <a:cubicBezTo>
                    <a:pt x="1230157" y="215660"/>
                    <a:pt x="1238159" y="255674"/>
                    <a:pt x="1182063" y="256606"/>
                  </a:cubicBezTo>
                  <a:cubicBezTo>
                    <a:pt x="1145041" y="257150"/>
                    <a:pt x="206315" y="274787"/>
                    <a:pt x="43192" y="2778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7FBBA09D-CC7D-14D9-23E4-BB799855B0C4}"/>
                </a:ext>
              </a:extLst>
            </p:cNvPr>
            <p:cNvSpPr/>
            <p:nvPr/>
          </p:nvSpPr>
          <p:spPr>
            <a:xfrm>
              <a:off x="2602537" y="4663941"/>
              <a:ext cx="1230022" cy="277778"/>
            </a:xfrm>
            <a:custGeom>
              <a:avLst/>
              <a:gdLst>
                <a:gd name="connsiteX0" fmla="*/ 48913 w 1230022"/>
                <a:gd name="connsiteY0" fmla="*/ 277623 h 277778"/>
                <a:gd name="connsiteX1" fmla="*/ 20554 w 1230022"/>
                <a:gd name="connsiteY1" fmla="*/ 271563 h 277778"/>
                <a:gd name="connsiteX2" fmla="*/ 2062 w 1230022"/>
                <a:gd name="connsiteY2" fmla="*/ 225178 h 277778"/>
                <a:gd name="connsiteX3" fmla="*/ 71367 w 1230022"/>
                <a:gd name="connsiteY3" fmla="*/ 40261 h 277778"/>
                <a:gd name="connsiteX4" fmla="*/ 114100 w 1230022"/>
                <a:gd name="connsiteY4" fmla="*/ 11475 h 277778"/>
                <a:gd name="connsiteX5" fmla="*/ 1165058 w 1230022"/>
                <a:gd name="connsiteY5" fmla="*/ 53 h 277778"/>
                <a:gd name="connsiteX6" fmla="*/ 1227215 w 1230022"/>
                <a:gd name="connsiteY6" fmla="*/ 52498 h 277778"/>
                <a:gd name="connsiteX7" fmla="*/ 1229001 w 1230022"/>
                <a:gd name="connsiteY7" fmla="*/ 215660 h 277778"/>
                <a:gd name="connsiteX8" fmla="*/ 1181179 w 1230022"/>
                <a:gd name="connsiteY8" fmla="*/ 256606 h 277778"/>
                <a:gd name="connsiteX9" fmla="*/ 48913 w 1230022"/>
                <a:gd name="connsiteY9" fmla="*/ 277623 h 27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0022" h="277778">
                  <a:moveTo>
                    <a:pt x="48913" y="277623"/>
                  </a:moveTo>
                  <a:cubicBezTo>
                    <a:pt x="39112" y="277903"/>
                    <a:pt x="29384" y="275824"/>
                    <a:pt x="20554" y="271563"/>
                  </a:cubicBezTo>
                  <a:cubicBezTo>
                    <a:pt x="7229" y="264881"/>
                    <a:pt x="-6640" y="251439"/>
                    <a:pt x="2062" y="225178"/>
                  </a:cubicBezTo>
                  <a:cubicBezTo>
                    <a:pt x="13095" y="191069"/>
                    <a:pt x="52021" y="90064"/>
                    <a:pt x="71367" y="40261"/>
                  </a:cubicBezTo>
                  <a:cubicBezTo>
                    <a:pt x="78449" y="22880"/>
                    <a:pt x="95332" y="11506"/>
                    <a:pt x="114100" y="11475"/>
                  </a:cubicBezTo>
                  <a:lnTo>
                    <a:pt x="1165058" y="53"/>
                  </a:lnTo>
                  <a:cubicBezTo>
                    <a:pt x="1165058" y="53"/>
                    <a:pt x="1224612" y="-6085"/>
                    <a:pt x="1227215" y="52498"/>
                  </a:cubicBezTo>
                  <a:cubicBezTo>
                    <a:pt x="1229817" y="111081"/>
                    <a:pt x="1229001" y="215660"/>
                    <a:pt x="1229001" y="215660"/>
                  </a:cubicBezTo>
                  <a:cubicBezTo>
                    <a:pt x="1229001" y="215660"/>
                    <a:pt x="1236771" y="255674"/>
                    <a:pt x="1181179" y="256606"/>
                  </a:cubicBezTo>
                  <a:cubicBezTo>
                    <a:pt x="1142953" y="257034"/>
                    <a:pt x="151938" y="275681"/>
                    <a:pt x="48913" y="2776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6C2E0948-57EA-7429-7FF7-6E46F9898D16}"/>
                </a:ext>
              </a:extLst>
            </p:cNvPr>
            <p:cNvSpPr/>
            <p:nvPr/>
          </p:nvSpPr>
          <p:spPr>
            <a:xfrm rot="21562800">
              <a:off x="2677708" y="4703078"/>
              <a:ext cx="287242" cy="204573"/>
            </a:xfrm>
            <a:custGeom>
              <a:avLst/>
              <a:gdLst>
                <a:gd name="connsiteX0" fmla="*/ 286592 w 287242"/>
                <a:gd name="connsiteY0" fmla="*/ 102156 h 204573"/>
                <a:gd name="connsiteX1" fmla="*/ 142971 w 287242"/>
                <a:gd name="connsiteY1" fmla="*/ 204443 h 204573"/>
                <a:gd name="connsiteX2" fmla="*/ -650 w 287242"/>
                <a:gd name="connsiteY2" fmla="*/ 102156 h 204573"/>
                <a:gd name="connsiteX3" fmla="*/ 142971 w 287242"/>
                <a:gd name="connsiteY3" fmla="*/ -131 h 204573"/>
                <a:gd name="connsiteX4" fmla="*/ 286592 w 287242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42" h="204573">
                  <a:moveTo>
                    <a:pt x="286592" y="102156"/>
                  </a:moveTo>
                  <a:cubicBezTo>
                    <a:pt x="286592" y="158648"/>
                    <a:pt x="222291" y="204443"/>
                    <a:pt x="142971" y="204443"/>
                  </a:cubicBezTo>
                  <a:cubicBezTo>
                    <a:pt x="63651" y="204443"/>
                    <a:pt x="-650" y="158648"/>
                    <a:pt x="-650" y="102156"/>
                  </a:cubicBezTo>
                  <a:cubicBezTo>
                    <a:pt x="-650" y="45665"/>
                    <a:pt x="63651" y="-131"/>
                    <a:pt x="142971" y="-131"/>
                  </a:cubicBezTo>
                  <a:cubicBezTo>
                    <a:pt x="222291" y="-131"/>
                    <a:pt x="286592" y="45665"/>
                    <a:pt x="286592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BC0839F8-9CC5-A52A-E560-F064C1DAC91B}"/>
                </a:ext>
              </a:extLst>
            </p:cNvPr>
            <p:cNvSpPr/>
            <p:nvPr/>
          </p:nvSpPr>
          <p:spPr>
            <a:xfrm rot="21562800">
              <a:off x="3022801" y="4709985"/>
              <a:ext cx="726614" cy="40013"/>
            </a:xfrm>
            <a:custGeom>
              <a:avLst/>
              <a:gdLst>
                <a:gd name="connsiteX0" fmla="*/ 705957 w 726614"/>
                <a:gd name="connsiteY0" fmla="*/ -131 h 40013"/>
                <a:gd name="connsiteX1" fmla="*/ 725964 w 726614"/>
                <a:gd name="connsiteY1" fmla="*/ -131 h 40013"/>
                <a:gd name="connsiteX2" fmla="*/ 725964 w 726614"/>
                <a:gd name="connsiteY2" fmla="*/ 39882 h 40013"/>
                <a:gd name="connsiteX3" fmla="*/ 705957 w 726614"/>
                <a:gd name="connsiteY3" fmla="*/ 39882 h 40013"/>
                <a:gd name="connsiteX4" fmla="*/ 19356 w 726614"/>
                <a:gd name="connsiteY4" fmla="*/ 39882 h 40013"/>
                <a:gd name="connsiteX5" fmla="*/ -651 w 726614"/>
                <a:gd name="connsiteY5" fmla="*/ 39882 h 40013"/>
                <a:gd name="connsiteX6" fmla="*/ -651 w 726614"/>
                <a:gd name="connsiteY6" fmla="*/ -131 h 40013"/>
                <a:gd name="connsiteX7" fmla="*/ 19356 w 726614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6614" h="40013">
                  <a:moveTo>
                    <a:pt x="705957" y="-131"/>
                  </a:moveTo>
                  <a:cubicBezTo>
                    <a:pt x="717006" y="-131"/>
                    <a:pt x="725964" y="-131"/>
                    <a:pt x="725964" y="-131"/>
                  </a:cubicBezTo>
                  <a:lnTo>
                    <a:pt x="725964" y="39882"/>
                  </a:lnTo>
                  <a:cubicBezTo>
                    <a:pt x="725964" y="39882"/>
                    <a:pt x="717006" y="39882"/>
                    <a:pt x="705957" y="39882"/>
                  </a:cubicBezTo>
                  <a:lnTo>
                    <a:pt x="19356" y="39882"/>
                  </a:lnTo>
                  <a:cubicBezTo>
                    <a:pt x="8307" y="39882"/>
                    <a:pt x="-651" y="39882"/>
                    <a:pt x="-651" y="39882"/>
                  </a:cubicBezTo>
                  <a:lnTo>
                    <a:pt x="-651" y="-131"/>
                  </a:lnTo>
                  <a:cubicBezTo>
                    <a:pt x="-651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3091B91E-EDCB-BFC3-C385-159C760FA37A}"/>
                </a:ext>
              </a:extLst>
            </p:cNvPr>
            <p:cNvSpPr/>
            <p:nvPr/>
          </p:nvSpPr>
          <p:spPr>
            <a:xfrm rot="21562800">
              <a:off x="3011302" y="4780690"/>
              <a:ext cx="554711" cy="34108"/>
            </a:xfrm>
            <a:custGeom>
              <a:avLst/>
              <a:gdLst>
                <a:gd name="connsiteX0" fmla="*/ 537007 w 554711"/>
                <a:gd name="connsiteY0" fmla="*/ -131 h 34108"/>
                <a:gd name="connsiteX1" fmla="*/ 554061 w 554711"/>
                <a:gd name="connsiteY1" fmla="*/ -131 h 34108"/>
                <a:gd name="connsiteX2" fmla="*/ 554061 w 554711"/>
                <a:gd name="connsiteY2" fmla="*/ 33978 h 34108"/>
                <a:gd name="connsiteX3" fmla="*/ 537007 w 554711"/>
                <a:gd name="connsiteY3" fmla="*/ 33978 h 34108"/>
                <a:gd name="connsiteX4" fmla="*/ 16404 w 554711"/>
                <a:gd name="connsiteY4" fmla="*/ 33978 h 34108"/>
                <a:gd name="connsiteX5" fmla="*/ -651 w 554711"/>
                <a:gd name="connsiteY5" fmla="*/ 33978 h 34108"/>
                <a:gd name="connsiteX6" fmla="*/ -651 w 554711"/>
                <a:gd name="connsiteY6" fmla="*/ -131 h 34108"/>
                <a:gd name="connsiteX7" fmla="*/ 16404 w 554711"/>
                <a:gd name="connsiteY7" fmla="*/ -131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711" h="34108">
                  <a:moveTo>
                    <a:pt x="537007" y="-131"/>
                  </a:moveTo>
                  <a:cubicBezTo>
                    <a:pt x="546426" y="-131"/>
                    <a:pt x="554061" y="-131"/>
                    <a:pt x="554061" y="-131"/>
                  </a:cubicBezTo>
                  <a:lnTo>
                    <a:pt x="554061" y="33978"/>
                  </a:lnTo>
                  <a:cubicBezTo>
                    <a:pt x="554061" y="33978"/>
                    <a:pt x="546426" y="33978"/>
                    <a:pt x="537007" y="33978"/>
                  </a:cubicBezTo>
                  <a:lnTo>
                    <a:pt x="16404" y="33978"/>
                  </a:lnTo>
                  <a:cubicBezTo>
                    <a:pt x="6985" y="33978"/>
                    <a:pt x="-651" y="33978"/>
                    <a:pt x="-651" y="33978"/>
                  </a:cubicBezTo>
                  <a:lnTo>
                    <a:pt x="-651" y="-131"/>
                  </a:lnTo>
                  <a:cubicBezTo>
                    <a:pt x="-651" y="-131"/>
                    <a:pt x="6985" y="-131"/>
                    <a:pt x="16404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EA9BE60F-9CE8-63BA-0213-3C5CF21963A0}"/>
                </a:ext>
              </a:extLst>
            </p:cNvPr>
            <p:cNvSpPr/>
            <p:nvPr/>
          </p:nvSpPr>
          <p:spPr>
            <a:xfrm rot="21562800">
              <a:off x="3001639" y="4866328"/>
              <a:ext cx="218170" cy="27892"/>
            </a:xfrm>
            <a:custGeom>
              <a:avLst/>
              <a:gdLst>
                <a:gd name="connsiteX0" fmla="*/ 203574 w 218170"/>
                <a:gd name="connsiteY0" fmla="*/ -131 h 27892"/>
                <a:gd name="connsiteX1" fmla="*/ 217520 w 218170"/>
                <a:gd name="connsiteY1" fmla="*/ -131 h 27892"/>
                <a:gd name="connsiteX2" fmla="*/ 217520 w 218170"/>
                <a:gd name="connsiteY2" fmla="*/ 27762 h 27892"/>
                <a:gd name="connsiteX3" fmla="*/ 203574 w 218170"/>
                <a:gd name="connsiteY3" fmla="*/ 27762 h 27892"/>
                <a:gd name="connsiteX4" fmla="*/ 13296 w 218170"/>
                <a:gd name="connsiteY4" fmla="*/ 27762 h 27892"/>
                <a:gd name="connsiteX5" fmla="*/ -651 w 218170"/>
                <a:gd name="connsiteY5" fmla="*/ 27762 h 27892"/>
                <a:gd name="connsiteX6" fmla="*/ -651 w 218170"/>
                <a:gd name="connsiteY6" fmla="*/ -131 h 27892"/>
                <a:gd name="connsiteX7" fmla="*/ 13296 w 218170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170" h="27892">
                  <a:moveTo>
                    <a:pt x="203574" y="-131"/>
                  </a:moveTo>
                  <a:cubicBezTo>
                    <a:pt x="211276" y="-131"/>
                    <a:pt x="217520" y="-131"/>
                    <a:pt x="217520" y="-131"/>
                  </a:cubicBezTo>
                  <a:lnTo>
                    <a:pt x="217520" y="27762"/>
                  </a:lnTo>
                  <a:cubicBezTo>
                    <a:pt x="217520" y="27762"/>
                    <a:pt x="211276" y="27762"/>
                    <a:pt x="203574" y="27762"/>
                  </a:cubicBezTo>
                  <a:lnTo>
                    <a:pt x="13296" y="27762"/>
                  </a:lnTo>
                  <a:cubicBezTo>
                    <a:pt x="5593" y="27762"/>
                    <a:pt x="-651" y="27762"/>
                    <a:pt x="-651" y="27762"/>
                  </a:cubicBezTo>
                  <a:lnTo>
                    <a:pt x="-651" y="-131"/>
                  </a:lnTo>
                  <a:cubicBezTo>
                    <a:pt x="-651" y="-131"/>
                    <a:pt x="5593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98C51124-92BC-7AA3-6188-611E89606CE4}"/>
                </a:ext>
              </a:extLst>
            </p:cNvPr>
            <p:cNvSpPr/>
            <p:nvPr/>
          </p:nvSpPr>
          <p:spPr>
            <a:xfrm>
              <a:off x="2706907" y="4613400"/>
              <a:ext cx="1172603" cy="277255"/>
            </a:xfrm>
            <a:custGeom>
              <a:avLst/>
              <a:gdLst>
                <a:gd name="connsiteX0" fmla="*/ 41120 w 1172603"/>
                <a:gd name="connsiteY0" fmla="*/ 277118 h 277255"/>
                <a:gd name="connsiteX1" fmla="*/ 2699 w 1172603"/>
                <a:gd name="connsiteY1" fmla="*/ 249070 h 277255"/>
                <a:gd name="connsiteX2" fmla="*/ 3282 w 1172603"/>
                <a:gd name="connsiteY2" fmla="*/ 201325 h 277255"/>
                <a:gd name="connsiteX3" fmla="*/ 61865 w 1172603"/>
                <a:gd name="connsiteY3" fmla="*/ 39756 h 277255"/>
                <a:gd name="connsiteX4" fmla="*/ 102927 w 1172603"/>
                <a:gd name="connsiteY4" fmla="*/ 11008 h 277255"/>
                <a:gd name="connsiteX5" fmla="*/ 1110219 w 1172603"/>
                <a:gd name="connsiteY5" fmla="*/ 53 h 277255"/>
                <a:gd name="connsiteX6" fmla="*/ 1169773 w 1172603"/>
                <a:gd name="connsiteY6" fmla="*/ 52537 h 277255"/>
                <a:gd name="connsiteX7" fmla="*/ 1171560 w 1172603"/>
                <a:gd name="connsiteY7" fmla="*/ 215699 h 277255"/>
                <a:gd name="connsiteX8" fmla="*/ 1125759 w 1172603"/>
                <a:gd name="connsiteY8" fmla="*/ 256606 h 277255"/>
                <a:gd name="connsiteX9" fmla="*/ 41120 w 1172603"/>
                <a:gd name="connsiteY9" fmla="*/ 277118 h 27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2603" h="277255">
                  <a:moveTo>
                    <a:pt x="41120" y="277118"/>
                  </a:moveTo>
                  <a:cubicBezTo>
                    <a:pt x="23471" y="277444"/>
                    <a:pt x="7765" y="265976"/>
                    <a:pt x="2699" y="249070"/>
                  </a:cubicBezTo>
                  <a:cubicBezTo>
                    <a:pt x="-1959" y="233464"/>
                    <a:pt x="-1753" y="216810"/>
                    <a:pt x="3282" y="201325"/>
                  </a:cubicBezTo>
                  <a:cubicBezTo>
                    <a:pt x="13848" y="167217"/>
                    <a:pt x="43373" y="89559"/>
                    <a:pt x="61865" y="39756"/>
                  </a:cubicBezTo>
                  <a:cubicBezTo>
                    <a:pt x="68309" y="22620"/>
                    <a:pt x="84618" y="11199"/>
                    <a:pt x="102927" y="11008"/>
                  </a:cubicBezTo>
                  <a:lnTo>
                    <a:pt x="1110219" y="53"/>
                  </a:lnTo>
                  <a:cubicBezTo>
                    <a:pt x="1110219" y="53"/>
                    <a:pt x="1167287" y="-6085"/>
                    <a:pt x="1169773" y="52537"/>
                  </a:cubicBezTo>
                  <a:cubicBezTo>
                    <a:pt x="1172260" y="111159"/>
                    <a:pt x="1171560" y="215699"/>
                    <a:pt x="1171560" y="215699"/>
                  </a:cubicBezTo>
                  <a:cubicBezTo>
                    <a:pt x="1171560" y="215699"/>
                    <a:pt x="1179330" y="255751"/>
                    <a:pt x="1125759" y="256606"/>
                  </a:cubicBezTo>
                  <a:cubicBezTo>
                    <a:pt x="1090562" y="256994"/>
                    <a:pt x="196434" y="274126"/>
                    <a:pt x="41120" y="2771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任意多边形: 形状 201">
              <a:extLst>
                <a:ext uri="{FF2B5EF4-FFF2-40B4-BE49-F238E27FC236}">
                  <a16:creationId xmlns:a16="http://schemas.microsoft.com/office/drawing/2014/main" id="{884126FC-DDBD-A11C-5788-EA952886C12F}"/>
                </a:ext>
              </a:extLst>
            </p:cNvPr>
            <p:cNvSpPr/>
            <p:nvPr/>
          </p:nvSpPr>
          <p:spPr>
            <a:xfrm>
              <a:off x="2707722" y="4570512"/>
              <a:ext cx="1171519" cy="277203"/>
            </a:xfrm>
            <a:custGeom>
              <a:avLst/>
              <a:gdLst>
                <a:gd name="connsiteX0" fmla="*/ 46675 w 1171519"/>
                <a:gd name="connsiteY0" fmla="*/ 277040 h 277203"/>
                <a:gd name="connsiteX1" fmla="*/ 19482 w 1171519"/>
                <a:gd name="connsiteY1" fmla="*/ 270941 h 277203"/>
                <a:gd name="connsiteX2" fmla="*/ 1845 w 1171519"/>
                <a:gd name="connsiteY2" fmla="*/ 224595 h 277203"/>
                <a:gd name="connsiteX3" fmla="*/ 67886 w 1171519"/>
                <a:gd name="connsiteY3" fmla="*/ 39678 h 277203"/>
                <a:gd name="connsiteX4" fmla="*/ 108677 w 1171519"/>
                <a:gd name="connsiteY4" fmla="*/ 10969 h 277203"/>
                <a:gd name="connsiteX5" fmla="*/ 1109481 w 1171519"/>
                <a:gd name="connsiteY5" fmla="*/ 53 h 277203"/>
                <a:gd name="connsiteX6" fmla="*/ 1168686 w 1171519"/>
                <a:gd name="connsiteY6" fmla="*/ 52537 h 277203"/>
                <a:gd name="connsiteX7" fmla="*/ 1170473 w 1171519"/>
                <a:gd name="connsiteY7" fmla="*/ 215699 h 277203"/>
                <a:gd name="connsiteX8" fmla="*/ 1124982 w 1171519"/>
                <a:gd name="connsiteY8" fmla="*/ 256606 h 277203"/>
                <a:gd name="connsiteX9" fmla="*/ 46675 w 1171519"/>
                <a:gd name="connsiteY9" fmla="*/ 277040 h 27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519" h="277203">
                  <a:moveTo>
                    <a:pt x="46675" y="277040"/>
                  </a:moveTo>
                  <a:cubicBezTo>
                    <a:pt x="37239" y="277366"/>
                    <a:pt x="27877" y="275269"/>
                    <a:pt x="19482" y="270941"/>
                  </a:cubicBezTo>
                  <a:cubicBezTo>
                    <a:pt x="6817" y="264259"/>
                    <a:pt x="-6236" y="250856"/>
                    <a:pt x="1845" y="224595"/>
                  </a:cubicBezTo>
                  <a:cubicBezTo>
                    <a:pt x="12333" y="190486"/>
                    <a:pt x="49356" y="89481"/>
                    <a:pt x="67886" y="39678"/>
                  </a:cubicBezTo>
                  <a:cubicBezTo>
                    <a:pt x="74207" y="22569"/>
                    <a:pt x="90438" y="11144"/>
                    <a:pt x="108677" y="10969"/>
                  </a:cubicBezTo>
                  <a:lnTo>
                    <a:pt x="1109481" y="53"/>
                  </a:lnTo>
                  <a:cubicBezTo>
                    <a:pt x="1109481" y="53"/>
                    <a:pt x="1166200" y="-6085"/>
                    <a:pt x="1168686" y="52537"/>
                  </a:cubicBezTo>
                  <a:cubicBezTo>
                    <a:pt x="1171172" y="111159"/>
                    <a:pt x="1170473" y="215699"/>
                    <a:pt x="1170473" y="215699"/>
                  </a:cubicBezTo>
                  <a:cubicBezTo>
                    <a:pt x="1170473" y="215699"/>
                    <a:pt x="1178243" y="255751"/>
                    <a:pt x="1124982" y="256606"/>
                  </a:cubicBezTo>
                  <a:cubicBezTo>
                    <a:pt x="1088542" y="257150"/>
                    <a:pt x="144806" y="275292"/>
                    <a:pt x="46675" y="27704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9E0B89A6-F7D8-9597-B0A3-427C7061E9AE}"/>
                </a:ext>
              </a:extLst>
            </p:cNvPr>
            <p:cNvSpPr/>
            <p:nvPr/>
          </p:nvSpPr>
          <p:spPr>
            <a:xfrm rot="21562800">
              <a:off x="2779363" y="4609327"/>
              <a:ext cx="273568" cy="204573"/>
            </a:xfrm>
            <a:custGeom>
              <a:avLst/>
              <a:gdLst>
                <a:gd name="connsiteX0" fmla="*/ 272918 w 273568"/>
                <a:gd name="connsiteY0" fmla="*/ 102156 h 204573"/>
                <a:gd name="connsiteX1" fmla="*/ 136133 w 273568"/>
                <a:gd name="connsiteY1" fmla="*/ 204443 h 204573"/>
                <a:gd name="connsiteX2" fmla="*/ -651 w 273568"/>
                <a:gd name="connsiteY2" fmla="*/ 102156 h 204573"/>
                <a:gd name="connsiteX3" fmla="*/ 136133 w 273568"/>
                <a:gd name="connsiteY3" fmla="*/ -131 h 204573"/>
                <a:gd name="connsiteX4" fmla="*/ 272918 w 273568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568" h="204573">
                  <a:moveTo>
                    <a:pt x="272918" y="102156"/>
                  </a:moveTo>
                  <a:cubicBezTo>
                    <a:pt x="272918" y="158648"/>
                    <a:pt x="211677" y="204443"/>
                    <a:pt x="136133" y="204443"/>
                  </a:cubicBezTo>
                  <a:cubicBezTo>
                    <a:pt x="60590" y="204443"/>
                    <a:pt x="-651" y="158648"/>
                    <a:pt x="-651" y="102156"/>
                  </a:cubicBezTo>
                  <a:cubicBezTo>
                    <a:pt x="-651" y="45665"/>
                    <a:pt x="60589" y="-131"/>
                    <a:pt x="136133" y="-131"/>
                  </a:cubicBezTo>
                  <a:cubicBezTo>
                    <a:pt x="211677" y="-131"/>
                    <a:pt x="272918" y="45665"/>
                    <a:pt x="272918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50FE7F10-314E-BD25-2102-B4CAC0F8F9CE}"/>
                </a:ext>
              </a:extLst>
            </p:cNvPr>
            <p:cNvSpPr/>
            <p:nvPr/>
          </p:nvSpPr>
          <p:spPr>
            <a:xfrm rot="21562800">
              <a:off x="3107989" y="4616526"/>
              <a:ext cx="691961" cy="40013"/>
            </a:xfrm>
            <a:custGeom>
              <a:avLst/>
              <a:gdLst>
                <a:gd name="connsiteX0" fmla="*/ 671305 w 691961"/>
                <a:gd name="connsiteY0" fmla="*/ -131 h 40013"/>
                <a:gd name="connsiteX1" fmla="*/ 691311 w 691961"/>
                <a:gd name="connsiteY1" fmla="*/ -131 h 40013"/>
                <a:gd name="connsiteX2" fmla="*/ 691311 w 691961"/>
                <a:gd name="connsiteY2" fmla="*/ 39883 h 40013"/>
                <a:gd name="connsiteX3" fmla="*/ 671305 w 691961"/>
                <a:gd name="connsiteY3" fmla="*/ 39883 h 40013"/>
                <a:gd name="connsiteX4" fmla="*/ 19356 w 691961"/>
                <a:gd name="connsiteY4" fmla="*/ 39883 h 40013"/>
                <a:gd name="connsiteX5" fmla="*/ -650 w 691961"/>
                <a:gd name="connsiteY5" fmla="*/ 39883 h 40013"/>
                <a:gd name="connsiteX6" fmla="*/ -650 w 691961"/>
                <a:gd name="connsiteY6" fmla="*/ -131 h 40013"/>
                <a:gd name="connsiteX7" fmla="*/ 19356 w 691961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961" h="40013">
                  <a:moveTo>
                    <a:pt x="671305" y="-131"/>
                  </a:moveTo>
                  <a:cubicBezTo>
                    <a:pt x="682354" y="-131"/>
                    <a:pt x="691311" y="-131"/>
                    <a:pt x="691311" y="-131"/>
                  </a:cubicBezTo>
                  <a:lnTo>
                    <a:pt x="691311" y="39883"/>
                  </a:lnTo>
                  <a:cubicBezTo>
                    <a:pt x="691311" y="39883"/>
                    <a:pt x="682354" y="39883"/>
                    <a:pt x="671305" y="39883"/>
                  </a:cubicBezTo>
                  <a:lnTo>
                    <a:pt x="19356" y="39883"/>
                  </a:lnTo>
                  <a:cubicBezTo>
                    <a:pt x="8307" y="39883"/>
                    <a:pt x="-650" y="39883"/>
                    <a:pt x="-650" y="39883"/>
                  </a:cubicBezTo>
                  <a:lnTo>
                    <a:pt x="-650" y="-131"/>
                  </a:lnTo>
                  <a:cubicBezTo>
                    <a:pt x="-650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2CC9B877-8BF2-D3D9-7B14-E102CE24614C}"/>
                </a:ext>
              </a:extLst>
            </p:cNvPr>
            <p:cNvSpPr/>
            <p:nvPr/>
          </p:nvSpPr>
          <p:spPr>
            <a:xfrm rot="21565624">
              <a:off x="3094644" y="4690868"/>
              <a:ext cx="528282" cy="34110"/>
            </a:xfrm>
            <a:custGeom>
              <a:avLst/>
              <a:gdLst>
                <a:gd name="connsiteX0" fmla="*/ 510577 w 528282"/>
                <a:gd name="connsiteY0" fmla="*/ -130 h 34110"/>
                <a:gd name="connsiteX1" fmla="*/ 527632 w 528282"/>
                <a:gd name="connsiteY1" fmla="*/ -130 h 34110"/>
                <a:gd name="connsiteX2" fmla="*/ 527632 w 528282"/>
                <a:gd name="connsiteY2" fmla="*/ 33981 h 34110"/>
                <a:gd name="connsiteX3" fmla="*/ 510577 w 528282"/>
                <a:gd name="connsiteY3" fmla="*/ 33981 h 34110"/>
                <a:gd name="connsiteX4" fmla="*/ 16404 w 528282"/>
                <a:gd name="connsiteY4" fmla="*/ 33981 h 34110"/>
                <a:gd name="connsiteX5" fmla="*/ -651 w 528282"/>
                <a:gd name="connsiteY5" fmla="*/ 33981 h 34110"/>
                <a:gd name="connsiteX6" fmla="*/ -651 w 528282"/>
                <a:gd name="connsiteY6" fmla="*/ -130 h 34110"/>
                <a:gd name="connsiteX7" fmla="*/ 16404 w 528282"/>
                <a:gd name="connsiteY7" fmla="*/ -130 h 3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8282" h="34110">
                  <a:moveTo>
                    <a:pt x="510577" y="-130"/>
                  </a:moveTo>
                  <a:cubicBezTo>
                    <a:pt x="519996" y="-130"/>
                    <a:pt x="527632" y="-130"/>
                    <a:pt x="527632" y="-130"/>
                  </a:cubicBezTo>
                  <a:lnTo>
                    <a:pt x="527632" y="33981"/>
                  </a:lnTo>
                  <a:cubicBezTo>
                    <a:pt x="527632" y="33981"/>
                    <a:pt x="519996" y="33981"/>
                    <a:pt x="510577" y="33981"/>
                  </a:cubicBezTo>
                  <a:lnTo>
                    <a:pt x="16404" y="33981"/>
                  </a:lnTo>
                  <a:cubicBezTo>
                    <a:pt x="6985" y="33981"/>
                    <a:pt x="-651" y="33981"/>
                    <a:pt x="-651" y="33981"/>
                  </a:cubicBezTo>
                  <a:lnTo>
                    <a:pt x="-651" y="-130"/>
                  </a:lnTo>
                  <a:cubicBezTo>
                    <a:pt x="-651" y="-130"/>
                    <a:pt x="6985" y="-130"/>
                    <a:pt x="16404" y="-13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046238D5-C7BD-14A9-1A8B-DC4DE28FA88F}"/>
                </a:ext>
              </a:extLst>
            </p:cNvPr>
            <p:cNvSpPr/>
            <p:nvPr/>
          </p:nvSpPr>
          <p:spPr>
            <a:xfrm rot="21562800">
              <a:off x="3087913" y="4772687"/>
              <a:ext cx="207798" cy="27892"/>
            </a:xfrm>
            <a:custGeom>
              <a:avLst/>
              <a:gdLst>
                <a:gd name="connsiteX0" fmla="*/ 193201 w 207798"/>
                <a:gd name="connsiteY0" fmla="*/ -131 h 27892"/>
                <a:gd name="connsiteX1" fmla="*/ 207148 w 207798"/>
                <a:gd name="connsiteY1" fmla="*/ -131 h 27892"/>
                <a:gd name="connsiteX2" fmla="*/ 207148 w 207798"/>
                <a:gd name="connsiteY2" fmla="*/ 27762 h 27892"/>
                <a:gd name="connsiteX3" fmla="*/ 193201 w 207798"/>
                <a:gd name="connsiteY3" fmla="*/ 27762 h 27892"/>
                <a:gd name="connsiteX4" fmla="*/ 13296 w 207798"/>
                <a:gd name="connsiteY4" fmla="*/ 27762 h 27892"/>
                <a:gd name="connsiteX5" fmla="*/ -651 w 207798"/>
                <a:gd name="connsiteY5" fmla="*/ 27762 h 27892"/>
                <a:gd name="connsiteX6" fmla="*/ -651 w 207798"/>
                <a:gd name="connsiteY6" fmla="*/ -131 h 27892"/>
                <a:gd name="connsiteX7" fmla="*/ 13296 w 207798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798" h="27892">
                  <a:moveTo>
                    <a:pt x="193201" y="-131"/>
                  </a:moveTo>
                  <a:cubicBezTo>
                    <a:pt x="200904" y="-131"/>
                    <a:pt x="207148" y="-131"/>
                    <a:pt x="207148" y="-131"/>
                  </a:cubicBezTo>
                  <a:lnTo>
                    <a:pt x="207148" y="27762"/>
                  </a:lnTo>
                  <a:cubicBezTo>
                    <a:pt x="207148" y="27762"/>
                    <a:pt x="200904" y="27762"/>
                    <a:pt x="193201" y="27762"/>
                  </a:cubicBezTo>
                  <a:lnTo>
                    <a:pt x="13296" y="27762"/>
                  </a:lnTo>
                  <a:cubicBezTo>
                    <a:pt x="5593" y="27762"/>
                    <a:pt x="-651" y="27762"/>
                    <a:pt x="-651" y="27762"/>
                  </a:cubicBezTo>
                  <a:lnTo>
                    <a:pt x="-651" y="-131"/>
                  </a:lnTo>
                  <a:cubicBezTo>
                    <a:pt x="-651" y="-131"/>
                    <a:pt x="5593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58C2773E-5353-7072-D7CC-8FBA7DC7BE9B}"/>
                </a:ext>
              </a:extLst>
            </p:cNvPr>
            <p:cNvSpPr/>
            <p:nvPr/>
          </p:nvSpPr>
          <p:spPr>
            <a:xfrm>
              <a:off x="2569789" y="4522039"/>
              <a:ext cx="1173044" cy="265547"/>
            </a:xfrm>
            <a:custGeom>
              <a:avLst/>
              <a:gdLst>
                <a:gd name="connsiteX0" fmla="*/ 40559 w 1173044"/>
                <a:gd name="connsiteY0" fmla="*/ 265415 h 265547"/>
                <a:gd name="connsiteX1" fmla="*/ 2449 w 1173044"/>
                <a:gd name="connsiteY1" fmla="*/ 236978 h 265547"/>
                <a:gd name="connsiteX2" fmla="*/ 3537 w 1173044"/>
                <a:gd name="connsiteY2" fmla="*/ 189195 h 265547"/>
                <a:gd name="connsiteX3" fmla="*/ 63907 w 1173044"/>
                <a:gd name="connsiteY3" fmla="*/ 28325 h 265547"/>
                <a:gd name="connsiteX4" fmla="*/ 105280 w 1173044"/>
                <a:gd name="connsiteY4" fmla="*/ 5 h 265547"/>
                <a:gd name="connsiteX5" fmla="*/ 1112611 w 1173044"/>
                <a:gd name="connsiteY5" fmla="*/ 5 h 265547"/>
                <a:gd name="connsiteX6" fmla="*/ 1171583 w 1173044"/>
                <a:gd name="connsiteY6" fmla="*/ 53149 h 265547"/>
                <a:gd name="connsiteX7" fmla="*/ 1171583 w 1173044"/>
                <a:gd name="connsiteY7" fmla="*/ 216311 h 265547"/>
                <a:gd name="connsiteX8" fmla="*/ 1125354 w 1173044"/>
                <a:gd name="connsiteY8" fmla="*/ 256713 h 265547"/>
                <a:gd name="connsiteX9" fmla="*/ 40559 w 1173044"/>
                <a:gd name="connsiteY9" fmla="*/ 265415 h 26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3044" h="265547">
                  <a:moveTo>
                    <a:pt x="40559" y="265415"/>
                  </a:moveTo>
                  <a:cubicBezTo>
                    <a:pt x="22915" y="265563"/>
                    <a:pt x="7333" y="253935"/>
                    <a:pt x="2449" y="236978"/>
                  </a:cubicBezTo>
                  <a:cubicBezTo>
                    <a:pt x="-2026" y="221307"/>
                    <a:pt x="-1649" y="204645"/>
                    <a:pt x="3537" y="189195"/>
                  </a:cubicBezTo>
                  <a:cubicBezTo>
                    <a:pt x="14492" y="155242"/>
                    <a:pt x="44833" y="77895"/>
                    <a:pt x="63907" y="28325"/>
                  </a:cubicBezTo>
                  <a:cubicBezTo>
                    <a:pt x="70504" y="11228"/>
                    <a:pt x="86956" y="-34"/>
                    <a:pt x="105280" y="5"/>
                  </a:cubicBezTo>
                  <a:lnTo>
                    <a:pt x="1112611" y="5"/>
                  </a:lnTo>
                  <a:cubicBezTo>
                    <a:pt x="1112611" y="5"/>
                    <a:pt x="1169757" y="-5473"/>
                    <a:pt x="1171583" y="53149"/>
                  </a:cubicBezTo>
                  <a:cubicBezTo>
                    <a:pt x="1173409" y="111771"/>
                    <a:pt x="1171583" y="216311"/>
                    <a:pt x="1171583" y="216311"/>
                  </a:cubicBezTo>
                  <a:cubicBezTo>
                    <a:pt x="1171583" y="216311"/>
                    <a:pt x="1178809" y="256402"/>
                    <a:pt x="1125354" y="256713"/>
                  </a:cubicBezTo>
                  <a:cubicBezTo>
                    <a:pt x="1090040" y="256752"/>
                    <a:pt x="195913" y="264133"/>
                    <a:pt x="40559" y="2654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AC5B6AD5-4F18-A9C0-E76A-AC4F1115890C}"/>
                </a:ext>
              </a:extLst>
            </p:cNvPr>
            <p:cNvSpPr/>
            <p:nvPr/>
          </p:nvSpPr>
          <p:spPr>
            <a:xfrm>
              <a:off x="2571049" y="4479267"/>
              <a:ext cx="1172018" cy="265596"/>
            </a:xfrm>
            <a:custGeom>
              <a:avLst/>
              <a:gdLst>
                <a:gd name="connsiteX0" fmla="*/ 46137 w 1172018"/>
                <a:gd name="connsiteY0" fmla="*/ 265454 h 265596"/>
                <a:gd name="connsiteX1" fmla="*/ 19177 w 1172018"/>
                <a:gd name="connsiteY1" fmla="*/ 259083 h 265596"/>
                <a:gd name="connsiteX2" fmla="*/ 2006 w 1172018"/>
                <a:gd name="connsiteY2" fmla="*/ 212465 h 265596"/>
                <a:gd name="connsiteX3" fmla="*/ 69951 w 1172018"/>
                <a:gd name="connsiteY3" fmla="*/ 28325 h 265596"/>
                <a:gd name="connsiteX4" fmla="*/ 111052 w 1172018"/>
                <a:gd name="connsiteY4" fmla="*/ 5 h 265596"/>
                <a:gd name="connsiteX5" fmla="*/ 1111935 w 1172018"/>
                <a:gd name="connsiteY5" fmla="*/ 5 h 265596"/>
                <a:gd name="connsiteX6" fmla="*/ 1170556 w 1172018"/>
                <a:gd name="connsiteY6" fmla="*/ 53149 h 265596"/>
                <a:gd name="connsiteX7" fmla="*/ 1170556 w 1172018"/>
                <a:gd name="connsiteY7" fmla="*/ 216311 h 265596"/>
                <a:gd name="connsiteX8" fmla="*/ 1124638 w 1172018"/>
                <a:gd name="connsiteY8" fmla="*/ 256713 h 265596"/>
                <a:gd name="connsiteX9" fmla="*/ 46137 w 1172018"/>
                <a:gd name="connsiteY9" fmla="*/ 265454 h 26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2018" h="265596">
                  <a:moveTo>
                    <a:pt x="46137" y="265454"/>
                  </a:moveTo>
                  <a:cubicBezTo>
                    <a:pt x="36755" y="265648"/>
                    <a:pt x="27479" y="263457"/>
                    <a:pt x="19177" y="259083"/>
                  </a:cubicBezTo>
                  <a:cubicBezTo>
                    <a:pt x="6551" y="252246"/>
                    <a:pt x="-6347" y="238688"/>
                    <a:pt x="2006" y="212465"/>
                  </a:cubicBezTo>
                  <a:cubicBezTo>
                    <a:pt x="12883" y="178512"/>
                    <a:pt x="51032" y="77895"/>
                    <a:pt x="69951" y="28325"/>
                  </a:cubicBezTo>
                  <a:cubicBezTo>
                    <a:pt x="76458" y="11278"/>
                    <a:pt x="92805" y="13"/>
                    <a:pt x="111052" y="5"/>
                  </a:cubicBezTo>
                  <a:lnTo>
                    <a:pt x="1111935" y="5"/>
                  </a:lnTo>
                  <a:cubicBezTo>
                    <a:pt x="1111935" y="5"/>
                    <a:pt x="1168731" y="-5473"/>
                    <a:pt x="1170556" y="53149"/>
                  </a:cubicBezTo>
                  <a:cubicBezTo>
                    <a:pt x="1172382" y="111771"/>
                    <a:pt x="1170556" y="216311"/>
                    <a:pt x="1170556" y="216311"/>
                  </a:cubicBezTo>
                  <a:cubicBezTo>
                    <a:pt x="1170556" y="216311"/>
                    <a:pt x="1177704" y="256402"/>
                    <a:pt x="1124638" y="256713"/>
                  </a:cubicBezTo>
                  <a:cubicBezTo>
                    <a:pt x="1088160" y="256791"/>
                    <a:pt x="144268" y="264638"/>
                    <a:pt x="46137" y="26545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64C2E8A6-7575-AD04-D40B-46ACE107BF68}"/>
                </a:ext>
              </a:extLst>
            </p:cNvPr>
            <p:cNvSpPr/>
            <p:nvPr/>
          </p:nvSpPr>
          <p:spPr>
            <a:xfrm>
              <a:off x="2643865" y="4507801"/>
              <a:ext cx="273568" cy="204574"/>
            </a:xfrm>
            <a:custGeom>
              <a:avLst/>
              <a:gdLst>
                <a:gd name="connsiteX0" fmla="*/ 273568 w 273568"/>
                <a:gd name="connsiteY0" fmla="*/ 102287 h 204574"/>
                <a:gd name="connsiteX1" fmla="*/ 136784 w 273568"/>
                <a:gd name="connsiteY1" fmla="*/ 204574 h 204574"/>
                <a:gd name="connsiteX2" fmla="*/ 0 w 273568"/>
                <a:gd name="connsiteY2" fmla="*/ 102287 h 204574"/>
                <a:gd name="connsiteX3" fmla="*/ 136784 w 273568"/>
                <a:gd name="connsiteY3" fmla="*/ 0 h 204574"/>
                <a:gd name="connsiteX4" fmla="*/ 273568 w 273568"/>
                <a:gd name="connsiteY4" fmla="*/ 102287 h 20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568" h="204574">
                  <a:moveTo>
                    <a:pt x="273568" y="102287"/>
                  </a:moveTo>
                  <a:cubicBezTo>
                    <a:pt x="273568" y="158779"/>
                    <a:pt x="212328" y="204574"/>
                    <a:pt x="136784" y="204574"/>
                  </a:cubicBezTo>
                  <a:cubicBezTo>
                    <a:pt x="61240" y="204574"/>
                    <a:pt x="0" y="158779"/>
                    <a:pt x="0" y="102287"/>
                  </a:cubicBezTo>
                  <a:cubicBezTo>
                    <a:pt x="0" y="45795"/>
                    <a:pt x="61240" y="0"/>
                    <a:pt x="136784" y="0"/>
                  </a:cubicBezTo>
                  <a:cubicBezTo>
                    <a:pt x="212328" y="0"/>
                    <a:pt x="273568" y="45795"/>
                    <a:pt x="273568" y="102287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B04CD35A-C39A-53D6-3437-B68AA7A7D27B}"/>
                </a:ext>
              </a:extLst>
            </p:cNvPr>
            <p:cNvSpPr/>
            <p:nvPr/>
          </p:nvSpPr>
          <p:spPr>
            <a:xfrm>
              <a:off x="2973258" y="4520815"/>
              <a:ext cx="691962" cy="40013"/>
            </a:xfrm>
            <a:custGeom>
              <a:avLst/>
              <a:gdLst>
                <a:gd name="connsiteX0" fmla="*/ 671955 w 691962"/>
                <a:gd name="connsiteY0" fmla="*/ 0 h 40013"/>
                <a:gd name="connsiteX1" fmla="*/ 691962 w 691962"/>
                <a:gd name="connsiteY1" fmla="*/ 0 h 40013"/>
                <a:gd name="connsiteX2" fmla="*/ 691962 w 691962"/>
                <a:gd name="connsiteY2" fmla="*/ 40013 h 40013"/>
                <a:gd name="connsiteX3" fmla="*/ 671955 w 691962"/>
                <a:gd name="connsiteY3" fmla="*/ 40013 h 40013"/>
                <a:gd name="connsiteX4" fmla="*/ 20007 w 691962"/>
                <a:gd name="connsiteY4" fmla="*/ 40013 h 40013"/>
                <a:gd name="connsiteX5" fmla="*/ 0 w 691962"/>
                <a:gd name="connsiteY5" fmla="*/ 40013 h 40013"/>
                <a:gd name="connsiteX6" fmla="*/ 0 w 691962"/>
                <a:gd name="connsiteY6" fmla="*/ 0 h 40013"/>
                <a:gd name="connsiteX7" fmla="*/ 20007 w 691962"/>
                <a:gd name="connsiteY7" fmla="*/ 0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962" h="40013">
                  <a:moveTo>
                    <a:pt x="671955" y="0"/>
                  </a:moveTo>
                  <a:cubicBezTo>
                    <a:pt x="683005" y="0"/>
                    <a:pt x="691962" y="0"/>
                    <a:pt x="691962" y="0"/>
                  </a:cubicBezTo>
                  <a:lnTo>
                    <a:pt x="691962" y="40013"/>
                  </a:lnTo>
                  <a:cubicBezTo>
                    <a:pt x="691962" y="40013"/>
                    <a:pt x="683005" y="40013"/>
                    <a:pt x="671955" y="40013"/>
                  </a:cubicBezTo>
                  <a:lnTo>
                    <a:pt x="20007" y="40013"/>
                  </a:lnTo>
                  <a:cubicBezTo>
                    <a:pt x="8957" y="40013"/>
                    <a:pt x="0" y="40013"/>
                    <a:pt x="0" y="40013"/>
                  </a:cubicBezTo>
                  <a:lnTo>
                    <a:pt x="0" y="0"/>
                  </a:lnTo>
                  <a:cubicBezTo>
                    <a:pt x="0" y="0"/>
                    <a:pt x="8957" y="0"/>
                    <a:pt x="20007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9605284E-8E07-4FB6-5DBA-B5D52392BD4C}"/>
                </a:ext>
              </a:extLst>
            </p:cNvPr>
            <p:cNvSpPr/>
            <p:nvPr/>
          </p:nvSpPr>
          <p:spPr>
            <a:xfrm>
              <a:off x="2961603" y="4590469"/>
              <a:ext cx="528256" cy="34108"/>
            </a:xfrm>
            <a:custGeom>
              <a:avLst/>
              <a:gdLst>
                <a:gd name="connsiteX0" fmla="*/ 511202 w 528256"/>
                <a:gd name="connsiteY0" fmla="*/ 0 h 34108"/>
                <a:gd name="connsiteX1" fmla="*/ 528256 w 528256"/>
                <a:gd name="connsiteY1" fmla="*/ 0 h 34108"/>
                <a:gd name="connsiteX2" fmla="*/ 528256 w 528256"/>
                <a:gd name="connsiteY2" fmla="*/ 34109 h 34108"/>
                <a:gd name="connsiteX3" fmla="*/ 511202 w 528256"/>
                <a:gd name="connsiteY3" fmla="*/ 34109 h 34108"/>
                <a:gd name="connsiteX4" fmla="*/ 17054 w 528256"/>
                <a:gd name="connsiteY4" fmla="*/ 34109 h 34108"/>
                <a:gd name="connsiteX5" fmla="*/ 0 w 528256"/>
                <a:gd name="connsiteY5" fmla="*/ 34109 h 34108"/>
                <a:gd name="connsiteX6" fmla="*/ 0 w 528256"/>
                <a:gd name="connsiteY6" fmla="*/ 0 h 34108"/>
                <a:gd name="connsiteX7" fmla="*/ 17054 w 528256"/>
                <a:gd name="connsiteY7" fmla="*/ 0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8256" h="34108">
                  <a:moveTo>
                    <a:pt x="511202" y="0"/>
                  </a:moveTo>
                  <a:cubicBezTo>
                    <a:pt x="520621" y="0"/>
                    <a:pt x="528256" y="0"/>
                    <a:pt x="528256" y="0"/>
                  </a:cubicBezTo>
                  <a:lnTo>
                    <a:pt x="528256" y="34109"/>
                  </a:lnTo>
                  <a:cubicBezTo>
                    <a:pt x="528256" y="34109"/>
                    <a:pt x="520621" y="34109"/>
                    <a:pt x="511202" y="34109"/>
                  </a:cubicBezTo>
                  <a:lnTo>
                    <a:pt x="17054" y="34109"/>
                  </a:lnTo>
                  <a:cubicBezTo>
                    <a:pt x="7635" y="34109"/>
                    <a:pt x="0" y="34109"/>
                    <a:pt x="0" y="34109"/>
                  </a:cubicBezTo>
                  <a:lnTo>
                    <a:pt x="0" y="0"/>
                  </a:lnTo>
                  <a:cubicBezTo>
                    <a:pt x="0" y="0"/>
                    <a:pt x="7635" y="0"/>
                    <a:pt x="17054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7E3948D6-D808-CFC9-8B09-D728401A6634}"/>
                </a:ext>
              </a:extLst>
            </p:cNvPr>
            <p:cNvSpPr/>
            <p:nvPr/>
          </p:nvSpPr>
          <p:spPr>
            <a:xfrm>
              <a:off x="2951581" y="4674187"/>
              <a:ext cx="207798" cy="27892"/>
            </a:xfrm>
            <a:custGeom>
              <a:avLst/>
              <a:gdLst>
                <a:gd name="connsiteX0" fmla="*/ 193852 w 207798"/>
                <a:gd name="connsiteY0" fmla="*/ 0 h 27892"/>
                <a:gd name="connsiteX1" fmla="*/ 207798 w 207798"/>
                <a:gd name="connsiteY1" fmla="*/ 0 h 27892"/>
                <a:gd name="connsiteX2" fmla="*/ 207798 w 207798"/>
                <a:gd name="connsiteY2" fmla="*/ 27893 h 27892"/>
                <a:gd name="connsiteX3" fmla="*/ 193852 w 207798"/>
                <a:gd name="connsiteY3" fmla="*/ 27893 h 27892"/>
                <a:gd name="connsiteX4" fmla="*/ 13946 w 207798"/>
                <a:gd name="connsiteY4" fmla="*/ 27893 h 27892"/>
                <a:gd name="connsiteX5" fmla="*/ 0 w 207798"/>
                <a:gd name="connsiteY5" fmla="*/ 27893 h 27892"/>
                <a:gd name="connsiteX6" fmla="*/ 0 w 207798"/>
                <a:gd name="connsiteY6" fmla="*/ 0 h 27892"/>
                <a:gd name="connsiteX7" fmla="*/ 13946 w 207798"/>
                <a:gd name="connsiteY7" fmla="*/ 0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798" h="27892">
                  <a:moveTo>
                    <a:pt x="193852" y="0"/>
                  </a:moveTo>
                  <a:cubicBezTo>
                    <a:pt x="201554" y="0"/>
                    <a:pt x="207798" y="0"/>
                    <a:pt x="207798" y="0"/>
                  </a:cubicBezTo>
                  <a:lnTo>
                    <a:pt x="207798" y="27893"/>
                  </a:lnTo>
                  <a:cubicBezTo>
                    <a:pt x="207798" y="27893"/>
                    <a:pt x="201554" y="27893"/>
                    <a:pt x="193852" y="27893"/>
                  </a:cubicBezTo>
                  <a:lnTo>
                    <a:pt x="13946" y="27893"/>
                  </a:lnTo>
                  <a:cubicBezTo>
                    <a:pt x="6244" y="27893"/>
                    <a:pt x="0" y="27893"/>
                    <a:pt x="0" y="27893"/>
                  </a:cubicBezTo>
                  <a:lnTo>
                    <a:pt x="0" y="0"/>
                  </a:lnTo>
                  <a:cubicBezTo>
                    <a:pt x="0" y="0"/>
                    <a:pt x="6244" y="0"/>
                    <a:pt x="13946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997DC5A5-3D7C-3B2F-9198-BEB124088EC7}"/>
              </a:ext>
            </a:extLst>
          </p:cNvPr>
          <p:cNvSpPr txBox="1"/>
          <p:nvPr/>
        </p:nvSpPr>
        <p:spPr>
          <a:xfrm>
            <a:off x="1024070" y="5473470"/>
            <a:ext cx="3896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在这里输入你的正文，阐述与关键词标题相关的具体内容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768B9B0-A0DC-FC54-59A8-4E940CDA8317}"/>
              </a:ext>
            </a:extLst>
          </p:cNvPr>
          <p:cNvGrpSpPr/>
          <p:nvPr/>
        </p:nvGrpSpPr>
        <p:grpSpPr>
          <a:xfrm>
            <a:off x="5195437" y="1371776"/>
            <a:ext cx="5907991" cy="1264463"/>
            <a:chOff x="5053923" y="1208486"/>
            <a:chExt cx="5907991" cy="1264463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748C360C-AB66-0ABE-D5EE-5DA305BDE4DC}"/>
                </a:ext>
              </a:extLst>
            </p:cNvPr>
            <p:cNvSpPr/>
            <p:nvPr/>
          </p:nvSpPr>
          <p:spPr>
            <a:xfrm>
              <a:off x="5053923" y="1208486"/>
              <a:ext cx="5907991" cy="1264463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7ACCCDA-0CB9-F715-A184-C2943B3B74D1}"/>
                </a:ext>
              </a:extLst>
            </p:cNvPr>
            <p:cNvSpPr txBox="1"/>
            <p:nvPr/>
          </p:nvSpPr>
          <p:spPr>
            <a:xfrm>
              <a:off x="6141981" y="1396436"/>
              <a:ext cx="906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ea"/>
                  <a:ea typeface="+mj-ea"/>
                </a:rPr>
                <a:t>…</a:t>
              </a:r>
              <a:r>
                <a:rPr lang="zh-CN" altLang="en-US" sz="2000" dirty="0">
                  <a:latin typeface="+mj-ea"/>
                  <a:ea typeface="+mj-ea"/>
                </a:rPr>
                <a:t>方面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0A8B285-AF40-5023-4413-23334FE4050D}"/>
                </a:ext>
              </a:extLst>
            </p:cNvPr>
            <p:cNvSpPr txBox="1"/>
            <p:nvPr/>
          </p:nvSpPr>
          <p:spPr>
            <a:xfrm>
              <a:off x="6141981" y="1765768"/>
              <a:ext cx="4752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在这里输入你的正文，阐述与关键词标题相关的具体内容，若字数太多酌情先删减文案，再缩小字号</a:t>
              </a:r>
            </a:p>
          </p:txBody>
        </p:sp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FFA3676E-E956-AD77-E0B6-504DFB333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4316F84-AA48-12EA-2501-670D434D907B}"/>
              </a:ext>
            </a:extLst>
          </p:cNvPr>
          <p:cNvGrpSpPr/>
          <p:nvPr/>
        </p:nvGrpSpPr>
        <p:grpSpPr>
          <a:xfrm>
            <a:off x="5195437" y="2958881"/>
            <a:ext cx="5907991" cy="1264463"/>
            <a:chOff x="5053923" y="1208486"/>
            <a:chExt cx="5907991" cy="1264463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E417D79-B63C-7976-A300-BB36C347566C}"/>
                </a:ext>
              </a:extLst>
            </p:cNvPr>
            <p:cNvSpPr/>
            <p:nvPr/>
          </p:nvSpPr>
          <p:spPr>
            <a:xfrm>
              <a:off x="5053923" y="1208486"/>
              <a:ext cx="5907991" cy="1264463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5142E49-F848-737D-9FDB-B30B1D73ACAE}"/>
                </a:ext>
              </a:extLst>
            </p:cNvPr>
            <p:cNvSpPr txBox="1"/>
            <p:nvPr/>
          </p:nvSpPr>
          <p:spPr>
            <a:xfrm>
              <a:off x="6141981" y="1396436"/>
              <a:ext cx="906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ea"/>
                  <a:ea typeface="+mj-ea"/>
                </a:rPr>
                <a:t>…</a:t>
              </a:r>
              <a:r>
                <a:rPr lang="zh-CN" altLang="en-US" sz="2000" dirty="0">
                  <a:latin typeface="+mj-ea"/>
                  <a:ea typeface="+mj-ea"/>
                </a:rPr>
                <a:t>方面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8687FAC-5BB6-DAF6-067F-93252FD5B6AB}"/>
                </a:ext>
              </a:extLst>
            </p:cNvPr>
            <p:cNvSpPr txBox="1"/>
            <p:nvPr/>
          </p:nvSpPr>
          <p:spPr>
            <a:xfrm>
              <a:off x="6141981" y="1765768"/>
              <a:ext cx="4752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在这里输入你的正文，阐述与关键词标题相关的具体内容，若字数太多酌情先删减文案，再缩小字号</a:t>
              </a:r>
            </a:p>
          </p:txBody>
        </p:sp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23A7DEA8-928E-0490-4F8D-C0AAA404C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E84AB11-92B5-4791-3369-9EBE1286D72B}"/>
              </a:ext>
            </a:extLst>
          </p:cNvPr>
          <p:cNvGrpSpPr/>
          <p:nvPr/>
        </p:nvGrpSpPr>
        <p:grpSpPr>
          <a:xfrm>
            <a:off x="5195437" y="4545986"/>
            <a:ext cx="5907991" cy="1264463"/>
            <a:chOff x="5053923" y="1208486"/>
            <a:chExt cx="5907991" cy="1264463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60834E2B-F3C6-464B-E98A-84F757E151A3}"/>
                </a:ext>
              </a:extLst>
            </p:cNvPr>
            <p:cNvSpPr/>
            <p:nvPr/>
          </p:nvSpPr>
          <p:spPr>
            <a:xfrm>
              <a:off x="5053923" y="1208486"/>
              <a:ext cx="5907991" cy="1264463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9725B81-8722-73F6-478A-885B0C288B48}"/>
                </a:ext>
              </a:extLst>
            </p:cNvPr>
            <p:cNvSpPr txBox="1"/>
            <p:nvPr/>
          </p:nvSpPr>
          <p:spPr>
            <a:xfrm>
              <a:off x="6141981" y="1396436"/>
              <a:ext cx="906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ea"/>
                  <a:ea typeface="+mj-ea"/>
                </a:rPr>
                <a:t>…</a:t>
              </a:r>
              <a:r>
                <a:rPr lang="zh-CN" altLang="en-US" sz="2000" dirty="0">
                  <a:latin typeface="+mj-ea"/>
                  <a:ea typeface="+mj-ea"/>
                </a:rPr>
                <a:t>方面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6B4E6FD-8122-7017-BEBD-9178ECEFA8B2}"/>
                </a:ext>
              </a:extLst>
            </p:cNvPr>
            <p:cNvSpPr txBox="1"/>
            <p:nvPr/>
          </p:nvSpPr>
          <p:spPr>
            <a:xfrm>
              <a:off x="6141981" y="1765768"/>
              <a:ext cx="4752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在这里输入你的正文，阐述与关键词标题相关的具体内容，若字数太多酌情先删减文案，再缩小字号</a:t>
              </a:r>
            </a:p>
          </p:txBody>
        </p:sp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26AA664E-46AB-EFC7-6F4B-83ACABF2B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32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5EF4F0A-70B7-4049-9FDB-C09F507550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未来规划</a:t>
            </a:r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5E31234A-C733-5C0A-1CDC-79AAA196D1B6}"/>
              </a:ext>
            </a:extLst>
          </p:cNvPr>
          <p:cNvSpPr/>
          <p:nvPr/>
        </p:nvSpPr>
        <p:spPr>
          <a:xfrm>
            <a:off x="-3062941" y="-32613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4C4CB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BE8EA25D-5F4A-A971-F782-0ABE9B195881}"/>
              </a:ext>
            </a:extLst>
          </p:cNvPr>
          <p:cNvGrpSpPr/>
          <p:nvPr/>
        </p:nvGrpSpPr>
        <p:grpSpPr>
          <a:xfrm>
            <a:off x="570000" y="3494801"/>
            <a:ext cx="7608800" cy="360000"/>
            <a:chOff x="570000" y="3494801"/>
            <a:chExt cx="7608800" cy="360000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FB98362-AA7B-8159-053D-F5066BD94D9E}"/>
                </a:ext>
              </a:extLst>
            </p:cNvPr>
            <p:cNvCxnSpPr>
              <a:cxnSpLocks/>
            </p:cNvCxnSpPr>
            <p:nvPr/>
          </p:nvCxnSpPr>
          <p:spPr>
            <a:xfrm>
              <a:off x="570000" y="3833670"/>
              <a:ext cx="7608800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5118D26E-A0C3-0C7F-8EEA-F9F2ABE48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7075" y="3494801"/>
              <a:ext cx="360000" cy="360000"/>
            </a:xfrm>
            <a:prstGeom prst="rect">
              <a:avLst/>
            </a:prstGeom>
          </p:spPr>
        </p:pic>
        <p:pic>
          <p:nvPicPr>
            <p:cNvPr id="62" name="图形 61">
              <a:extLst>
                <a:ext uri="{FF2B5EF4-FFF2-40B4-BE49-F238E27FC236}">
                  <a16:creationId xmlns:a16="http://schemas.microsoft.com/office/drawing/2014/main" id="{FADDAF6B-5B8B-5448-6095-9BC436A06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4807" y="3494801"/>
              <a:ext cx="360000" cy="360000"/>
            </a:xfrm>
            <a:prstGeom prst="rect">
              <a:avLst/>
            </a:prstGeom>
          </p:spPr>
        </p:pic>
        <p:pic>
          <p:nvPicPr>
            <p:cNvPr id="63" name="图形 62">
              <a:extLst>
                <a:ext uri="{FF2B5EF4-FFF2-40B4-BE49-F238E27FC236}">
                  <a16:creationId xmlns:a16="http://schemas.microsoft.com/office/drawing/2014/main" id="{F5B32ABA-9519-F5A2-3242-F0286EB3A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92539" y="3494801"/>
              <a:ext cx="360000" cy="360000"/>
            </a:xfrm>
            <a:prstGeom prst="rect">
              <a:avLst/>
            </a:prstGeom>
          </p:spPr>
        </p:pic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5F15031F-116F-A2AC-0882-503786198D88}"/>
              </a:ext>
            </a:extLst>
          </p:cNvPr>
          <p:cNvSpPr txBox="1"/>
          <p:nvPr/>
        </p:nvSpPr>
        <p:spPr>
          <a:xfrm>
            <a:off x="1272586" y="3944183"/>
            <a:ext cx="708848" cy="3636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2123564-D70F-3816-B8BC-CAE0A87C6613}"/>
              </a:ext>
            </a:extLst>
          </p:cNvPr>
          <p:cNvSpPr txBox="1"/>
          <p:nvPr/>
        </p:nvSpPr>
        <p:spPr>
          <a:xfrm>
            <a:off x="3701669" y="3074956"/>
            <a:ext cx="708848" cy="3636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步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E1E0791-3893-0329-3CA4-1C546413EC0F}"/>
              </a:ext>
            </a:extLst>
          </p:cNvPr>
          <p:cNvSpPr txBox="1"/>
          <p:nvPr/>
        </p:nvSpPr>
        <p:spPr>
          <a:xfrm>
            <a:off x="6011624" y="3944183"/>
            <a:ext cx="708848" cy="3636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步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B9EA032-3B06-1514-2824-15BF32CA2402}"/>
              </a:ext>
            </a:extLst>
          </p:cNvPr>
          <p:cNvSpPr txBox="1"/>
          <p:nvPr/>
        </p:nvSpPr>
        <p:spPr>
          <a:xfrm>
            <a:off x="860911" y="2484025"/>
            <a:ext cx="2107629" cy="9545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在这里输入你的正文，阐述与关键词标题相关的具体内容</a:t>
            </a:r>
          </a:p>
        </p:txBody>
      </p: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2ADDAA6F-766E-1B25-1393-2378B11E510C}"/>
              </a:ext>
            </a:extLst>
          </p:cNvPr>
          <p:cNvGrpSpPr/>
          <p:nvPr/>
        </p:nvGrpSpPr>
        <p:grpSpPr>
          <a:xfrm>
            <a:off x="7681719" y="1580085"/>
            <a:ext cx="3993637" cy="4351549"/>
            <a:chOff x="-801905" y="4797084"/>
            <a:chExt cx="3993637" cy="4351549"/>
          </a:xfrm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9055EC1E-68BF-129B-2F15-5BB83A5B1C4B}"/>
                </a:ext>
              </a:extLst>
            </p:cNvPr>
            <p:cNvSpPr/>
            <p:nvPr/>
          </p:nvSpPr>
          <p:spPr>
            <a:xfrm>
              <a:off x="-635218" y="5089707"/>
              <a:ext cx="3024490" cy="3209442"/>
            </a:xfrm>
            <a:custGeom>
              <a:avLst/>
              <a:gdLst>
                <a:gd name="connsiteX0" fmla="*/ 2479969 w 3024490"/>
                <a:gd name="connsiteY0" fmla="*/ 378778 h 3209442"/>
                <a:gd name="connsiteX1" fmla="*/ 3024151 w 3024490"/>
                <a:gd name="connsiteY1" fmla="*/ 1326852 h 3209442"/>
                <a:gd name="connsiteX2" fmla="*/ 2524946 w 3024490"/>
                <a:gd name="connsiteY2" fmla="*/ 2271850 h 3209442"/>
                <a:gd name="connsiteX3" fmla="*/ 1823080 w 3024490"/>
                <a:gd name="connsiteY3" fmla="*/ 3003471 h 3209442"/>
                <a:gd name="connsiteX4" fmla="*/ 855222 w 3024490"/>
                <a:gd name="connsiteY4" fmla="*/ 3161952 h 3209442"/>
                <a:gd name="connsiteX5" fmla="*/ 159402 w 3024490"/>
                <a:gd name="connsiteY5" fmla="*/ 2418927 h 3209442"/>
                <a:gd name="connsiteX6" fmla="*/ 61120 w 3024490"/>
                <a:gd name="connsiteY6" fmla="*/ 1498327 h 3209442"/>
                <a:gd name="connsiteX7" fmla="*/ 737846 w 3024490"/>
                <a:gd name="connsiteY7" fmla="*/ 817782 h 3209442"/>
                <a:gd name="connsiteX8" fmla="*/ 1489835 w 3024490"/>
                <a:gd name="connsiteY8" fmla="*/ 30470 h 3209442"/>
                <a:gd name="connsiteX9" fmla="*/ 2479969 w 3024490"/>
                <a:gd name="connsiteY9" fmla="*/ 378778 h 320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24490" h="3209442">
                  <a:moveTo>
                    <a:pt x="2479969" y="378778"/>
                  </a:moveTo>
                  <a:cubicBezTo>
                    <a:pt x="2793218" y="646307"/>
                    <a:pt x="3034811" y="994031"/>
                    <a:pt x="3024151" y="1326852"/>
                  </a:cubicBezTo>
                  <a:cubicBezTo>
                    <a:pt x="3013490" y="1659672"/>
                    <a:pt x="2751317" y="1979975"/>
                    <a:pt x="2524946" y="2271850"/>
                  </a:cubicBezTo>
                  <a:cubicBezTo>
                    <a:pt x="2298575" y="2563724"/>
                    <a:pt x="2107316" y="2825896"/>
                    <a:pt x="1823080" y="3003471"/>
                  </a:cubicBezTo>
                  <a:cubicBezTo>
                    <a:pt x="1538843" y="3181046"/>
                    <a:pt x="1162318" y="3271160"/>
                    <a:pt x="855222" y="3161952"/>
                  </a:cubicBezTo>
                  <a:cubicBezTo>
                    <a:pt x="548125" y="3052745"/>
                    <a:pt x="310298" y="2745118"/>
                    <a:pt x="159402" y="2418927"/>
                  </a:cubicBezTo>
                  <a:cubicBezTo>
                    <a:pt x="8505" y="2092737"/>
                    <a:pt x="-57793" y="1747505"/>
                    <a:pt x="61120" y="1498327"/>
                  </a:cubicBezTo>
                  <a:cubicBezTo>
                    <a:pt x="180034" y="1249149"/>
                    <a:pt x="484054" y="1095230"/>
                    <a:pt x="737846" y="817782"/>
                  </a:cubicBezTo>
                  <a:cubicBezTo>
                    <a:pt x="991639" y="540335"/>
                    <a:pt x="1195839" y="137237"/>
                    <a:pt x="1489835" y="30470"/>
                  </a:cubicBezTo>
                  <a:cubicBezTo>
                    <a:pt x="1783831" y="-76298"/>
                    <a:pt x="2167516" y="111301"/>
                    <a:pt x="2479969" y="378778"/>
                  </a:cubicBezTo>
                  <a:close/>
                </a:path>
              </a:pathLst>
            </a:custGeom>
            <a:solidFill>
              <a:srgbClr val="F0F0F0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B6F5A83D-BB5C-6AEF-163B-4D1A9DDE4F16}"/>
                </a:ext>
              </a:extLst>
            </p:cNvPr>
            <p:cNvSpPr/>
            <p:nvPr/>
          </p:nvSpPr>
          <p:spPr>
            <a:xfrm rot="20734800">
              <a:off x="-220332" y="4797084"/>
              <a:ext cx="2597801" cy="2317861"/>
            </a:xfrm>
            <a:custGeom>
              <a:avLst/>
              <a:gdLst>
                <a:gd name="connsiteX0" fmla="*/ 0 w 2597801"/>
                <a:gd name="connsiteY0" fmla="*/ 0 h 2317861"/>
                <a:gd name="connsiteX1" fmla="*/ 2597802 w 2597801"/>
                <a:gd name="connsiteY1" fmla="*/ 0 h 2317861"/>
                <a:gd name="connsiteX2" fmla="*/ 2597802 w 2597801"/>
                <a:gd name="connsiteY2" fmla="*/ 2317862 h 2317861"/>
                <a:gd name="connsiteX3" fmla="*/ 0 w 2597801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801" h="2317861">
                  <a:moveTo>
                    <a:pt x="0" y="0"/>
                  </a:moveTo>
                  <a:lnTo>
                    <a:pt x="2597802" y="0"/>
                  </a:lnTo>
                  <a:lnTo>
                    <a:pt x="2597802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7F3051A1-9D87-7256-B0E4-79F8465F9752}"/>
                </a:ext>
              </a:extLst>
            </p:cNvPr>
            <p:cNvSpPr/>
            <p:nvPr/>
          </p:nvSpPr>
          <p:spPr>
            <a:xfrm rot="20734800">
              <a:off x="-190080" y="5036098"/>
              <a:ext cx="677839" cy="2317861"/>
            </a:xfrm>
            <a:custGeom>
              <a:avLst/>
              <a:gdLst>
                <a:gd name="connsiteX0" fmla="*/ 0 w 677839"/>
                <a:gd name="connsiteY0" fmla="*/ 0 h 2317861"/>
                <a:gd name="connsiteX1" fmla="*/ 677840 w 677839"/>
                <a:gd name="connsiteY1" fmla="*/ 0 h 2317861"/>
                <a:gd name="connsiteX2" fmla="*/ 677840 w 677839"/>
                <a:gd name="connsiteY2" fmla="*/ 2317862 h 2317861"/>
                <a:gd name="connsiteX3" fmla="*/ 0 w 677839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839" h="2317861">
                  <a:moveTo>
                    <a:pt x="0" y="0"/>
                  </a:moveTo>
                  <a:lnTo>
                    <a:pt x="677840" y="0"/>
                  </a:lnTo>
                  <a:lnTo>
                    <a:pt x="677840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FB2827BA-7C5C-E8A2-DB42-89D7C5E0A345}"/>
                </a:ext>
              </a:extLst>
            </p:cNvPr>
            <p:cNvSpPr/>
            <p:nvPr/>
          </p:nvSpPr>
          <p:spPr>
            <a:xfrm>
              <a:off x="-266153" y="5187960"/>
              <a:ext cx="419963" cy="419963"/>
            </a:xfrm>
            <a:custGeom>
              <a:avLst/>
              <a:gdLst>
                <a:gd name="connsiteX0" fmla="*/ 419964 w 419963"/>
                <a:gd name="connsiteY0" fmla="*/ 209982 h 419963"/>
                <a:gd name="connsiteX1" fmla="*/ 209982 w 419963"/>
                <a:gd name="connsiteY1" fmla="*/ 419964 h 419963"/>
                <a:gd name="connsiteX2" fmla="*/ 0 w 419963"/>
                <a:gd name="connsiteY2" fmla="*/ 209982 h 419963"/>
                <a:gd name="connsiteX3" fmla="*/ 209982 w 419963"/>
                <a:gd name="connsiteY3" fmla="*/ 0 h 419963"/>
                <a:gd name="connsiteX4" fmla="*/ 419964 w 419963"/>
                <a:gd name="connsiteY4" fmla="*/ 209982 h 4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63" h="419963">
                  <a:moveTo>
                    <a:pt x="419964" y="209982"/>
                  </a:moveTo>
                  <a:cubicBezTo>
                    <a:pt x="419964" y="325952"/>
                    <a:pt x="325952" y="419964"/>
                    <a:pt x="209982" y="419964"/>
                  </a:cubicBezTo>
                  <a:cubicBezTo>
                    <a:pt x="94012" y="419964"/>
                    <a:pt x="0" y="325952"/>
                    <a:pt x="0" y="209982"/>
                  </a:cubicBezTo>
                  <a:cubicBezTo>
                    <a:pt x="0" y="94012"/>
                    <a:pt x="94012" y="0"/>
                    <a:pt x="209982" y="0"/>
                  </a:cubicBezTo>
                  <a:cubicBezTo>
                    <a:pt x="325952" y="0"/>
                    <a:pt x="419964" y="94012"/>
                    <a:pt x="419964" y="209982"/>
                  </a:cubicBez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E5BCFF8C-3D71-ABCD-F347-C00C67316B44}"/>
                </a:ext>
              </a:extLst>
            </p:cNvPr>
            <p:cNvSpPr/>
            <p:nvPr/>
          </p:nvSpPr>
          <p:spPr>
            <a:xfrm rot="20734800">
              <a:off x="-220771" y="5713553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1C297218-A9A2-D55B-FF13-45C185C22BBA}"/>
                </a:ext>
              </a:extLst>
            </p:cNvPr>
            <p:cNvSpPr/>
            <p:nvPr/>
          </p:nvSpPr>
          <p:spPr>
            <a:xfrm rot="20734800">
              <a:off x="-191403" y="5827704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23F95538-6381-F7B7-4A9C-3B7301B02A8A}"/>
                </a:ext>
              </a:extLst>
            </p:cNvPr>
            <p:cNvSpPr/>
            <p:nvPr/>
          </p:nvSpPr>
          <p:spPr>
            <a:xfrm>
              <a:off x="818603" y="5856677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B87BA17C-DA25-3C9C-D967-B8E0A4B8EE52}"/>
                </a:ext>
              </a:extLst>
            </p:cNvPr>
            <p:cNvSpPr/>
            <p:nvPr/>
          </p:nvSpPr>
          <p:spPr>
            <a:xfrm rot="20734800">
              <a:off x="998512" y="5735053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2C68C61B-D0A8-3E57-3C70-E9A2284720FA}"/>
                </a:ext>
              </a:extLst>
            </p:cNvPr>
            <p:cNvSpPr/>
            <p:nvPr/>
          </p:nvSpPr>
          <p:spPr>
            <a:xfrm rot="20734800">
              <a:off x="678547" y="4923413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56F3D284-0533-A732-C156-E585774A4162}"/>
                </a:ext>
              </a:extLst>
            </p:cNvPr>
            <p:cNvSpPr/>
            <p:nvPr/>
          </p:nvSpPr>
          <p:spPr>
            <a:xfrm>
              <a:off x="1088413" y="6906162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C203139D-A195-A739-8676-18D3446ACC36}"/>
                </a:ext>
              </a:extLst>
            </p:cNvPr>
            <p:cNvSpPr/>
            <p:nvPr/>
          </p:nvSpPr>
          <p:spPr>
            <a:xfrm rot="20734800">
              <a:off x="1268402" y="6784527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2F958341-154F-A64A-78CD-40A4A9C0F7EB}"/>
                </a:ext>
              </a:extLst>
            </p:cNvPr>
            <p:cNvSpPr/>
            <p:nvPr/>
          </p:nvSpPr>
          <p:spPr>
            <a:xfrm rot="20734800">
              <a:off x="948371" y="5972888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135685B0-FEFA-60ED-063E-911DAE6ACE7F}"/>
                </a:ext>
              </a:extLst>
            </p:cNvPr>
            <p:cNvSpPr/>
            <p:nvPr/>
          </p:nvSpPr>
          <p:spPr>
            <a:xfrm>
              <a:off x="2335309" y="5086974"/>
              <a:ext cx="292987" cy="253686"/>
            </a:xfrm>
            <a:custGeom>
              <a:avLst/>
              <a:gdLst>
                <a:gd name="connsiteX0" fmla="*/ 292988 w 292987"/>
                <a:gd name="connsiteY0" fmla="*/ 0 h 253686"/>
                <a:gd name="connsiteX1" fmla="*/ 0 w 292987"/>
                <a:gd name="connsiteY1" fmla="*/ 0 h 253686"/>
                <a:gd name="connsiteX2" fmla="*/ 146494 w 292987"/>
                <a:gd name="connsiteY2" fmla="*/ 253686 h 253686"/>
                <a:gd name="connsiteX3" fmla="*/ 292988 w 292987"/>
                <a:gd name="connsiteY3" fmla="*/ 0 h 25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7" h="253686">
                  <a:moveTo>
                    <a:pt x="292988" y="0"/>
                  </a:moveTo>
                  <a:lnTo>
                    <a:pt x="0" y="0"/>
                  </a:lnTo>
                  <a:lnTo>
                    <a:pt x="146494" y="253686"/>
                  </a:lnTo>
                  <a:lnTo>
                    <a:pt x="292988" y="0"/>
                  </a:lnTo>
                  <a:close/>
                </a:path>
              </a:pathLst>
            </a:custGeom>
            <a:noFill/>
            <a:ln w="10583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A90DEB5F-0184-B05B-B6D5-98071A0692C7}"/>
                </a:ext>
              </a:extLst>
            </p:cNvPr>
            <p:cNvSpPr/>
            <p:nvPr/>
          </p:nvSpPr>
          <p:spPr>
            <a:xfrm rot="1967399">
              <a:off x="-801905" y="5412078"/>
              <a:ext cx="124747" cy="245995"/>
            </a:xfrm>
            <a:custGeom>
              <a:avLst/>
              <a:gdLst>
                <a:gd name="connsiteX0" fmla="*/ 0 w 124747"/>
                <a:gd name="connsiteY0" fmla="*/ 0 h 245995"/>
                <a:gd name="connsiteX1" fmla="*/ 124748 w 124747"/>
                <a:gd name="connsiteY1" fmla="*/ 0 h 245995"/>
                <a:gd name="connsiteX2" fmla="*/ 124748 w 124747"/>
                <a:gd name="connsiteY2" fmla="*/ 245995 h 245995"/>
                <a:gd name="connsiteX3" fmla="*/ 0 w 124747"/>
                <a:gd name="connsiteY3" fmla="*/ 245995 h 2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47" h="245995">
                  <a:moveTo>
                    <a:pt x="0" y="0"/>
                  </a:moveTo>
                  <a:lnTo>
                    <a:pt x="124748" y="0"/>
                  </a:lnTo>
                  <a:lnTo>
                    <a:pt x="124748" y="245995"/>
                  </a:lnTo>
                  <a:lnTo>
                    <a:pt x="0" y="245995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31BEAE1F-A98B-7C47-A8B5-CCEE3342AA38}"/>
                </a:ext>
              </a:extLst>
            </p:cNvPr>
            <p:cNvSpPr/>
            <p:nvPr/>
          </p:nvSpPr>
          <p:spPr>
            <a:xfrm rot="1198800">
              <a:off x="927639" y="7796985"/>
              <a:ext cx="719475" cy="1351648"/>
            </a:xfrm>
            <a:custGeom>
              <a:avLst/>
              <a:gdLst>
                <a:gd name="connsiteX0" fmla="*/ 0 w 719475"/>
                <a:gd name="connsiteY0" fmla="*/ 0 h 1351648"/>
                <a:gd name="connsiteX1" fmla="*/ 719475 w 719475"/>
                <a:gd name="connsiteY1" fmla="*/ 0 h 1351648"/>
                <a:gd name="connsiteX2" fmla="*/ 719475 w 719475"/>
                <a:gd name="connsiteY2" fmla="*/ 1351649 h 1351648"/>
                <a:gd name="connsiteX3" fmla="*/ 0 w 719475"/>
                <a:gd name="connsiteY3" fmla="*/ 1351649 h 135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475" h="1351648">
                  <a:moveTo>
                    <a:pt x="0" y="0"/>
                  </a:moveTo>
                  <a:lnTo>
                    <a:pt x="719475" y="0"/>
                  </a:lnTo>
                  <a:lnTo>
                    <a:pt x="719475" y="1351649"/>
                  </a:lnTo>
                  <a:lnTo>
                    <a:pt x="0" y="135164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F35D8B29-1C09-94E9-F901-466DD542F98B}"/>
                </a:ext>
              </a:extLst>
            </p:cNvPr>
            <p:cNvSpPr/>
            <p:nvPr/>
          </p:nvSpPr>
          <p:spPr>
            <a:xfrm>
              <a:off x="1023918" y="7616940"/>
              <a:ext cx="245677" cy="245677"/>
            </a:xfrm>
            <a:custGeom>
              <a:avLst/>
              <a:gdLst>
                <a:gd name="connsiteX0" fmla="*/ 245677 w 245677"/>
                <a:gd name="connsiteY0" fmla="*/ 122839 h 245677"/>
                <a:gd name="connsiteX1" fmla="*/ 122839 w 245677"/>
                <a:gd name="connsiteY1" fmla="*/ 245677 h 245677"/>
                <a:gd name="connsiteX2" fmla="*/ 0 w 245677"/>
                <a:gd name="connsiteY2" fmla="*/ 122839 h 245677"/>
                <a:gd name="connsiteX3" fmla="*/ 122839 w 245677"/>
                <a:gd name="connsiteY3" fmla="*/ 0 h 245677"/>
                <a:gd name="connsiteX4" fmla="*/ 245677 w 245677"/>
                <a:gd name="connsiteY4" fmla="*/ 122839 h 24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677" h="245677">
                  <a:moveTo>
                    <a:pt x="245677" y="122839"/>
                  </a:moveTo>
                  <a:cubicBezTo>
                    <a:pt x="245677" y="190680"/>
                    <a:pt x="190680" y="245677"/>
                    <a:pt x="122839" y="245677"/>
                  </a:cubicBezTo>
                  <a:cubicBezTo>
                    <a:pt x="54997" y="245677"/>
                    <a:pt x="0" y="190680"/>
                    <a:pt x="0" y="122839"/>
                  </a:cubicBezTo>
                  <a:cubicBezTo>
                    <a:pt x="0" y="54997"/>
                    <a:pt x="54997" y="0"/>
                    <a:pt x="122839" y="0"/>
                  </a:cubicBezTo>
                  <a:cubicBezTo>
                    <a:pt x="190680" y="0"/>
                    <a:pt x="245677" y="54997"/>
                    <a:pt x="245677" y="122839"/>
                  </a:cubicBezTo>
                  <a:close/>
                </a:path>
              </a:pathLst>
            </a:custGeom>
            <a:noFill/>
            <a:ln w="10583" cap="rnd">
              <a:solidFill>
                <a:srgbClr val="B6C6F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70FFAE75-A3A0-61FE-B51D-976FF42E1FD8}"/>
                </a:ext>
              </a:extLst>
            </p:cNvPr>
            <p:cNvSpPr/>
            <p:nvPr/>
          </p:nvSpPr>
          <p:spPr>
            <a:xfrm>
              <a:off x="2783225" y="7114765"/>
              <a:ext cx="408507" cy="458788"/>
            </a:xfrm>
            <a:custGeom>
              <a:avLst/>
              <a:gdLst>
                <a:gd name="connsiteX0" fmla="*/ 22330 w 408507"/>
                <a:gd name="connsiteY0" fmla="*/ 0 h 458788"/>
                <a:gd name="connsiteX1" fmla="*/ 0 w 408507"/>
                <a:gd name="connsiteY1" fmla="*/ 458788 h 458788"/>
                <a:gd name="connsiteX2" fmla="*/ 408507 w 408507"/>
                <a:gd name="connsiteY2" fmla="*/ 248700 h 458788"/>
                <a:gd name="connsiteX3" fmla="*/ 22330 w 408507"/>
                <a:gd name="connsiteY3" fmla="*/ 0 h 4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507" h="458788">
                  <a:moveTo>
                    <a:pt x="22330" y="0"/>
                  </a:moveTo>
                  <a:lnTo>
                    <a:pt x="0" y="458788"/>
                  </a:lnTo>
                  <a:lnTo>
                    <a:pt x="408507" y="248700"/>
                  </a:lnTo>
                  <a:lnTo>
                    <a:pt x="2233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0EBECC0-F7CC-9866-2F34-2758FB9A7A5C}"/>
              </a:ext>
            </a:extLst>
          </p:cNvPr>
          <p:cNvGrpSpPr/>
          <p:nvPr/>
        </p:nvGrpSpPr>
        <p:grpSpPr>
          <a:xfrm>
            <a:off x="7634710" y="2020687"/>
            <a:ext cx="3655060" cy="3308478"/>
            <a:chOff x="5147078" y="1357706"/>
            <a:chExt cx="4861981" cy="4400955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58CD6217-FDD2-B5D0-E510-5FFBAC7A7DFF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9281B63A-1BC2-22DA-F87C-F59CE5BE1BCE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12DE6010-9F95-2E62-C5DD-3936A046A10C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CCB0B54-90C8-6C3A-2F92-CC3FD5531D12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789CEFE-B049-FC6A-BAC8-A1605566E5AD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5002E33-EBAF-3D6F-02B7-76948847A5CC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6069C33-4913-4343-5483-CB213DEDD023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084A311-74C7-2703-E407-0382B75EC4D3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13448540-32CE-29EB-545D-8C16E517116B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9CE8A99-3E17-210F-434E-31316D6EC246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689A98A-33A3-C0CF-FFB8-D157139AEAD4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390D0C2B-3E3A-335F-55E6-877CA23B3014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99A4C40-9E42-F324-AE29-CB3839E443EA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955C4A5F-7CA4-BD04-32BC-2050272F7B7F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9D29BF1E-55A7-178F-8E26-A93D528C6C58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BBA57266-574F-978F-14C3-8EB596F8ADB7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FC9C2DD7-C08E-7F13-119A-7534E03141BC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79CBAC4D-567D-3ECC-AA6E-D560622221AB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4B361A4-DAC5-B207-1A3A-4A16326C12E7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613E208E-7AFB-1FFD-D6CC-3449D26AD88D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E322BBBF-75BC-2F7E-AB9D-3B5688EBF00E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3ECD8E6-354B-CE7A-A991-12765BF85D4A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D0DECD8B-972F-158F-40F8-4188B438867E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2DE94EF2-C71E-E4F6-A246-BC49971438D9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370C6AC5-D4F2-F705-F3D0-74EEC254B8DA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4BCC832-7F54-6391-9290-D9A74D7D54F6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F0A0184A-CBAE-53EF-3DB2-5CE5409DF7EA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4FEA636E-71EA-5A49-D4D3-24E68FDB1FC1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309708FA-3472-EE36-5B8F-F1700835310F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44F1B780-A240-E05C-B068-6EEBB067D892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7898282-5E62-329A-8FAD-A767993DB8BB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1EEE0129-313B-E1D8-E59F-5B253F602257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79ADF215-5BB1-52D1-B5DF-B750C337C9A3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3CB6C958-715D-DD1E-4E44-997661CDA55E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DC96D0C5-E62D-EEFA-4C6F-6AB9E505D6CF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5AE5D507-C101-01E1-9362-123A557E1FF5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5DE93ED8-4C1E-F0A0-E8D2-99958FE621AE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BFBA08C2-00B0-8537-C0EF-900FB4879DBB}"/>
              </a:ext>
            </a:extLst>
          </p:cNvPr>
          <p:cNvSpPr txBox="1"/>
          <p:nvPr/>
        </p:nvSpPr>
        <p:spPr>
          <a:xfrm>
            <a:off x="5353208" y="2484025"/>
            <a:ext cx="2107629" cy="9545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在这里输入你的正文，阐述与关键词标题相关的具体内容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F703C10-62D3-C3E7-4149-BF54B293D0A6}"/>
              </a:ext>
            </a:extLst>
          </p:cNvPr>
          <p:cNvSpPr txBox="1"/>
          <p:nvPr/>
        </p:nvSpPr>
        <p:spPr>
          <a:xfrm>
            <a:off x="3055480" y="3944183"/>
            <a:ext cx="2107629" cy="9545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在这里输入你的正文，阐述与关键词标题相关的具体内容</a:t>
            </a:r>
          </a:p>
        </p:txBody>
      </p:sp>
    </p:spTree>
    <p:extLst>
      <p:ext uri="{BB962C8B-B14F-4D97-AF65-F5344CB8AC3E}">
        <p14:creationId xmlns:p14="http://schemas.microsoft.com/office/powerpoint/2010/main" val="9122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3B350-469F-E50F-1225-A62BAB64C4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感谢聆听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1E72B1-C45F-9EE1-293C-AAE1C2C289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897A6A-6920-9920-FE1C-82DA9ADF01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汇报人：</a:t>
            </a:r>
            <a:r>
              <a:rPr lang="en-US" altLang="zh-CN" dirty="0" err="1"/>
              <a:t>OfficePLUS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9AAC543-663E-806F-AA1C-38816D4C96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LOGO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1887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PLUS 主题">
  <a:themeElements>
    <a:clrScheme name="黄橙色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BA905"/>
      </a:accent1>
      <a:accent2>
        <a:srgbClr val="F97B20"/>
      </a:accent2>
      <a:accent3>
        <a:srgbClr val="E24E0C"/>
      </a:accent3>
      <a:accent4>
        <a:srgbClr val="FDB72E"/>
      </a:accent4>
      <a:accent5>
        <a:srgbClr val="836BFF"/>
      </a:accent5>
      <a:accent6>
        <a:srgbClr val="2CB3FF"/>
      </a:accent6>
      <a:hlink>
        <a:srgbClr val="0563C1"/>
      </a:hlink>
      <a:folHlink>
        <a:srgbClr val="954F71"/>
      </a:folHlink>
    </a:clrScheme>
    <a:fontScheme name="OfficePLUS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lnSpc>
            <a:spcPct val="120000"/>
          </a:lnSpc>
          <a:defRPr sz="1600" dirty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0b223f8-5841-42fb-baf5-d5b50bb4a0ca.source-default.zh-Hans" id="{73F4A820-C007-4446-89D8-D266B76AAA83}" vid="{3758F66E-F0EB-214E-B796-69CC723FEF2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 官方模板</Template>
  <TotalTime>0</TotalTime>
  <Words>346</Words>
  <Application>Microsoft Office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微软雅黑</vt:lpstr>
      <vt:lpstr>微软雅黑 Light</vt:lpstr>
      <vt:lpstr>Arial</vt:lpstr>
      <vt:lpstr>OfficePLUS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2022-12-01T02:49:34Z</dcterms:created>
  <dcterms:modified xsi:type="dcterms:W3CDTF">2023-04-25T22:28:46Z</dcterms:modified>
</cp:coreProperties>
</file>