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B0AE-6AA3-4257-9521-48BCED6596DB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B90C8-D3CB-49F9-8022-5D4E408AC6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56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B82-8FFC-4464-979A-A3362A7D0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AB2E3-0401-4B96-AE1F-A2F46217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BC5C-9615-429C-BBF3-5E241A8E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D168-A858-4A22-AEB5-AC61F1B9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9C41-347F-42DC-85AD-73780B98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8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C1BE-1D7C-43E4-BE44-3FDE952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4D412-ECAB-4AE8-A443-3A4A36DB7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B73C-C556-4F82-98D9-19AC3F6F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C8F4E-24C8-4B48-ACB8-772F95A0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1507-E3EE-4FE1-B675-D2AB8F40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9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F9E7F-33AA-4B32-931D-799F0516D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25E43-4E43-4D21-9C1E-CBD98E9F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7528F-32D5-4F1E-B150-BC6DDD09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190A7-AA58-466B-B053-73F0C6B9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748CE-8A7B-44F2-9EA7-A7DAF8D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76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8913-4B23-4073-B825-345D812B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1EC0-2FD3-487A-9261-924AA5C3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B4B1-07DC-4F76-80BB-7023BA29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1B49-BBFD-4D02-8DC3-13238D44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9FF6-6B91-4398-9899-FA8A857B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47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B1C3-47A0-4B88-810E-DD46D967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BCC4-0C74-4FE4-A6F1-552DC823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5C1C-2D39-4962-92B6-B5B18A78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6478-D4E7-40EC-9E4A-7D1F0A8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D2A8-BDD4-4D9B-B697-B751A384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31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789D-09F5-4B1A-BBB0-486A4778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D298-4F95-4F61-BE5A-8A0EE2CB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D1094-AB77-47E7-9901-AEB0545F2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A668-C0CD-4D6D-A226-A7BDF728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3533D-B2B3-47D4-9331-56CE8431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C8CAE-8E0B-4225-B0DE-FB10AA56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6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FB8B-9E72-492F-8C4A-90325961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01AF-552E-44CF-9668-DCFA299C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5486-58E7-4969-B7E8-0623E11FF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C47D3-E2A7-4B70-9618-FD75A925B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79C92-154C-4EA9-BFB1-B228B918F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02DDF-415C-4F10-8503-865FF97C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E5C3F-7A8D-40CB-ABA0-36A7C67A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2D7AB-50E9-4E2C-B281-9E0C2CC4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3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1F23-0819-4DDB-835B-E701DAEF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A05DB-B9AB-4A13-B987-8F00DED3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0937A-C110-4E64-8C99-04B7A997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C71DE-D1C7-443C-A485-0273062F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09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2F356-395F-4814-B930-5C110AB5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58C08-BF17-4DC0-884B-A7E4802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CBBA-F7B8-4072-B384-154F0D83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3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4824-6F6B-4F37-8EA8-618758F4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A9BC-EF99-4260-A8A6-43F830A7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1C48-2229-4227-B10D-3E1F07EB4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8055B-9B77-40E9-A07A-FDDE48B9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F3AE0-8D94-40A8-A6B3-5AD811A7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3D927-B784-4AEF-9B80-012D48D8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38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5D24-67EA-4FA8-8696-69CE553F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B5E0F-E475-4636-93B3-636FF911C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4EE7-B7BB-4A36-8371-9225579C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A9540-FC59-4828-8E95-9C45104F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5F94-16EF-4AB3-B7EB-88C9167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9A3D2-4F88-4C82-A7AE-F0365D3C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97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F30F5-9FAD-4A62-88C8-C56FF23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E747-A732-4046-9F20-70E8A456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A514-0621-4836-9CBD-0B94691F2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E6D5-E038-4AB5-8DD3-6A92578F0806}" type="datetimeFigureOut">
              <a:rPr lang="en-AU" smtClean="0"/>
              <a:t>11/05/2018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77738-05F0-4F4F-8BC8-6EBAE291C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1073-61D8-4D69-906E-BA94F9F38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DB04-A2C1-48E4-99C3-D629CA585F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6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7EB67E-B9BE-402F-847A-6EB09B045EB0}"/>
              </a:ext>
            </a:extLst>
          </p:cNvPr>
          <p:cNvSpPr/>
          <p:nvPr/>
        </p:nvSpPr>
        <p:spPr>
          <a:xfrm>
            <a:off x="1955800" y="1270000"/>
            <a:ext cx="11938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Tick Generator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FB232C-ED2B-4987-92FD-7C14E34C4EF6}"/>
              </a:ext>
            </a:extLst>
          </p:cNvPr>
          <p:cNvCxnSpPr>
            <a:cxnSpLocks/>
          </p:cNvCxnSpPr>
          <p:nvPr/>
        </p:nvCxnSpPr>
        <p:spPr>
          <a:xfrm>
            <a:off x="1485900" y="1384300"/>
            <a:ext cx="4699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0399F0-50D2-43EB-8A97-5448359DFB09}"/>
              </a:ext>
            </a:extLst>
          </p:cNvPr>
          <p:cNvCxnSpPr>
            <a:cxnSpLocks/>
          </p:cNvCxnSpPr>
          <p:nvPr/>
        </p:nvCxnSpPr>
        <p:spPr>
          <a:xfrm>
            <a:off x="1485900" y="2109455"/>
            <a:ext cx="4699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77BB0A-44D3-4B80-93E1-07D38608CF52}"/>
              </a:ext>
            </a:extLst>
          </p:cNvPr>
          <p:cNvCxnSpPr>
            <a:cxnSpLocks/>
          </p:cNvCxnSpPr>
          <p:nvPr/>
        </p:nvCxnSpPr>
        <p:spPr>
          <a:xfrm>
            <a:off x="1485900" y="1759438"/>
            <a:ext cx="4699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EE3433-D397-445D-86C7-FCB5D1ECF2DF}"/>
              </a:ext>
            </a:extLst>
          </p:cNvPr>
          <p:cNvCxnSpPr>
            <a:cxnSpLocks/>
          </p:cNvCxnSpPr>
          <p:nvPr/>
        </p:nvCxnSpPr>
        <p:spPr>
          <a:xfrm>
            <a:off x="3149600" y="1759438"/>
            <a:ext cx="46990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9ADA5E-D3AA-4A89-B5B5-B9FF47B06D33}"/>
              </a:ext>
            </a:extLst>
          </p:cNvPr>
          <p:cNvSpPr txBox="1"/>
          <p:nvPr/>
        </p:nvSpPr>
        <p:spPr>
          <a:xfrm>
            <a:off x="402260" y="1199634"/>
            <a:ext cx="1070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/>
              <a:t>Resolution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3F87D-4B10-4389-BD16-3EAB65DE646B}"/>
              </a:ext>
            </a:extLst>
          </p:cNvPr>
          <p:cNvSpPr txBox="1"/>
          <p:nvPr/>
        </p:nvSpPr>
        <p:spPr>
          <a:xfrm>
            <a:off x="737554" y="1579625"/>
            <a:ext cx="748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/>
              <a:t>Tempo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888C5-F162-4580-A93E-047A3F289215}"/>
              </a:ext>
            </a:extLst>
          </p:cNvPr>
          <p:cNvSpPr txBox="1"/>
          <p:nvPr/>
        </p:nvSpPr>
        <p:spPr>
          <a:xfrm>
            <a:off x="876363" y="1940178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71D83-1957-4CAC-BF66-CD77FA648607}"/>
              </a:ext>
            </a:extLst>
          </p:cNvPr>
          <p:cNvSpPr txBox="1"/>
          <p:nvPr/>
        </p:nvSpPr>
        <p:spPr>
          <a:xfrm>
            <a:off x="3643825" y="1589673"/>
            <a:ext cx="58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600" dirty="0"/>
              <a:t>Ticks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245A52-1027-407B-81DB-934E75C7FDF8}"/>
              </a:ext>
            </a:extLst>
          </p:cNvPr>
          <p:cNvGrpSpPr/>
          <p:nvPr/>
        </p:nvGrpSpPr>
        <p:grpSpPr>
          <a:xfrm>
            <a:off x="670381" y="2623037"/>
            <a:ext cx="5898237" cy="915126"/>
            <a:chOff x="999671" y="4183395"/>
            <a:chExt cx="5898237" cy="9151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A776CF-0962-4DBB-BDBD-C955F5F296FE}"/>
                </a:ext>
              </a:extLst>
            </p:cNvPr>
            <p:cNvSpPr/>
            <p:nvPr/>
          </p:nvSpPr>
          <p:spPr>
            <a:xfrm>
              <a:off x="1003300" y="4183395"/>
              <a:ext cx="5894608" cy="9151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Standard MIDI FILE (SMF)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35A2CF-0701-4638-B0F8-E88BD5A93408}"/>
                </a:ext>
              </a:extLst>
            </p:cNvPr>
            <p:cNvSpPr/>
            <p:nvPr/>
          </p:nvSpPr>
          <p:spPr>
            <a:xfrm>
              <a:off x="999671" y="4533900"/>
              <a:ext cx="1879600" cy="564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Header Chunk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08EBD0-80D6-4B21-AA0A-1A7DD43C6A75}"/>
                </a:ext>
              </a:extLst>
            </p:cNvPr>
            <p:cNvSpPr/>
            <p:nvPr/>
          </p:nvSpPr>
          <p:spPr>
            <a:xfrm>
              <a:off x="2895600" y="4533900"/>
              <a:ext cx="1336528" cy="5646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Track 1 Chunk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CCBD70-E703-4789-8DD9-BC1D766F95E7}"/>
                </a:ext>
              </a:extLst>
            </p:cNvPr>
            <p:cNvSpPr/>
            <p:nvPr/>
          </p:nvSpPr>
          <p:spPr>
            <a:xfrm>
              <a:off x="4252680" y="4533900"/>
              <a:ext cx="1320800" cy="5646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Track 2 Chunk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CF4E9-EF20-456F-B61D-A0FF6A9000E3}"/>
                </a:ext>
              </a:extLst>
            </p:cNvPr>
            <p:cNvSpPr/>
            <p:nvPr/>
          </p:nvSpPr>
          <p:spPr>
            <a:xfrm>
              <a:off x="5577109" y="4533900"/>
              <a:ext cx="1320799" cy="5646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100000">
                  <a:srgbClr val="FFC000"/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Track 3 Chunk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7CE8C6-F992-4F00-AE01-70F3202D9347}"/>
              </a:ext>
            </a:extLst>
          </p:cNvPr>
          <p:cNvSpPr txBox="1"/>
          <p:nvPr/>
        </p:nvSpPr>
        <p:spPr>
          <a:xfrm>
            <a:off x="670381" y="3913300"/>
            <a:ext cx="95127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SMF :=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header_chunk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track_chunk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[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track_chunk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... ] </a:t>
            </a:r>
          </a:p>
          <a:p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header chunk := "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MThd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" + &lt;header_length:4&gt; + &lt;format:2&gt; + &lt;num_tracks:2&gt; + &lt;time_division:2&gt;</a:t>
            </a:r>
          </a:p>
          <a:p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track_chunk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 := "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MTrk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" + &lt;length:4&gt;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track_event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[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track_event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... ]</a:t>
            </a:r>
          </a:p>
          <a:p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track_event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 :=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time:v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+ [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midi_event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|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meta_event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|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sysex_event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]</a:t>
            </a:r>
          </a:p>
          <a:p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midi_event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 := any MIDI channel message, including running status</a:t>
            </a:r>
          </a:p>
          <a:p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meta_event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 := 0xFF + &lt;meta_type:1&gt;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length:v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event_data_bytes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</a:t>
            </a:r>
          </a:p>
          <a:p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sysex_event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 := 0xF0 + &lt;len:1&gt;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data_bytes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+ 0xF7</a:t>
            </a:r>
          </a:p>
          <a:p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sysex_event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 := 0xF7 + &lt;len:1&gt; + &lt;</a:t>
            </a:r>
            <a:r>
              <a:rPr lang="en-AU" sz="1600" dirty="0" err="1">
                <a:latin typeface="Simplified Arabic" panose="020B0604020202020204" pitchFamily="18" charset="-78"/>
                <a:cs typeface="Simplified Arabic" panose="020B0604020202020204" pitchFamily="18" charset="-78"/>
              </a:rPr>
              <a:t>data_bytes</a:t>
            </a:r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&gt; + 0xF7</a:t>
            </a:r>
          </a:p>
          <a:p>
            <a:r>
              <a:rPr lang="en-AU" sz="1600" dirty="0">
                <a:latin typeface="Simplified Arabic" panose="020B0604020202020204" pitchFamily="18" charset="-78"/>
                <a:cs typeface="Simplified Arabic" panose="020B0604020202020204" pitchFamily="18" charset="-78"/>
              </a:rPr>
              <a:t> </a:t>
            </a:r>
          </a:p>
          <a:p>
            <a:endParaRPr lang="en-AU" sz="1600" dirty="0">
              <a:latin typeface="Simplified Arabic" panose="020B0604020202020204" pitchFamily="18" charset="-78"/>
              <a:cs typeface="Simplified Arabic" panose="020B06040202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812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Simplified Arabic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4</cp:revision>
  <dcterms:created xsi:type="dcterms:W3CDTF">2018-05-02T21:33:27Z</dcterms:created>
  <dcterms:modified xsi:type="dcterms:W3CDTF">2018-05-11T02:03:23Z</dcterms:modified>
</cp:coreProperties>
</file>