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16"/>
  </p:notesMasterIdLst>
  <p:sldIdLst>
    <p:sldId id="256" r:id="rId5"/>
    <p:sldId id="311" r:id="rId6"/>
    <p:sldId id="309" r:id="rId7"/>
    <p:sldId id="374" r:id="rId8"/>
    <p:sldId id="375" r:id="rId9"/>
    <p:sldId id="378" r:id="rId10"/>
    <p:sldId id="379" r:id="rId11"/>
    <p:sldId id="380" r:id="rId12"/>
    <p:sldId id="376" r:id="rId13"/>
    <p:sldId id="377" r:id="rId14"/>
    <p:sldId id="361" r:id="rId15"/>
  </p:sldIdLst>
  <p:sldSz cx="12192000" cy="6858000"/>
  <p:notesSz cx="6881813" cy="92964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A493354-8763-441C-939F-32CB35108058}">
          <p14:sldIdLst>
            <p14:sldId id="256"/>
            <p14:sldId id="311"/>
            <p14:sldId id="309"/>
            <p14:sldId id="374"/>
            <p14:sldId id="375"/>
            <p14:sldId id="378"/>
            <p14:sldId id="379"/>
            <p14:sldId id="380"/>
            <p14:sldId id="376"/>
            <p14:sldId id="377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77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Cerea" initials="EC" lastIdx="8" clrIdx="0">
    <p:extLst>
      <p:ext uri="{19B8F6BF-5375-455C-9EA6-DF929625EA0E}">
        <p15:presenceInfo xmlns:p15="http://schemas.microsoft.com/office/powerpoint/2012/main" userId="S-1-5-21-776561741-838170752-839522115-4184" providerId="AD"/>
      </p:ext>
    </p:extLst>
  </p:cmAuthor>
  <p:cmAuthor id="2" name="Stefania Testini" initials="ST" lastIdx="6" clrIdx="1">
    <p:extLst>
      <p:ext uri="{19B8F6BF-5375-455C-9EA6-DF929625EA0E}">
        <p15:presenceInfo xmlns:p15="http://schemas.microsoft.com/office/powerpoint/2012/main" userId="S-1-5-21-776561741-838170752-839522115-2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6"/>
    <a:srgbClr val="68217A"/>
    <a:srgbClr val="0072C6"/>
    <a:srgbClr val="2E6CA4"/>
    <a:srgbClr val="FFB553"/>
    <a:srgbClr val="9B0DFF"/>
    <a:srgbClr val="FF0000"/>
    <a:srgbClr val="E80CCD"/>
    <a:srgbClr val="E8440C"/>
    <a:srgbClr val="7F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34" autoAdjust="0"/>
  </p:normalViewPr>
  <p:slideViewPr>
    <p:cSldViewPr>
      <p:cViewPr varScale="1">
        <p:scale>
          <a:sx n="114" d="100"/>
          <a:sy n="114" d="100"/>
        </p:scale>
        <p:origin x="126" y="84"/>
      </p:cViewPr>
      <p:guideLst>
        <p:guide orient="horz" pos="459"/>
        <p:guide pos="3840"/>
        <p:guide pos="438"/>
        <p:guide orient="horz" pos="771"/>
        <p:guide orient="horz" pos="2160"/>
        <p:guide orient="horz"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7D96D5-93ED-4A30-B50F-752CD755AE98}" type="datetimeFigureOut">
              <a:rPr lang="it-IT" smtClean="0"/>
              <a:t>22/10/2020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1468F6-C5A3-4BBC-82B3-E5D925D89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504334" y="1932222"/>
            <a:ext cx="9048815" cy="7143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Font typeface="Arial" pitchFamily="34" charset="0"/>
              <a:buNone/>
              <a:def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04332" y="2780928"/>
            <a:ext cx="9144064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Luogo, GG mese AAAA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04334" y="3936476"/>
            <a:ext cx="3714777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it-IT" dirty="0"/>
              <a:t>Presentatore, Ruolo</a:t>
            </a:r>
            <a:endParaRPr lang="en-US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5" y="0"/>
            <a:ext cx="745045" cy="6858000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07F7AC-8389-4E5E-B5A9-7EA56FB23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82" y="-235563"/>
            <a:ext cx="6113818" cy="2425448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0C4D92-200D-4BD9-88BB-AE3E5043C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94" y="5507465"/>
            <a:ext cx="1111032" cy="1111032"/>
          </a:xfrm>
          <a:prstGeom prst="rect">
            <a:avLst/>
          </a:prstGeom>
        </p:spPr>
      </p:pic>
      <p:pic>
        <p:nvPicPr>
          <p:cNvPr id="12" name="Immagine 11" descr="Immagine che contiene cibo, fiore&#10;&#10;Descrizione generata automaticamente">
            <a:extLst>
              <a:ext uri="{FF2B5EF4-FFF2-40B4-BE49-F238E27FC236}">
                <a16:creationId xmlns:a16="http://schemas.microsoft.com/office/drawing/2014/main" id="{A9AE9E9E-EC42-4E96-AAA6-209929E00C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5" b="39500"/>
          <a:stretch/>
        </p:blipFill>
        <p:spPr>
          <a:xfrm>
            <a:off x="346797" y="5996813"/>
            <a:ext cx="4681944" cy="719045"/>
          </a:xfrm>
          <a:prstGeom prst="rect">
            <a:avLst/>
          </a:prstGeom>
        </p:spPr>
      </p:pic>
      <p:pic>
        <p:nvPicPr>
          <p:cNvPr id="5" name="Immagine 4" descr="Immagine che contiene segnale, cibo, disegnando&#10;&#10;Descrizione generata automaticamente">
            <a:extLst>
              <a:ext uri="{FF2B5EF4-FFF2-40B4-BE49-F238E27FC236}">
                <a16:creationId xmlns:a16="http://schemas.microsoft.com/office/drawing/2014/main" id="{0F8EC911-4AC0-44DC-B317-22884682F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8"/>
          <a:stretch/>
        </p:blipFill>
        <p:spPr>
          <a:xfrm>
            <a:off x="5365799" y="5513606"/>
            <a:ext cx="2807237" cy="110489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5D489400-E6E8-42DC-9D87-D4D0FD283009}"/>
              </a:ext>
            </a:extLst>
          </p:cNvPr>
          <p:cNvSpPr/>
          <p:nvPr userDrawn="1"/>
        </p:nvSpPr>
        <p:spPr>
          <a:xfrm>
            <a:off x="606425" y="2655872"/>
            <a:ext cx="5616000" cy="2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3C0C"/>
              </a:gs>
              <a:gs pos="52000">
                <a:srgbClr val="ED7D31"/>
              </a:gs>
              <a:gs pos="100000">
                <a:srgbClr val="BF57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4173">
          <p15:clr>
            <a:srgbClr val="FBAE40"/>
          </p15:clr>
        </p15:guide>
        <p15:guide id="2" pos="212">
          <p15:clr>
            <a:srgbClr val="FBAE40"/>
          </p15:clr>
        </p15:guide>
        <p15:guide id="3" pos="3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con logo Eos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246CB9-F6C3-4BFE-8F28-E5DECD1C12B8}"/>
              </a:ext>
            </a:extLst>
          </p:cNvPr>
          <p:cNvSpPr txBox="1">
            <a:spLocks/>
          </p:cNvSpPr>
          <p:nvPr userDrawn="1"/>
        </p:nvSpPr>
        <p:spPr>
          <a:xfrm>
            <a:off x="609441" y="6208886"/>
            <a:ext cx="303669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121898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eos-solutions.it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0FEF9-61FF-4675-B692-7536255A7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2046000" y="6391488"/>
            <a:ext cx="8523588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1387A7C-3CFC-48A8-B04B-539ACF863660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788E6E5F-042D-4AFF-BBD8-F8F0318C6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00" y="5338885"/>
            <a:ext cx="2295320" cy="18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senza loghi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86BEA30-9377-407A-BB6C-07CC202769BB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90A9-D707-40EF-9DF8-FCB1609687DD}" type="datetimeFigureOut">
              <a:rPr lang="it-IT" smtClean="0"/>
              <a:t>22/10/2020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731C-A470-4FA3-8206-51D9371673B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00" y="365125"/>
            <a:ext cx="74504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 Development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Bolzano, </a:t>
            </a:r>
            <a:r>
              <a:rPr lang="it-IT" u="sng" dirty="0"/>
              <a:t>23/10/2020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Primo, Developer Labs</a:t>
            </a:r>
          </a:p>
        </p:txBody>
      </p:sp>
    </p:spTree>
    <p:extLst>
      <p:ext uri="{BB962C8B-B14F-4D97-AF65-F5344CB8AC3E}">
        <p14:creationId xmlns:p14="http://schemas.microsoft.com/office/powerpoint/2010/main" val="1572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Analysis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695400" y="1196752"/>
            <a:ext cx="9865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How?</a:t>
            </a:r>
          </a:p>
          <a:p>
            <a:r>
              <a:rPr lang="it-IT" dirty="0"/>
              <a:t>In the settings </a:t>
            </a:r>
            <a:r>
              <a:rPr lang="it-IT" dirty="0" err="1"/>
              <a:t>add</a:t>
            </a:r>
            <a:r>
              <a:rPr lang="it-IT" dirty="0"/>
              <a:t> the follow: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ED346A-8A83-4882-B0D0-5A9F84D7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132856"/>
            <a:ext cx="535379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3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4D7F6-6487-4299-B0E6-68044B4E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9716CE-1143-4D65-930B-FE7C3EC2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21382"/>
            <a:ext cx="4856957" cy="48875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963F18A-A070-40D7-B831-33B3315F0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60" y="1903668"/>
            <a:ext cx="4888512" cy="4648973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216F234-2491-48D8-BE95-B5093DEE9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2" y="-362395"/>
            <a:ext cx="6396408" cy="2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6" name="Rectangle 4"/>
          <p:cNvSpPr/>
          <p:nvPr/>
        </p:nvSpPr>
        <p:spPr>
          <a:xfrm>
            <a:off x="1927476" y="1446693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Continuing the project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1927476" y="102390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Nutritional </a:t>
            </a:r>
            <a:r>
              <a:rPr lang="en-US" sz="2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599743" y="105527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9" name="Rectangle 15"/>
          <p:cNvSpPr/>
          <p:nvPr/>
        </p:nvSpPr>
        <p:spPr>
          <a:xfrm>
            <a:off x="1927476" y="2441659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work with </a:t>
            </a:r>
            <a:r>
              <a:rPr lang="en-US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xlf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927476" y="20188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599743" y="2050243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2" name="Rectangle 20"/>
          <p:cNvSpPr/>
          <p:nvPr/>
        </p:nvSpPr>
        <p:spPr>
          <a:xfrm>
            <a:off x="1927476" y="3436625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Why? How? But most importantly WHY?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1927476" y="3013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Analysis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599743" y="304520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61" name="Straight Connector 27"/>
          <p:cNvCxnSpPr/>
          <p:nvPr/>
        </p:nvCxnSpPr>
        <p:spPr>
          <a:xfrm>
            <a:off x="463509" y="1991166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2" name="Straight Connector 28"/>
          <p:cNvCxnSpPr/>
          <p:nvPr/>
        </p:nvCxnSpPr>
        <p:spPr>
          <a:xfrm>
            <a:off x="463509" y="298869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>
            <a:off x="463509" y="397698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44A1A5D-5B8B-4559-ADDB-5C91902D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1793853"/>
            <a:ext cx="4574042" cy="33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Nutritional </a:t>
            </a:r>
            <a:r>
              <a:rPr lang="en-US" sz="4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customer ADM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action on the Item List.</a:t>
            </a:r>
          </a:p>
          <a:p>
            <a:r>
              <a:rPr lang="it-IT" dirty="0" err="1"/>
              <a:t>This</a:t>
            </a:r>
            <a:r>
              <a:rPr lang="it-IT" dirty="0"/>
              <a:t> action </a:t>
            </a:r>
            <a:r>
              <a:rPr lang="it-IT" dirty="0" err="1"/>
              <a:t>will</a:t>
            </a:r>
            <a:r>
              <a:rPr lang="it-IT" dirty="0"/>
              <a:t> show a </a:t>
            </a:r>
            <a:r>
              <a:rPr lang="it-IT" dirty="0" err="1"/>
              <a:t>summary</a:t>
            </a:r>
            <a:r>
              <a:rPr lang="it-IT" dirty="0"/>
              <a:t> page </a:t>
            </a:r>
            <a:r>
              <a:rPr lang="it-IT" dirty="0" err="1"/>
              <a:t>containing</a:t>
            </a:r>
            <a:r>
              <a:rPr lang="it-IT" dirty="0"/>
              <a:t> the sum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nutritional</a:t>
            </a:r>
            <a:r>
              <a:rPr lang="it-IT" dirty="0"/>
              <a:t> information of </a:t>
            </a:r>
            <a:r>
              <a:rPr lang="it-IT" dirty="0" err="1"/>
              <a:t>every</a:t>
            </a:r>
            <a:r>
              <a:rPr lang="it-IT" dirty="0"/>
              <a:t> item.</a:t>
            </a:r>
          </a:p>
          <a:p>
            <a:endParaRPr lang="it-IT" dirty="0"/>
          </a:p>
          <a:p>
            <a:r>
              <a:rPr lang="it-IT" dirty="0" err="1"/>
              <a:t>Tip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Use a </a:t>
            </a:r>
            <a:r>
              <a:rPr lang="it-IT" dirty="0" err="1"/>
              <a:t>temporary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to store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informations</a:t>
            </a:r>
            <a:r>
              <a:rPr lang="it-IT" dirty="0"/>
              <a:t> (</a:t>
            </a:r>
            <a:r>
              <a:rPr lang="it-IT" dirty="0" err="1"/>
              <a:t>fat</a:t>
            </a:r>
            <a:r>
              <a:rPr lang="it-IT" dirty="0"/>
              <a:t>, </a:t>
            </a:r>
            <a:r>
              <a:rPr lang="it-IT" dirty="0" err="1"/>
              <a:t>protein,sugar</a:t>
            </a:r>
            <a:r>
              <a:rPr lang="it-IT" dirty="0"/>
              <a:t>…)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Calcsum</a:t>
            </a:r>
            <a:r>
              <a:rPr lang="it-IT" dirty="0"/>
              <a:t>?</a:t>
            </a:r>
          </a:p>
        </p:txBody>
      </p: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428555A-04A8-4CA9-B246-BD1F9CF0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45687"/>
              </p:ext>
            </p:extLst>
          </p:nvPr>
        </p:nvGraphicFramePr>
        <p:xfrm>
          <a:off x="1868966" y="4157520"/>
          <a:ext cx="8979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187">
                  <a:extLst>
                    <a:ext uri="{9D8B030D-6E8A-4147-A177-3AD203B41FA5}">
                      <a16:colId xmlns:a16="http://schemas.microsoft.com/office/drawing/2014/main" val="3935426011"/>
                    </a:ext>
                  </a:extLst>
                </a:gridCol>
                <a:gridCol w="2529991">
                  <a:extLst>
                    <a:ext uri="{9D8B030D-6E8A-4147-A177-3AD203B41FA5}">
                      <a16:colId xmlns:a16="http://schemas.microsoft.com/office/drawing/2014/main" val="4033881087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3456302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Amount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Additional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infos</a:t>
                      </a:r>
                      <a:r>
                        <a:rPr lang="it-I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2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Protein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65950,5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Sum of </a:t>
                      </a:r>
                      <a:r>
                        <a:rPr lang="it-IT" dirty="0" err="1"/>
                        <a:t>proteins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every</a:t>
                      </a:r>
                      <a:r>
                        <a:rPr lang="it-IT" dirty="0"/>
                        <a:t>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1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Sum of </a:t>
                      </a:r>
                      <a:r>
                        <a:rPr lang="it-IT" dirty="0" err="1"/>
                        <a:t>Fats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every</a:t>
                      </a:r>
                      <a:r>
                        <a:rPr lang="it-IT" dirty="0"/>
                        <a:t>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4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Sugars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Sum of </a:t>
                      </a:r>
                      <a:r>
                        <a:rPr lang="it-IT" dirty="0" err="1"/>
                        <a:t>Sugars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every</a:t>
                      </a:r>
                      <a:r>
                        <a:rPr lang="it-IT" dirty="0"/>
                        <a:t>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8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1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Nutritional </a:t>
            </a:r>
            <a:r>
              <a:rPr lang="en-US" sz="4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or 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Nutritional</a:t>
            </a:r>
            <a:r>
              <a:rPr lang="it-IT" dirty="0"/>
              <a:t> Information for an item, show 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sum of </a:t>
            </a:r>
            <a:r>
              <a:rPr lang="it-IT" dirty="0" err="1"/>
              <a:t>calories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2000 (&gt;2000).</a:t>
            </a:r>
          </a:p>
          <a:p>
            <a:endParaRPr lang="it-IT" dirty="0"/>
          </a:p>
          <a:p>
            <a:r>
              <a:rPr lang="it-IT" dirty="0" err="1"/>
              <a:t>Tip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System Event or Trigger? </a:t>
            </a:r>
          </a:p>
        </p:txBody>
      </p:sp>
    </p:spTree>
    <p:extLst>
      <p:ext uri="{BB962C8B-B14F-4D97-AF65-F5344CB8AC3E}">
        <p14:creationId xmlns:p14="http://schemas.microsoft.com/office/powerpoint/2010/main" val="249352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Nutritional </a:t>
            </a:r>
            <a:r>
              <a:rPr lang="en-US" sz="4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Nutritional</a:t>
            </a:r>
            <a:r>
              <a:rPr lang="it-IT" dirty="0"/>
              <a:t> Information page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showed</a:t>
            </a:r>
            <a:r>
              <a:rPr lang="it-IT" dirty="0"/>
              <a:t> to the user, </a:t>
            </a:r>
            <a:r>
              <a:rPr lang="it-IT" dirty="0" err="1"/>
              <a:t>add</a:t>
            </a:r>
            <a:r>
              <a:rPr lang="it-IT" dirty="0"/>
              <a:t> a style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with </a:t>
            </a:r>
            <a:r>
              <a:rPr lang="it-IT" dirty="0" err="1"/>
              <a:t>this</a:t>
            </a:r>
            <a:r>
              <a:rPr lang="it-IT" dirty="0"/>
              <a:t> rule: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&lt; 10: </a:t>
            </a:r>
            <a:r>
              <a:rPr lang="it-IT" dirty="0" err="1"/>
              <a:t>StyleExpr</a:t>
            </a:r>
            <a:r>
              <a:rPr lang="it-IT" dirty="0"/>
              <a:t>: </a:t>
            </a:r>
            <a:r>
              <a:rPr lang="it-IT" dirty="0" err="1"/>
              <a:t>Normal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&gt; 10 and &lt;100: </a:t>
            </a:r>
            <a:r>
              <a:rPr lang="it-IT" dirty="0" err="1"/>
              <a:t>StyleExpr</a:t>
            </a:r>
            <a:r>
              <a:rPr lang="it-IT" dirty="0"/>
              <a:t>: </a:t>
            </a:r>
            <a:r>
              <a:rPr lang="it-IT" dirty="0" err="1"/>
              <a:t>Favorable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&gt;100: </a:t>
            </a:r>
            <a:r>
              <a:rPr lang="it-IT" dirty="0" err="1"/>
              <a:t>StyleExpr</a:t>
            </a:r>
            <a:r>
              <a:rPr lang="it-IT" dirty="0"/>
              <a:t>: </a:t>
            </a:r>
            <a:r>
              <a:rPr lang="it-IT" dirty="0" err="1"/>
              <a:t>Attention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Tip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Use the </a:t>
            </a:r>
            <a:r>
              <a:rPr lang="it-IT" dirty="0" err="1"/>
              <a:t>StyleExpr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on page fields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Ask</a:t>
            </a:r>
            <a:r>
              <a:rPr lang="it-IT" dirty="0"/>
              <a:t> for help</a:t>
            </a:r>
          </a:p>
        </p:txBody>
      </p:sp>
    </p:spTree>
    <p:extLst>
      <p:ext uri="{BB962C8B-B14F-4D97-AF65-F5344CB8AC3E}">
        <p14:creationId xmlns:p14="http://schemas.microsoft.com/office/powerpoint/2010/main" val="412183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Setup:</a:t>
            </a:r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app.json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C71DBD-A029-421C-8F36-7AD946D3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023996"/>
            <a:ext cx="308653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6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Usage</a:t>
            </a:r>
            <a:r>
              <a:rPr lang="it-IT" dirty="0"/>
              <a:t>:</a:t>
            </a:r>
          </a:p>
          <a:p>
            <a:r>
              <a:rPr lang="it-IT" dirty="0"/>
              <a:t>After </a:t>
            </a:r>
            <a:r>
              <a:rPr lang="it-IT" dirty="0" err="1"/>
              <a:t>adding</a:t>
            </a:r>
            <a:r>
              <a:rPr lang="it-IT" dirty="0"/>
              <a:t> the feature in the </a:t>
            </a:r>
            <a:r>
              <a:rPr lang="it-IT" dirty="0" err="1"/>
              <a:t>app.json</a:t>
            </a:r>
            <a:r>
              <a:rPr lang="it-IT" dirty="0"/>
              <a:t>, build the app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create the *.</a:t>
            </a:r>
            <a:r>
              <a:rPr lang="it-IT" dirty="0" err="1"/>
              <a:t>g.xlf</a:t>
            </a:r>
            <a:r>
              <a:rPr lang="it-IT" dirty="0"/>
              <a:t> file: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AAB444-789B-42F8-AB33-555C8B45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338893"/>
            <a:ext cx="4220164" cy="79068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1D1819-0B0C-42FF-9B85-037C9520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717032"/>
            <a:ext cx="570238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1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EOS XLF Editor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E51A8E-2F10-4073-9F57-3AF11FD8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282628"/>
            <a:ext cx="9480376" cy="43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 Analysis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Why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With </a:t>
            </a:r>
            <a:r>
              <a:rPr lang="it-IT" dirty="0" err="1"/>
              <a:t>appsource</a:t>
            </a:r>
            <a:r>
              <a:rPr lang="it-IT" dirty="0"/>
              <a:t> and </a:t>
            </a:r>
            <a:r>
              <a:rPr lang="it-IT" dirty="0" err="1"/>
              <a:t>validation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app, the code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(or </a:t>
            </a:r>
            <a:r>
              <a:rPr lang="it-IT" dirty="0" err="1"/>
              <a:t>quite</a:t>
            </a:r>
            <a:r>
              <a:rPr lang="it-IT" dirty="0"/>
              <a:t>) conventions.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Performance </a:t>
            </a:r>
            <a:r>
              <a:rPr lang="it-IT" dirty="0" err="1"/>
              <a:t>Tips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49ADBFD8-5FB1-4586-B908-D59CE165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348880"/>
            <a:ext cx="3979937" cy="39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0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9147e67602eb59fc79c714c38d69efa71a97"/>
</p:tagLst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-Template Vuoto EOS.pptx" id="{09357966-1244-4C9C-ABE7-10CABF585D7F}" vid="{CA5CCBA2-C69A-4968-A12A-9E240499EB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3E918542C4344C86D7BBC830D9DBF1" ma:contentTypeVersion="11" ma:contentTypeDescription="Creare un nuovo documento." ma:contentTypeScope="" ma:versionID="3f2b293109411aae4ad6967c5cc67a74">
  <xsd:schema xmlns:xsd="http://www.w3.org/2001/XMLSchema" xmlns:xs="http://www.w3.org/2001/XMLSchema" xmlns:p="http://schemas.microsoft.com/office/2006/metadata/properties" xmlns:ns2="9e95516d-c5d0-4eab-bd97-39f8029628da" xmlns:ns3="63ccc1af-2f79-4e81-b570-a9206b0e9e42" targetNamespace="http://schemas.microsoft.com/office/2006/metadata/properties" ma:root="true" ma:fieldsID="b3120eafde8c2b2adb32136cee460b74" ns2:_="" ns3:_="">
    <xsd:import namespace="9e95516d-c5d0-4eab-bd97-39f8029628da"/>
    <xsd:import namespace="63ccc1af-2f79-4e81-b570-a9206b0e9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5516d-c5d0-4eab-bd97-39f80296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cc1af-2f79-4e81-b570-a9206b0e9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8D368F-6BDC-49B7-954C-AC8E031675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8C45B0-9812-43E9-8936-04F4B533E77A}">
  <ds:schemaRefs>
    <ds:schemaRef ds:uri="http://schemas.microsoft.com/office/2006/documentManagement/types"/>
    <ds:schemaRef ds:uri="http://purl.org/dc/dcmitype/"/>
    <ds:schemaRef ds:uri="d6b4e52b-ffa4-4672-81e0-e946dc9799f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AEABB44-C0BE-4A15-A45E-9C0D1E3E0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5516d-c5d0-4eab-bd97-39f8029628da"/>
    <ds:schemaRef ds:uri="63ccc1af-2f79-4e81-b570-a9206b0e9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2020 -Template Vuoto EOS</Template>
  <TotalTime>304</TotalTime>
  <Words>301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 Black</vt:lpstr>
      <vt:lpstr>Segoe UI Light</vt:lpstr>
      <vt:lpstr>Segoe UI Semibold</vt:lpstr>
      <vt:lpstr>Segoe UI Semilight</vt:lpstr>
      <vt:lpstr>1_Tema di Office</vt:lpstr>
      <vt:lpstr>AL Development</vt:lpstr>
      <vt:lpstr>Agenda</vt:lpstr>
      <vt:lpstr>Nutritional Informations</vt:lpstr>
      <vt:lpstr>Nutritional Informations</vt:lpstr>
      <vt:lpstr>Nutritional Informations</vt:lpstr>
      <vt:lpstr>Translations</vt:lpstr>
      <vt:lpstr>Translations</vt:lpstr>
      <vt:lpstr>EOS XLF Editor</vt:lpstr>
      <vt:lpstr>Code Analysis</vt:lpstr>
      <vt:lpstr>Code Analysis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Rigon</dc:creator>
  <cp:keywords>Template EOS</cp:keywords>
  <cp:lastModifiedBy>Stefano Primo</cp:lastModifiedBy>
  <cp:revision>8</cp:revision>
  <cp:lastPrinted>2015-01-08T07:58:14Z</cp:lastPrinted>
  <dcterms:created xsi:type="dcterms:W3CDTF">2020-05-18T14:48:05Z</dcterms:created>
  <dcterms:modified xsi:type="dcterms:W3CDTF">2020-10-22T16:26:24Z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0x0101004A3E918542C4344C86D7BBC830D9DBF1</vt:lpwstr>
  </property>
</Properties>
</file>