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4"/>
  </p:sldMasterIdLst>
  <p:notesMasterIdLst>
    <p:notesMasterId r:id="rId21"/>
  </p:notesMasterIdLst>
  <p:sldIdLst>
    <p:sldId id="256" r:id="rId5"/>
    <p:sldId id="311" r:id="rId6"/>
    <p:sldId id="309" r:id="rId7"/>
    <p:sldId id="363" r:id="rId8"/>
    <p:sldId id="364" r:id="rId9"/>
    <p:sldId id="365" r:id="rId10"/>
    <p:sldId id="366" r:id="rId11"/>
    <p:sldId id="368" r:id="rId12"/>
    <p:sldId id="367" r:id="rId13"/>
    <p:sldId id="369" r:id="rId14"/>
    <p:sldId id="370" r:id="rId15"/>
    <p:sldId id="374" r:id="rId16"/>
    <p:sldId id="371" r:id="rId17"/>
    <p:sldId id="372" r:id="rId18"/>
    <p:sldId id="373" r:id="rId19"/>
    <p:sldId id="361" r:id="rId20"/>
  </p:sldIdLst>
  <p:sldSz cx="12192000" cy="6858000"/>
  <p:notesSz cx="6881813" cy="9296400"/>
  <p:custDataLst>
    <p:tags r:id="rId22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3A493354-8763-441C-939F-32CB35108058}">
          <p14:sldIdLst>
            <p14:sldId id="256"/>
            <p14:sldId id="311"/>
            <p14:sldId id="309"/>
            <p14:sldId id="363"/>
            <p14:sldId id="364"/>
            <p14:sldId id="365"/>
            <p14:sldId id="366"/>
            <p14:sldId id="368"/>
            <p14:sldId id="367"/>
            <p14:sldId id="369"/>
            <p14:sldId id="370"/>
            <p14:sldId id="374"/>
            <p14:sldId id="371"/>
            <p14:sldId id="372"/>
          </p14:sldIdLst>
        </p14:section>
        <p14:section name="DOPO PRANZO" id="{0BA92852-7975-4027-976C-7200E0905EE7}">
          <p14:sldIdLst>
            <p14:sldId id="373"/>
            <p14:sldId id="3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4" orient="horz" pos="771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9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ena Cerea" initials="EC" lastIdx="8" clrIdx="0">
    <p:extLst>
      <p:ext uri="{19B8F6BF-5375-455C-9EA6-DF929625EA0E}">
        <p15:presenceInfo xmlns:p15="http://schemas.microsoft.com/office/powerpoint/2012/main" userId="S-1-5-21-776561741-838170752-839522115-4184" providerId="AD"/>
      </p:ext>
    </p:extLst>
  </p:cmAuthor>
  <p:cmAuthor id="2" name="Stefania Testini" initials="ST" lastIdx="6" clrIdx="1">
    <p:extLst>
      <p:ext uri="{19B8F6BF-5375-455C-9EA6-DF929625EA0E}">
        <p15:presenceInfo xmlns:p15="http://schemas.microsoft.com/office/powerpoint/2012/main" userId="S-1-5-21-776561741-838170752-839522115-26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106"/>
    <a:srgbClr val="68217A"/>
    <a:srgbClr val="0072C6"/>
    <a:srgbClr val="2E6CA4"/>
    <a:srgbClr val="FFB553"/>
    <a:srgbClr val="9B0DFF"/>
    <a:srgbClr val="FF0000"/>
    <a:srgbClr val="E80CCD"/>
    <a:srgbClr val="E8440C"/>
    <a:srgbClr val="7F5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434" autoAdjust="0"/>
  </p:normalViewPr>
  <p:slideViewPr>
    <p:cSldViewPr>
      <p:cViewPr varScale="1">
        <p:scale>
          <a:sx n="86" d="100"/>
          <a:sy n="86" d="100"/>
        </p:scale>
        <p:origin x="509" y="48"/>
      </p:cViewPr>
      <p:guideLst>
        <p:guide orient="horz" pos="459"/>
        <p:guide pos="3840"/>
        <p:guide pos="438"/>
        <p:guide orient="horz" pos="771"/>
        <p:guide orient="horz" pos="2160"/>
        <p:guide orient="horz" pos="9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8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AD0820-58E2-49FC-96DD-DD577DB7848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35F984D-4A1A-497F-8955-490FA5518C82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/>
            <a:t>Make some </a:t>
          </a:r>
          <a:r>
            <a:rPr lang="it-IT" dirty="0" err="1"/>
            <a:t>changes</a:t>
          </a:r>
          <a:endParaRPr lang="it-IT" dirty="0"/>
        </a:p>
      </dgm:t>
    </dgm:pt>
    <dgm:pt modelId="{00B36B2A-DBF3-4DCC-A0EC-98416C74A715}" type="parTrans" cxnId="{2D73AEBE-AB0A-44AD-AF3E-91C5EC62D611}">
      <dgm:prSet/>
      <dgm:spPr/>
      <dgm:t>
        <a:bodyPr/>
        <a:lstStyle/>
        <a:p>
          <a:endParaRPr lang="it-IT"/>
        </a:p>
      </dgm:t>
    </dgm:pt>
    <dgm:pt modelId="{B4176C57-FE17-4E06-A9C0-79CD0029D84C}" type="sibTrans" cxnId="{2D73AEBE-AB0A-44AD-AF3E-91C5EC62D611}">
      <dgm:prSet/>
      <dgm:spPr/>
      <dgm:t>
        <a:bodyPr/>
        <a:lstStyle/>
        <a:p>
          <a:endParaRPr lang="it-IT"/>
        </a:p>
      </dgm:t>
    </dgm:pt>
    <dgm:pt modelId="{DB72116F-0C7F-4126-9969-751B90E8E944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/>
            <a:t>Stage the </a:t>
          </a:r>
          <a:r>
            <a:rPr lang="it-IT" dirty="0" err="1"/>
            <a:t>changes</a:t>
          </a:r>
          <a:endParaRPr lang="it-IT" dirty="0"/>
        </a:p>
      </dgm:t>
    </dgm:pt>
    <dgm:pt modelId="{ACD09AC7-4230-43BA-9DB4-08AF80B1A952}" type="parTrans" cxnId="{81EE57BA-6EE8-47E0-AB18-79E80F254ADB}">
      <dgm:prSet/>
      <dgm:spPr/>
      <dgm:t>
        <a:bodyPr/>
        <a:lstStyle/>
        <a:p>
          <a:endParaRPr lang="it-IT"/>
        </a:p>
      </dgm:t>
    </dgm:pt>
    <dgm:pt modelId="{79358077-3E56-447E-ABF6-126F553396B5}" type="sibTrans" cxnId="{81EE57BA-6EE8-47E0-AB18-79E80F254ADB}">
      <dgm:prSet/>
      <dgm:spPr/>
      <dgm:t>
        <a:bodyPr/>
        <a:lstStyle/>
        <a:p>
          <a:endParaRPr lang="it-IT"/>
        </a:p>
      </dgm:t>
    </dgm:pt>
    <dgm:pt modelId="{FCF82C56-2FF9-497F-8610-B3512DE1BB86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err="1"/>
            <a:t>Commit</a:t>
          </a:r>
          <a:endParaRPr lang="it-IT" dirty="0"/>
        </a:p>
      </dgm:t>
    </dgm:pt>
    <dgm:pt modelId="{41AD9D11-EB3B-4670-9450-FF0A54F019AD}" type="parTrans" cxnId="{70881D63-BAF7-4828-A735-B2EDA532F131}">
      <dgm:prSet/>
      <dgm:spPr/>
      <dgm:t>
        <a:bodyPr/>
        <a:lstStyle/>
        <a:p>
          <a:endParaRPr lang="it-IT"/>
        </a:p>
      </dgm:t>
    </dgm:pt>
    <dgm:pt modelId="{AF49104C-6DE1-4C76-89FC-3FB93710117F}" type="sibTrans" cxnId="{70881D63-BAF7-4828-A735-B2EDA532F131}">
      <dgm:prSet/>
      <dgm:spPr/>
      <dgm:t>
        <a:bodyPr/>
        <a:lstStyle/>
        <a:p>
          <a:endParaRPr lang="it-IT"/>
        </a:p>
      </dgm:t>
    </dgm:pt>
    <dgm:pt modelId="{CAEE3D47-66C2-47B9-A61C-1B468C84A96A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err="1"/>
            <a:t>Push</a:t>
          </a:r>
          <a:endParaRPr lang="it-IT" dirty="0"/>
        </a:p>
      </dgm:t>
    </dgm:pt>
    <dgm:pt modelId="{1966E4A2-6DAA-4CBB-91F5-573BDDA9FF77}" type="parTrans" cxnId="{BE1F65A8-9B04-49A5-8CB6-C75B84726DFB}">
      <dgm:prSet/>
      <dgm:spPr/>
      <dgm:t>
        <a:bodyPr/>
        <a:lstStyle/>
        <a:p>
          <a:endParaRPr lang="it-IT"/>
        </a:p>
      </dgm:t>
    </dgm:pt>
    <dgm:pt modelId="{2E0CFB23-F598-4FE1-90AE-4858A5F78A2E}" type="sibTrans" cxnId="{BE1F65A8-9B04-49A5-8CB6-C75B84726DFB}">
      <dgm:prSet/>
      <dgm:spPr/>
      <dgm:t>
        <a:bodyPr/>
        <a:lstStyle/>
        <a:p>
          <a:endParaRPr lang="it-IT"/>
        </a:p>
      </dgm:t>
    </dgm:pt>
    <dgm:pt modelId="{7D2BF25F-590C-4842-AFB1-768E75B50817}" type="pres">
      <dgm:prSet presAssocID="{09AD0820-58E2-49FC-96DD-DD577DB78483}" presName="rootnode" presStyleCnt="0">
        <dgm:presLayoutVars>
          <dgm:chMax/>
          <dgm:chPref/>
          <dgm:dir/>
          <dgm:animLvl val="lvl"/>
        </dgm:presLayoutVars>
      </dgm:prSet>
      <dgm:spPr/>
    </dgm:pt>
    <dgm:pt modelId="{CA35F0DC-0E42-4C4E-A585-6E605861A05E}" type="pres">
      <dgm:prSet presAssocID="{435F984D-4A1A-497F-8955-490FA5518C82}" presName="composite" presStyleCnt="0"/>
      <dgm:spPr/>
    </dgm:pt>
    <dgm:pt modelId="{64B411DF-74FB-447B-9F47-7F9E4C02BEEE}" type="pres">
      <dgm:prSet presAssocID="{435F984D-4A1A-497F-8955-490FA5518C82}" presName="bentUpArrow1" presStyleLbl="alignImgPlace1" presStyleIdx="0" presStyleCnt="3"/>
      <dgm:spPr/>
    </dgm:pt>
    <dgm:pt modelId="{526F4DD6-266B-4804-A537-C1558B70B458}" type="pres">
      <dgm:prSet presAssocID="{435F984D-4A1A-497F-8955-490FA5518C82}" presName="ParentText" presStyleLbl="node1" presStyleIdx="0" presStyleCnt="4" custScaleX="183998" custScaleY="90580" custLinFactNeighborX="20692" custLinFactNeighborY="4300">
        <dgm:presLayoutVars>
          <dgm:chMax val="1"/>
          <dgm:chPref val="1"/>
          <dgm:bulletEnabled val="1"/>
        </dgm:presLayoutVars>
      </dgm:prSet>
      <dgm:spPr/>
    </dgm:pt>
    <dgm:pt modelId="{E1B81C89-DB33-46B1-8466-6DE4FE7702E9}" type="pres">
      <dgm:prSet presAssocID="{435F984D-4A1A-497F-8955-490FA5518C82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86B109FA-873C-4C25-8D2B-C625E12FA3A5}" type="pres">
      <dgm:prSet presAssocID="{B4176C57-FE17-4E06-A9C0-79CD0029D84C}" presName="sibTrans" presStyleCnt="0"/>
      <dgm:spPr/>
    </dgm:pt>
    <dgm:pt modelId="{D3537EA0-BDF7-4C9B-B06C-16F69AD9D14D}" type="pres">
      <dgm:prSet presAssocID="{DB72116F-0C7F-4126-9969-751B90E8E944}" presName="composite" presStyleCnt="0"/>
      <dgm:spPr/>
    </dgm:pt>
    <dgm:pt modelId="{2007D1EE-9F73-467C-B599-9EB7E790562B}" type="pres">
      <dgm:prSet presAssocID="{DB72116F-0C7F-4126-9969-751B90E8E944}" presName="bentUpArrow1" presStyleLbl="alignImgPlace1" presStyleIdx="1" presStyleCnt="3"/>
      <dgm:spPr/>
    </dgm:pt>
    <dgm:pt modelId="{435C76C1-4B72-4B6D-8502-BE7171A0A608}" type="pres">
      <dgm:prSet presAssocID="{DB72116F-0C7F-4126-9969-751B90E8E944}" presName="ParentText" presStyleLbl="node1" presStyleIdx="1" presStyleCnt="4" custScaleX="183998" custScaleY="90580" custLinFactNeighborX="20692" custLinFactNeighborY="4300">
        <dgm:presLayoutVars>
          <dgm:chMax val="1"/>
          <dgm:chPref val="1"/>
          <dgm:bulletEnabled val="1"/>
        </dgm:presLayoutVars>
      </dgm:prSet>
      <dgm:spPr/>
    </dgm:pt>
    <dgm:pt modelId="{1649AEAA-FC53-4B8F-8858-CE8274DA0DA1}" type="pres">
      <dgm:prSet presAssocID="{DB72116F-0C7F-4126-9969-751B90E8E944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F332CE3-72FA-44BD-AFD5-DB5B80C97BF2}" type="pres">
      <dgm:prSet presAssocID="{79358077-3E56-447E-ABF6-126F553396B5}" presName="sibTrans" presStyleCnt="0"/>
      <dgm:spPr/>
    </dgm:pt>
    <dgm:pt modelId="{0513D004-D4BA-4268-8EE0-214CDDF4B1C2}" type="pres">
      <dgm:prSet presAssocID="{FCF82C56-2FF9-497F-8610-B3512DE1BB86}" presName="composite" presStyleCnt="0"/>
      <dgm:spPr/>
    </dgm:pt>
    <dgm:pt modelId="{11FF23C2-F589-4414-8B5F-0E474353F1E9}" type="pres">
      <dgm:prSet presAssocID="{FCF82C56-2FF9-497F-8610-B3512DE1BB86}" presName="bentUpArrow1" presStyleLbl="alignImgPlace1" presStyleIdx="2" presStyleCnt="3"/>
      <dgm:spPr/>
    </dgm:pt>
    <dgm:pt modelId="{69BCD220-463F-4424-BBC8-52A089061B0C}" type="pres">
      <dgm:prSet presAssocID="{FCF82C56-2FF9-497F-8610-B3512DE1BB86}" presName="ParentText" presStyleLbl="node1" presStyleIdx="2" presStyleCnt="4" custScaleX="183998" custScaleY="90580" custLinFactNeighborX="20692" custLinFactNeighborY="4300">
        <dgm:presLayoutVars>
          <dgm:chMax val="1"/>
          <dgm:chPref val="1"/>
          <dgm:bulletEnabled val="1"/>
        </dgm:presLayoutVars>
      </dgm:prSet>
      <dgm:spPr/>
    </dgm:pt>
    <dgm:pt modelId="{D161C2D9-C5DB-4545-8D49-802CDCFB6F9F}" type="pres">
      <dgm:prSet presAssocID="{FCF82C56-2FF9-497F-8610-B3512DE1BB86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2D74AE46-6189-4589-BB74-D77658BB37B3}" type="pres">
      <dgm:prSet presAssocID="{AF49104C-6DE1-4C76-89FC-3FB93710117F}" presName="sibTrans" presStyleCnt="0"/>
      <dgm:spPr/>
    </dgm:pt>
    <dgm:pt modelId="{4102271E-6B33-4CAF-BB80-FF5782D1B0B0}" type="pres">
      <dgm:prSet presAssocID="{CAEE3D47-66C2-47B9-A61C-1B468C84A96A}" presName="composite" presStyleCnt="0"/>
      <dgm:spPr/>
    </dgm:pt>
    <dgm:pt modelId="{0F8B9EC0-0DD1-4E3D-80AF-3AA6F2770675}" type="pres">
      <dgm:prSet presAssocID="{CAEE3D47-66C2-47B9-A61C-1B468C84A96A}" presName="ParentText" presStyleLbl="node1" presStyleIdx="3" presStyleCnt="4" custScaleX="183998" custScaleY="90580" custLinFactNeighborX="22526" custLinFactNeighborY="7242">
        <dgm:presLayoutVars>
          <dgm:chMax val="1"/>
          <dgm:chPref val="1"/>
          <dgm:bulletEnabled val="1"/>
        </dgm:presLayoutVars>
      </dgm:prSet>
      <dgm:spPr/>
    </dgm:pt>
  </dgm:ptLst>
  <dgm:cxnLst>
    <dgm:cxn modelId="{30E0C602-A510-4681-80E1-59F781D5F25F}" type="presOf" srcId="{FCF82C56-2FF9-497F-8610-B3512DE1BB86}" destId="{69BCD220-463F-4424-BBC8-52A089061B0C}" srcOrd="0" destOrd="0" presId="urn:microsoft.com/office/officeart/2005/8/layout/StepDownProcess"/>
    <dgm:cxn modelId="{70881D63-BAF7-4828-A735-B2EDA532F131}" srcId="{09AD0820-58E2-49FC-96DD-DD577DB78483}" destId="{FCF82C56-2FF9-497F-8610-B3512DE1BB86}" srcOrd="2" destOrd="0" parTransId="{41AD9D11-EB3B-4670-9450-FF0A54F019AD}" sibTransId="{AF49104C-6DE1-4C76-89FC-3FB93710117F}"/>
    <dgm:cxn modelId="{3C569C7B-3273-4327-958B-ADD7F8C46F57}" type="presOf" srcId="{CAEE3D47-66C2-47B9-A61C-1B468C84A96A}" destId="{0F8B9EC0-0DD1-4E3D-80AF-3AA6F2770675}" srcOrd="0" destOrd="0" presId="urn:microsoft.com/office/officeart/2005/8/layout/StepDownProcess"/>
    <dgm:cxn modelId="{4BAD4587-A00F-4D8D-B16E-D031213A69D7}" type="presOf" srcId="{DB72116F-0C7F-4126-9969-751B90E8E944}" destId="{435C76C1-4B72-4B6D-8502-BE7171A0A608}" srcOrd="0" destOrd="0" presId="urn:microsoft.com/office/officeart/2005/8/layout/StepDownProcess"/>
    <dgm:cxn modelId="{BE1F65A8-9B04-49A5-8CB6-C75B84726DFB}" srcId="{09AD0820-58E2-49FC-96DD-DD577DB78483}" destId="{CAEE3D47-66C2-47B9-A61C-1B468C84A96A}" srcOrd="3" destOrd="0" parTransId="{1966E4A2-6DAA-4CBB-91F5-573BDDA9FF77}" sibTransId="{2E0CFB23-F598-4FE1-90AE-4858A5F78A2E}"/>
    <dgm:cxn modelId="{81EE57BA-6EE8-47E0-AB18-79E80F254ADB}" srcId="{09AD0820-58E2-49FC-96DD-DD577DB78483}" destId="{DB72116F-0C7F-4126-9969-751B90E8E944}" srcOrd="1" destOrd="0" parTransId="{ACD09AC7-4230-43BA-9DB4-08AF80B1A952}" sibTransId="{79358077-3E56-447E-ABF6-126F553396B5}"/>
    <dgm:cxn modelId="{2D73AEBE-AB0A-44AD-AF3E-91C5EC62D611}" srcId="{09AD0820-58E2-49FC-96DD-DD577DB78483}" destId="{435F984D-4A1A-497F-8955-490FA5518C82}" srcOrd="0" destOrd="0" parTransId="{00B36B2A-DBF3-4DCC-A0EC-98416C74A715}" sibTransId="{B4176C57-FE17-4E06-A9C0-79CD0029D84C}"/>
    <dgm:cxn modelId="{6F0F87C0-3EFB-4BA7-82C1-83D99EC10B29}" type="presOf" srcId="{435F984D-4A1A-497F-8955-490FA5518C82}" destId="{526F4DD6-266B-4804-A537-C1558B70B458}" srcOrd="0" destOrd="0" presId="urn:microsoft.com/office/officeart/2005/8/layout/StepDownProcess"/>
    <dgm:cxn modelId="{2D4359CA-9335-4567-B7C9-60F4044D55BF}" type="presOf" srcId="{09AD0820-58E2-49FC-96DD-DD577DB78483}" destId="{7D2BF25F-590C-4842-AFB1-768E75B50817}" srcOrd="0" destOrd="0" presId="urn:microsoft.com/office/officeart/2005/8/layout/StepDownProcess"/>
    <dgm:cxn modelId="{97FD6462-419A-4DC1-A03D-5B19CEC6E3C5}" type="presParOf" srcId="{7D2BF25F-590C-4842-AFB1-768E75B50817}" destId="{CA35F0DC-0E42-4C4E-A585-6E605861A05E}" srcOrd="0" destOrd="0" presId="urn:microsoft.com/office/officeart/2005/8/layout/StepDownProcess"/>
    <dgm:cxn modelId="{9B58E946-652B-4032-889A-97C10A270BA4}" type="presParOf" srcId="{CA35F0DC-0E42-4C4E-A585-6E605861A05E}" destId="{64B411DF-74FB-447B-9F47-7F9E4C02BEEE}" srcOrd="0" destOrd="0" presId="urn:microsoft.com/office/officeart/2005/8/layout/StepDownProcess"/>
    <dgm:cxn modelId="{3CE881FA-7A7F-4921-A8A9-00D11FF2E618}" type="presParOf" srcId="{CA35F0DC-0E42-4C4E-A585-6E605861A05E}" destId="{526F4DD6-266B-4804-A537-C1558B70B458}" srcOrd="1" destOrd="0" presId="urn:microsoft.com/office/officeart/2005/8/layout/StepDownProcess"/>
    <dgm:cxn modelId="{7BDA3FDD-868D-47CA-A0AB-84A0B073FAC5}" type="presParOf" srcId="{CA35F0DC-0E42-4C4E-A585-6E605861A05E}" destId="{E1B81C89-DB33-46B1-8466-6DE4FE7702E9}" srcOrd="2" destOrd="0" presId="urn:microsoft.com/office/officeart/2005/8/layout/StepDownProcess"/>
    <dgm:cxn modelId="{6464FD02-51A8-457A-BA86-24B5CD168D66}" type="presParOf" srcId="{7D2BF25F-590C-4842-AFB1-768E75B50817}" destId="{86B109FA-873C-4C25-8D2B-C625E12FA3A5}" srcOrd="1" destOrd="0" presId="urn:microsoft.com/office/officeart/2005/8/layout/StepDownProcess"/>
    <dgm:cxn modelId="{23338A09-CA2E-4AB3-AFE9-B1CC07C8F46A}" type="presParOf" srcId="{7D2BF25F-590C-4842-AFB1-768E75B50817}" destId="{D3537EA0-BDF7-4C9B-B06C-16F69AD9D14D}" srcOrd="2" destOrd="0" presId="urn:microsoft.com/office/officeart/2005/8/layout/StepDownProcess"/>
    <dgm:cxn modelId="{52E8703E-E57E-4035-86CC-C2AA532E0D4D}" type="presParOf" srcId="{D3537EA0-BDF7-4C9B-B06C-16F69AD9D14D}" destId="{2007D1EE-9F73-467C-B599-9EB7E790562B}" srcOrd="0" destOrd="0" presId="urn:microsoft.com/office/officeart/2005/8/layout/StepDownProcess"/>
    <dgm:cxn modelId="{D557E805-27D8-4296-B124-75AC443CCE20}" type="presParOf" srcId="{D3537EA0-BDF7-4C9B-B06C-16F69AD9D14D}" destId="{435C76C1-4B72-4B6D-8502-BE7171A0A608}" srcOrd="1" destOrd="0" presId="urn:microsoft.com/office/officeart/2005/8/layout/StepDownProcess"/>
    <dgm:cxn modelId="{4C6AE1CB-ACCB-44FB-AED0-C0967E932A71}" type="presParOf" srcId="{D3537EA0-BDF7-4C9B-B06C-16F69AD9D14D}" destId="{1649AEAA-FC53-4B8F-8858-CE8274DA0DA1}" srcOrd="2" destOrd="0" presId="urn:microsoft.com/office/officeart/2005/8/layout/StepDownProcess"/>
    <dgm:cxn modelId="{BAD32712-7134-448B-ACDF-4B732E94CF8B}" type="presParOf" srcId="{7D2BF25F-590C-4842-AFB1-768E75B50817}" destId="{1F332CE3-72FA-44BD-AFD5-DB5B80C97BF2}" srcOrd="3" destOrd="0" presId="urn:microsoft.com/office/officeart/2005/8/layout/StepDownProcess"/>
    <dgm:cxn modelId="{19F4E323-005B-4484-B252-7410601764BD}" type="presParOf" srcId="{7D2BF25F-590C-4842-AFB1-768E75B50817}" destId="{0513D004-D4BA-4268-8EE0-214CDDF4B1C2}" srcOrd="4" destOrd="0" presId="urn:microsoft.com/office/officeart/2005/8/layout/StepDownProcess"/>
    <dgm:cxn modelId="{103BDA7B-EA79-4ABA-93C3-64EDFDCD19B2}" type="presParOf" srcId="{0513D004-D4BA-4268-8EE0-214CDDF4B1C2}" destId="{11FF23C2-F589-4414-8B5F-0E474353F1E9}" srcOrd="0" destOrd="0" presId="urn:microsoft.com/office/officeart/2005/8/layout/StepDownProcess"/>
    <dgm:cxn modelId="{217EF05E-2074-48D6-83FE-B1B3FA4A60F3}" type="presParOf" srcId="{0513D004-D4BA-4268-8EE0-214CDDF4B1C2}" destId="{69BCD220-463F-4424-BBC8-52A089061B0C}" srcOrd="1" destOrd="0" presId="urn:microsoft.com/office/officeart/2005/8/layout/StepDownProcess"/>
    <dgm:cxn modelId="{218759D7-6DE6-4D8D-991C-6BA74C1D8DEC}" type="presParOf" srcId="{0513D004-D4BA-4268-8EE0-214CDDF4B1C2}" destId="{D161C2D9-C5DB-4545-8D49-802CDCFB6F9F}" srcOrd="2" destOrd="0" presId="urn:microsoft.com/office/officeart/2005/8/layout/StepDownProcess"/>
    <dgm:cxn modelId="{6C9124C1-6C72-4BAF-A318-5E8546690510}" type="presParOf" srcId="{7D2BF25F-590C-4842-AFB1-768E75B50817}" destId="{2D74AE46-6189-4589-BB74-D77658BB37B3}" srcOrd="5" destOrd="0" presId="urn:microsoft.com/office/officeart/2005/8/layout/StepDownProcess"/>
    <dgm:cxn modelId="{2C52BCFF-B63B-4A3D-B2C5-F509C52100CF}" type="presParOf" srcId="{7D2BF25F-590C-4842-AFB1-768E75B50817}" destId="{4102271E-6B33-4CAF-BB80-FF5782D1B0B0}" srcOrd="6" destOrd="0" presId="urn:microsoft.com/office/officeart/2005/8/layout/StepDownProcess"/>
    <dgm:cxn modelId="{FBA8E9A1-4048-48AA-8728-F99FC5ECA635}" type="presParOf" srcId="{4102271E-6B33-4CAF-BB80-FF5782D1B0B0}" destId="{0F8B9EC0-0DD1-4E3D-80AF-3AA6F277067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B411DF-74FB-447B-9F47-7F9E4C02BEEE}">
      <dsp:nvSpPr>
        <dsp:cNvPr id="0" name=""/>
        <dsp:cNvSpPr/>
      </dsp:nvSpPr>
      <dsp:spPr>
        <a:xfrm rot="5400000">
          <a:off x="1363171" y="1153799"/>
          <a:ext cx="1066033" cy="12136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6F4DD6-266B-4804-A537-C1558B70B458}">
      <dsp:nvSpPr>
        <dsp:cNvPr id="0" name=""/>
        <dsp:cNvSpPr/>
      </dsp:nvSpPr>
      <dsp:spPr>
        <a:xfrm>
          <a:off x="698367" y="85258"/>
          <a:ext cx="3301979" cy="1137814"/>
        </a:xfrm>
        <a:prstGeom prst="roundRect">
          <a:avLst>
            <a:gd name="adj" fmla="val 1667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Make some </a:t>
          </a:r>
          <a:r>
            <a:rPr lang="it-IT" sz="2800" kern="1200" dirty="0" err="1"/>
            <a:t>changes</a:t>
          </a:r>
          <a:endParaRPr lang="it-IT" sz="2800" kern="1200" dirty="0"/>
        </a:p>
      </dsp:txBody>
      <dsp:txXfrm>
        <a:off x="753920" y="140811"/>
        <a:ext cx="3190873" cy="1026708"/>
      </dsp:txXfrm>
    </dsp:sp>
    <dsp:sp modelId="{E1B81C89-DB33-46B1-8466-6DE4FE7702E9}">
      <dsp:nvSpPr>
        <dsp:cNvPr id="0" name=""/>
        <dsp:cNvSpPr/>
      </dsp:nvSpPr>
      <dsp:spPr>
        <a:xfrm>
          <a:off x="2875310" y="91881"/>
          <a:ext cx="1305201" cy="1015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07D1EE-9F73-467C-B599-9EB7E790562B}">
      <dsp:nvSpPr>
        <dsp:cNvPr id="0" name=""/>
        <dsp:cNvSpPr/>
      </dsp:nvSpPr>
      <dsp:spPr>
        <a:xfrm rot="5400000">
          <a:off x="3212840" y="2505698"/>
          <a:ext cx="1066033" cy="12136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5C76C1-4B72-4B6D-8502-BE7171A0A608}">
      <dsp:nvSpPr>
        <dsp:cNvPr id="0" name=""/>
        <dsp:cNvSpPr/>
      </dsp:nvSpPr>
      <dsp:spPr>
        <a:xfrm>
          <a:off x="2548036" y="1437157"/>
          <a:ext cx="3301979" cy="1137814"/>
        </a:xfrm>
        <a:prstGeom prst="roundRect">
          <a:avLst>
            <a:gd name="adj" fmla="val 1667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Stage the </a:t>
          </a:r>
          <a:r>
            <a:rPr lang="it-IT" sz="2800" kern="1200" dirty="0" err="1"/>
            <a:t>changes</a:t>
          </a:r>
          <a:endParaRPr lang="it-IT" sz="2800" kern="1200" dirty="0"/>
        </a:p>
      </dsp:txBody>
      <dsp:txXfrm>
        <a:off x="2603589" y="1492710"/>
        <a:ext cx="3190873" cy="1026708"/>
      </dsp:txXfrm>
    </dsp:sp>
    <dsp:sp modelId="{1649AEAA-FC53-4B8F-8858-CE8274DA0DA1}">
      <dsp:nvSpPr>
        <dsp:cNvPr id="0" name=""/>
        <dsp:cNvSpPr/>
      </dsp:nvSpPr>
      <dsp:spPr>
        <a:xfrm>
          <a:off x="4724979" y="1443780"/>
          <a:ext cx="1305201" cy="1015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FF23C2-F589-4414-8B5F-0E474353F1E9}">
      <dsp:nvSpPr>
        <dsp:cNvPr id="0" name=""/>
        <dsp:cNvSpPr/>
      </dsp:nvSpPr>
      <dsp:spPr>
        <a:xfrm rot="5400000">
          <a:off x="5062510" y="3857597"/>
          <a:ext cx="1066033" cy="12136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BCD220-463F-4424-BBC8-52A089061B0C}">
      <dsp:nvSpPr>
        <dsp:cNvPr id="0" name=""/>
        <dsp:cNvSpPr/>
      </dsp:nvSpPr>
      <dsp:spPr>
        <a:xfrm>
          <a:off x="4397706" y="2789056"/>
          <a:ext cx="3301979" cy="1137814"/>
        </a:xfrm>
        <a:prstGeom prst="roundRect">
          <a:avLst>
            <a:gd name="adj" fmla="val 1667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 err="1"/>
            <a:t>Commit</a:t>
          </a:r>
          <a:endParaRPr lang="it-IT" sz="2800" kern="1200" dirty="0"/>
        </a:p>
      </dsp:txBody>
      <dsp:txXfrm>
        <a:off x="4453259" y="2844609"/>
        <a:ext cx="3190873" cy="1026708"/>
      </dsp:txXfrm>
    </dsp:sp>
    <dsp:sp modelId="{D161C2D9-C5DB-4545-8D49-802CDCFB6F9F}">
      <dsp:nvSpPr>
        <dsp:cNvPr id="0" name=""/>
        <dsp:cNvSpPr/>
      </dsp:nvSpPr>
      <dsp:spPr>
        <a:xfrm>
          <a:off x="6574649" y="2795679"/>
          <a:ext cx="1305201" cy="1015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8B9EC0-0DD1-4E3D-80AF-3AA6F2770675}">
      <dsp:nvSpPr>
        <dsp:cNvPr id="0" name=""/>
        <dsp:cNvSpPr/>
      </dsp:nvSpPr>
      <dsp:spPr>
        <a:xfrm>
          <a:off x="6203076" y="4118185"/>
          <a:ext cx="3301979" cy="1137814"/>
        </a:xfrm>
        <a:prstGeom prst="roundRect">
          <a:avLst>
            <a:gd name="adj" fmla="val 1667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 err="1"/>
            <a:t>Push</a:t>
          </a:r>
          <a:endParaRPr lang="it-IT" sz="2800" kern="1200" dirty="0"/>
        </a:p>
      </dsp:txBody>
      <dsp:txXfrm>
        <a:off x="6258629" y="4173738"/>
        <a:ext cx="3190873" cy="1026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A7D96D5-93ED-4A30-B50F-752CD755AE98}" type="datetimeFigureOut">
              <a:rPr lang="it-IT" smtClean="0"/>
              <a:t>22/10/2020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C21468F6-C5A3-4BBC-82B3-E5D925D895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356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2"/>
          <p:cNvSpPr>
            <a:spLocks noGrp="1"/>
          </p:cNvSpPr>
          <p:nvPr>
            <p:ph type="ctrTitle" hasCustomPrompt="1"/>
          </p:nvPr>
        </p:nvSpPr>
        <p:spPr>
          <a:xfrm>
            <a:off x="504334" y="1932222"/>
            <a:ext cx="9048815" cy="71438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buFont typeface="Arial" pitchFamily="34" charset="0"/>
              <a:buNone/>
              <a:def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it-IT" dirty="0"/>
              <a:t>TITOLO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04332" y="2780928"/>
            <a:ext cx="9144064" cy="42862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it-IT" dirty="0"/>
              <a:t>Luogo, GG mese AAAA</a:t>
            </a:r>
            <a:endParaRPr lang="en-US" dirty="0"/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504334" y="3936476"/>
            <a:ext cx="3714777" cy="42862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it-IT" dirty="0"/>
              <a:t>Presentatore, Ruolo</a:t>
            </a:r>
            <a:endParaRPr lang="en-US" dirty="0"/>
          </a:p>
        </p:txBody>
      </p:sp>
      <p:pic>
        <p:nvPicPr>
          <p:cNvPr id="14" name="Immagin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375" y="0"/>
            <a:ext cx="745045" cy="6858000"/>
          </a:xfrm>
          <a:prstGeom prst="rect">
            <a:avLst/>
          </a:prstGeom>
        </p:spPr>
      </p:pic>
      <p:pic>
        <p:nvPicPr>
          <p:cNvPr id="11" name="Immagine 10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FE07F7AC-8389-4E5E-B5A9-7EA56FB235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182" y="-235563"/>
            <a:ext cx="6113818" cy="2425448"/>
          </a:xfrm>
          <a:prstGeom prst="rect">
            <a:avLst/>
          </a:prstGeom>
        </p:spPr>
      </p:pic>
      <p:pic>
        <p:nvPicPr>
          <p:cNvPr id="10" name="Immagine 9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430C4D92-200D-4BD9-88BB-AE3E5043CE0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094" y="5507465"/>
            <a:ext cx="1111032" cy="1111032"/>
          </a:xfrm>
          <a:prstGeom prst="rect">
            <a:avLst/>
          </a:prstGeom>
        </p:spPr>
      </p:pic>
      <p:pic>
        <p:nvPicPr>
          <p:cNvPr id="12" name="Immagine 11" descr="Immagine che contiene cibo, fiore&#10;&#10;Descrizione generata automaticamente">
            <a:extLst>
              <a:ext uri="{FF2B5EF4-FFF2-40B4-BE49-F238E27FC236}">
                <a16:creationId xmlns:a16="http://schemas.microsoft.com/office/drawing/2014/main" id="{A9AE9E9E-EC42-4E96-AAA6-209929E00C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25" b="39500"/>
          <a:stretch/>
        </p:blipFill>
        <p:spPr>
          <a:xfrm>
            <a:off x="346797" y="5996813"/>
            <a:ext cx="4681944" cy="719045"/>
          </a:xfrm>
          <a:prstGeom prst="rect">
            <a:avLst/>
          </a:prstGeom>
        </p:spPr>
      </p:pic>
      <p:pic>
        <p:nvPicPr>
          <p:cNvPr id="5" name="Immagine 4" descr="Immagine che contiene segnale, cibo, disegnando&#10;&#10;Descrizione generata automaticamente">
            <a:extLst>
              <a:ext uri="{FF2B5EF4-FFF2-40B4-BE49-F238E27FC236}">
                <a16:creationId xmlns:a16="http://schemas.microsoft.com/office/drawing/2014/main" id="{0F8EC911-4AC0-44DC-B317-22884682F7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28"/>
          <a:stretch/>
        </p:blipFill>
        <p:spPr>
          <a:xfrm>
            <a:off x="5365799" y="5513606"/>
            <a:ext cx="2807237" cy="1104891"/>
          </a:xfrm>
          <a:prstGeom prst="rect">
            <a:avLst/>
          </a:prstGeom>
        </p:spPr>
      </p:pic>
      <p:sp>
        <p:nvSpPr>
          <p:cNvPr id="13" name="Rectangle: Rounded Corners 6">
            <a:extLst>
              <a:ext uri="{FF2B5EF4-FFF2-40B4-BE49-F238E27FC236}">
                <a16:creationId xmlns:a16="http://schemas.microsoft.com/office/drawing/2014/main" id="{5D489400-E6E8-42DC-9D87-D4D0FD283009}"/>
              </a:ext>
            </a:extLst>
          </p:cNvPr>
          <p:cNvSpPr/>
          <p:nvPr userDrawn="1"/>
        </p:nvSpPr>
        <p:spPr>
          <a:xfrm>
            <a:off x="606425" y="2655872"/>
            <a:ext cx="5616000" cy="28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43C0C"/>
              </a:gs>
              <a:gs pos="52000">
                <a:srgbClr val="ED7D31"/>
              </a:gs>
              <a:gs pos="100000">
                <a:srgbClr val="BF571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9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4173">
          <p15:clr>
            <a:srgbClr val="FBAE40"/>
          </p15:clr>
        </p15:guide>
        <p15:guide id="2" pos="212">
          <p15:clr>
            <a:srgbClr val="FBAE40"/>
          </p15:clr>
        </p15:guide>
        <p15:guide id="3" pos="38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2"/>
          <p:cNvSpPr>
            <a:spLocks noGrp="1"/>
          </p:cNvSpPr>
          <p:nvPr>
            <p:ph type="ctrTitle" hasCustomPrompt="1"/>
          </p:nvPr>
        </p:nvSpPr>
        <p:spPr>
          <a:xfrm>
            <a:off x="614407" y="192003"/>
            <a:ext cx="10637119" cy="714380"/>
          </a:xfrm>
          <a:prstGeom prst="rect">
            <a:avLst/>
          </a:prstGeom>
        </p:spPr>
        <p:txBody>
          <a:bodyPr anchor="ctr"/>
          <a:lstStyle>
            <a:lvl1pPr>
              <a:buFont typeface="Arial" pitchFamily="34" charset="0"/>
              <a:buNone/>
              <a:defRPr lang="en-US" sz="3733" b="1" dirty="0">
                <a:solidFill>
                  <a:srgbClr val="F78A0A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it-IT" dirty="0"/>
              <a:t>Titolo – pagina con logo Eos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374" y="0"/>
            <a:ext cx="745045" cy="6858000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6246CB9-F6C3-4BFE-8F28-E5DECD1C12B8}"/>
              </a:ext>
            </a:extLst>
          </p:cNvPr>
          <p:cNvSpPr txBox="1">
            <a:spLocks/>
          </p:cNvSpPr>
          <p:nvPr userDrawn="1"/>
        </p:nvSpPr>
        <p:spPr>
          <a:xfrm>
            <a:off x="609441" y="6208886"/>
            <a:ext cx="303669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defPPr>
              <a:defRPr lang="en-US"/>
            </a:defPPr>
            <a:lvl1pPr marL="0" algn="l" defTabSz="1218987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eos-solutions.it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40FEF9-61FF-4675-B692-7536255A7437}"/>
              </a:ext>
            </a:extLst>
          </p:cNvPr>
          <p:cNvCxnSpPr>
            <a:cxnSpLocks/>
          </p:cNvCxnSpPr>
          <p:nvPr userDrawn="1"/>
        </p:nvCxnSpPr>
        <p:spPr>
          <a:xfrm flipH="1">
            <a:off x="2046000" y="6391488"/>
            <a:ext cx="8523588" cy="0"/>
          </a:xfrm>
          <a:prstGeom prst="line">
            <a:avLst/>
          </a:prstGeom>
          <a:noFill/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</p:cxn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21387A7C-3CFC-48A8-B04B-539ACF863660}"/>
              </a:ext>
            </a:extLst>
          </p:cNvPr>
          <p:cNvCxnSpPr>
            <a:cxnSpLocks/>
          </p:cNvCxnSpPr>
          <p:nvPr userDrawn="1"/>
        </p:nvCxnSpPr>
        <p:spPr>
          <a:xfrm>
            <a:off x="755310" y="909000"/>
            <a:ext cx="1440160" cy="0"/>
          </a:xfrm>
          <a:prstGeom prst="line">
            <a:avLst/>
          </a:prstGeom>
          <a:ln w="57150">
            <a:solidFill>
              <a:srgbClr val="F681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>
            <a:extLst>
              <a:ext uri="{FF2B5EF4-FFF2-40B4-BE49-F238E27FC236}">
                <a16:creationId xmlns:a16="http://schemas.microsoft.com/office/drawing/2014/main" id="{788E6E5F-042D-4AFF-BBD8-F8F0318C67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000" y="5338885"/>
            <a:ext cx="2295320" cy="187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8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2"/>
          <p:cNvSpPr>
            <a:spLocks noGrp="1"/>
          </p:cNvSpPr>
          <p:nvPr>
            <p:ph type="ctrTitle" hasCustomPrompt="1"/>
          </p:nvPr>
        </p:nvSpPr>
        <p:spPr>
          <a:xfrm>
            <a:off x="614407" y="192003"/>
            <a:ext cx="10637119" cy="714380"/>
          </a:xfrm>
          <a:prstGeom prst="rect">
            <a:avLst/>
          </a:prstGeom>
        </p:spPr>
        <p:txBody>
          <a:bodyPr anchor="ctr"/>
          <a:lstStyle>
            <a:lvl1pPr>
              <a:buFont typeface="Arial" pitchFamily="34" charset="0"/>
              <a:buNone/>
              <a:defRPr lang="en-US" sz="3733" b="1" dirty="0">
                <a:solidFill>
                  <a:srgbClr val="F78A0A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it-IT" dirty="0"/>
              <a:t>Titolo – pagina senza loghi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374" y="0"/>
            <a:ext cx="745045" cy="6858000"/>
          </a:xfrm>
          <a:prstGeom prst="rect">
            <a:avLst/>
          </a:prstGeom>
        </p:spPr>
      </p:pic>
      <p:cxnSp>
        <p:nvCxnSpPr>
          <p:cNvPr id="5" name="Straight Connector 10">
            <a:extLst>
              <a:ext uri="{FF2B5EF4-FFF2-40B4-BE49-F238E27FC236}">
                <a16:creationId xmlns:a16="http://schemas.microsoft.com/office/drawing/2014/main" id="{E86BEA30-9377-407A-BB6C-07CC202769BB}"/>
              </a:ext>
            </a:extLst>
          </p:cNvPr>
          <p:cNvCxnSpPr>
            <a:cxnSpLocks/>
          </p:cNvCxnSpPr>
          <p:nvPr userDrawn="1"/>
        </p:nvCxnSpPr>
        <p:spPr>
          <a:xfrm>
            <a:off x="755310" y="909000"/>
            <a:ext cx="1440160" cy="0"/>
          </a:xfrm>
          <a:prstGeom prst="line">
            <a:avLst/>
          </a:prstGeom>
          <a:ln w="57150">
            <a:solidFill>
              <a:srgbClr val="F681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714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D90A9-D707-40EF-9DF8-FCB1609687DD}" type="datetimeFigureOut">
              <a:rPr lang="it-IT" smtClean="0"/>
              <a:t>22/10/2020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7731C-A470-4FA3-8206-51D9371673B8}" type="slidenum">
              <a:rPr lang="it-IT" smtClean="0"/>
              <a:t>‹N›</a:t>
            </a:fld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000" y="365125"/>
            <a:ext cx="74504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9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</p:sldLayoutIdLst>
  <p:transition spd="slow">
    <p:fade thruBlk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Source Control (GIT)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Bolzano, 22/10/2020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Stefano Primo, Developer Labs</a:t>
            </a:r>
          </a:p>
        </p:txBody>
      </p:sp>
    </p:spTree>
    <p:extLst>
      <p:ext uri="{BB962C8B-B14F-4D97-AF65-F5344CB8AC3E}">
        <p14:creationId xmlns:p14="http://schemas.microsoft.com/office/powerpoint/2010/main" val="157235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How to use GIT – Stage the changes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B85CD9-1C41-4D71-8917-8B97135A4D49}"/>
              </a:ext>
            </a:extLst>
          </p:cNvPr>
          <p:cNvSpPr txBox="1"/>
          <p:nvPr/>
        </p:nvSpPr>
        <p:spPr>
          <a:xfrm>
            <a:off x="767408" y="1196752"/>
            <a:ext cx="98650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Command</a:t>
            </a:r>
            <a:r>
              <a:rPr lang="it-IT" dirty="0"/>
              <a:t>:</a:t>
            </a:r>
          </a:p>
          <a:p>
            <a:r>
              <a:rPr lang="it-IT" dirty="0"/>
              <a:t> </a:t>
            </a:r>
            <a:r>
              <a:rPr lang="it-IT" dirty="0" err="1"/>
              <a:t>git</a:t>
            </a:r>
            <a:r>
              <a:rPr lang="it-IT" dirty="0"/>
              <a:t> </a:t>
            </a:r>
            <a:r>
              <a:rPr lang="it-IT" dirty="0" err="1"/>
              <a:t>add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Example</a:t>
            </a:r>
            <a:r>
              <a:rPr lang="it-IT" dirty="0"/>
              <a:t>:</a:t>
            </a:r>
          </a:p>
          <a:p>
            <a:r>
              <a:rPr lang="it-IT" dirty="0"/>
              <a:t> </a:t>
            </a:r>
            <a:r>
              <a:rPr lang="it-IT" dirty="0" err="1"/>
              <a:t>git</a:t>
            </a:r>
            <a:r>
              <a:rPr lang="it-IT" dirty="0"/>
              <a:t> </a:t>
            </a:r>
            <a:r>
              <a:rPr lang="it-IT" dirty="0" err="1"/>
              <a:t>add</a:t>
            </a:r>
            <a:r>
              <a:rPr lang="it-IT" dirty="0"/>
              <a:t> .</a:t>
            </a:r>
          </a:p>
          <a:p>
            <a:r>
              <a:rPr lang="it-IT" dirty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0" i="0" dirty="0">
                <a:effectLst/>
                <a:latin typeface="Noto Serif"/>
              </a:rPr>
              <a:t>Add file contents to the index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04275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How to use GIT – Commit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B85CD9-1C41-4D71-8917-8B97135A4D49}"/>
              </a:ext>
            </a:extLst>
          </p:cNvPr>
          <p:cNvSpPr txBox="1"/>
          <p:nvPr/>
        </p:nvSpPr>
        <p:spPr>
          <a:xfrm>
            <a:off x="767408" y="1196752"/>
            <a:ext cx="98650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Command</a:t>
            </a:r>
            <a:r>
              <a:rPr lang="it-IT" dirty="0"/>
              <a:t>:</a:t>
            </a:r>
          </a:p>
          <a:p>
            <a:r>
              <a:rPr lang="it-IT" dirty="0"/>
              <a:t> </a:t>
            </a:r>
            <a:r>
              <a:rPr lang="it-IT" dirty="0" err="1"/>
              <a:t>git</a:t>
            </a:r>
            <a:r>
              <a:rPr lang="it-IT" dirty="0"/>
              <a:t> </a:t>
            </a:r>
            <a:r>
              <a:rPr lang="it-IT" dirty="0" err="1"/>
              <a:t>commit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Example</a:t>
            </a:r>
            <a:r>
              <a:rPr lang="it-IT" dirty="0"/>
              <a:t>:</a:t>
            </a:r>
          </a:p>
          <a:p>
            <a:r>
              <a:rPr lang="it-IT" dirty="0"/>
              <a:t> </a:t>
            </a:r>
            <a:r>
              <a:rPr lang="it-IT" dirty="0" err="1"/>
              <a:t>git</a:t>
            </a:r>
            <a:r>
              <a:rPr lang="it-IT" dirty="0"/>
              <a:t> </a:t>
            </a:r>
            <a:r>
              <a:rPr lang="it-IT" dirty="0" err="1"/>
              <a:t>commit</a:t>
            </a:r>
            <a:r>
              <a:rPr lang="it-IT" dirty="0"/>
              <a:t> –a –m «My </a:t>
            </a:r>
            <a:r>
              <a:rPr lang="it-IT" dirty="0" err="1"/>
              <a:t>Commit</a:t>
            </a:r>
            <a:r>
              <a:rPr lang="it-IT" dirty="0"/>
              <a:t> Message»</a:t>
            </a:r>
          </a:p>
          <a:p>
            <a:r>
              <a:rPr lang="it-IT" dirty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0" i="0" dirty="0">
                <a:effectLst/>
                <a:latin typeface="Noto Serif"/>
              </a:rPr>
              <a:t>Record changes to the repository</a:t>
            </a:r>
          </a:p>
          <a:p>
            <a:endParaRPr lang="en-US" dirty="0">
              <a:latin typeface="Noto Serif"/>
            </a:endParaRPr>
          </a:p>
          <a:p>
            <a:r>
              <a:rPr lang="en-US" dirty="0">
                <a:latin typeface="Noto Serif"/>
              </a:rPr>
              <a:t>If using the commit editor, press “esc” and type “:x!” then “Enter”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74052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How to use GIT – Log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B85CD9-1C41-4D71-8917-8B97135A4D49}"/>
              </a:ext>
            </a:extLst>
          </p:cNvPr>
          <p:cNvSpPr txBox="1"/>
          <p:nvPr/>
        </p:nvSpPr>
        <p:spPr>
          <a:xfrm>
            <a:off x="767408" y="1196752"/>
            <a:ext cx="98650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Command</a:t>
            </a:r>
            <a:r>
              <a:rPr lang="it-IT" dirty="0"/>
              <a:t>:</a:t>
            </a:r>
          </a:p>
          <a:p>
            <a:r>
              <a:rPr lang="it-IT" dirty="0"/>
              <a:t> </a:t>
            </a:r>
            <a:r>
              <a:rPr lang="it-IT" dirty="0" err="1"/>
              <a:t>git</a:t>
            </a:r>
            <a:r>
              <a:rPr lang="it-IT" dirty="0"/>
              <a:t> log</a:t>
            </a:r>
          </a:p>
          <a:p>
            <a:endParaRPr lang="it-IT" dirty="0"/>
          </a:p>
          <a:p>
            <a:r>
              <a:rPr lang="it-IT" dirty="0" err="1"/>
              <a:t>Example</a:t>
            </a:r>
            <a:r>
              <a:rPr lang="it-IT" dirty="0"/>
              <a:t>:</a:t>
            </a:r>
          </a:p>
          <a:p>
            <a:r>
              <a:rPr lang="it-IT" dirty="0"/>
              <a:t> </a:t>
            </a:r>
            <a:r>
              <a:rPr lang="it-IT" dirty="0" err="1"/>
              <a:t>git</a:t>
            </a:r>
            <a:r>
              <a:rPr lang="it-IT" dirty="0"/>
              <a:t> log</a:t>
            </a:r>
          </a:p>
          <a:p>
            <a:r>
              <a:rPr lang="it-IT" dirty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0" i="0" dirty="0">
                <a:effectLst/>
                <a:latin typeface="Noto Serif"/>
              </a:rPr>
              <a:t>Shows the commit history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48952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How to use GIT – Push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B85CD9-1C41-4D71-8917-8B97135A4D49}"/>
              </a:ext>
            </a:extLst>
          </p:cNvPr>
          <p:cNvSpPr txBox="1"/>
          <p:nvPr/>
        </p:nvSpPr>
        <p:spPr>
          <a:xfrm>
            <a:off x="767408" y="1196752"/>
            <a:ext cx="98650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Command</a:t>
            </a:r>
            <a:r>
              <a:rPr lang="it-IT" dirty="0"/>
              <a:t>:</a:t>
            </a:r>
          </a:p>
          <a:p>
            <a:r>
              <a:rPr lang="it-IT" dirty="0"/>
              <a:t> </a:t>
            </a:r>
            <a:r>
              <a:rPr lang="it-IT" dirty="0" err="1"/>
              <a:t>git</a:t>
            </a:r>
            <a:r>
              <a:rPr lang="it-IT" dirty="0"/>
              <a:t> </a:t>
            </a:r>
            <a:r>
              <a:rPr lang="it-IT" dirty="0" err="1"/>
              <a:t>push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Example</a:t>
            </a:r>
            <a:r>
              <a:rPr lang="it-IT" dirty="0"/>
              <a:t>:</a:t>
            </a:r>
          </a:p>
          <a:p>
            <a:r>
              <a:rPr lang="it-IT" dirty="0"/>
              <a:t> </a:t>
            </a:r>
            <a:r>
              <a:rPr lang="it-IT" dirty="0" err="1"/>
              <a:t>git</a:t>
            </a:r>
            <a:r>
              <a:rPr lang="it-IT" dirty="0"/>
              <a:t> </a:t>
            </a:r>
            <a:r>
              <a:rPr lang="it-IT" dirty="0" err="1"/>
              <a:t>push</a:t>
            </a:r>
            <a:endParaRPr lang="it-IT" dirty="0"/>
          </a:p>
          <a:p>
            <a:r>
              <a:rPr lang="it-IT" dirty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0" i="0" dirty="0">
                <a:effectLst/>
                <a:latin typeface="Noto Serif"/>
              </a:rPr>
              <a:t>Update remote refs along with associated objects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61319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How to use GIT – Pull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B85CD9-1C41-4D71-8917-8B97135A4D49}"/>
              </a:ext>
            </a:extLst>
          </p:cNvPr>
          <p:cNvSpPr txBox="1"/>
          <p:nvPr/>
        </p:nvSpPr>
        <p:spPr>
          <a:xfrm>
            <a:off x="767408" y="1196752"/>
            <a:ext cx="98650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Command</a:t>
            </a:r>
            <a:r>
              <a:rPr lang="it-IT" dirty="0"/>
              <a:t>:</a:t>
            </a:r>
          </a:p>
          <a:p>
            <a:r>
              <a:rPr lang="it-IT" dirty="0"/>
              <a:t> </a:t>
            </a:r>
            <a:r>
              <a:rPr lang="it-IT" dirty="0" err="1"/>
              <a:t>git</a:t>
            </a:r>
            <a:r>
              <a:rPr lang="it-IT" dirty="0"/>
              <a:t> pull</a:t>
            </a:r>
          </a:p>
          <a:p>
            <a:endParaRPr lang="it-IT" dirty="0"/>
          </a:p>
          <a:p>
            <a:r>
              <a:rPr lang="it-IT" dirty="0" err="1"/>
              <a:t>Example</a:t>
            </a:r>
            <a:r>
              <a:rPr lang="it-IT" dirty="0"/>
              <a:t>:</a:t>
            </a:r>
          </a:p>
          <a:p>
            <a:r>
              <a:rPr lang="it-IT" dirty="0"/>
              <a:t> </a:t>
            </a:r>
            <a:r>
              <a:rPr lang="it-IT" dirty="0" err="1"/>
              <a:t>git</a:t>
            </a:r>
            <a:r>
              <a:rPr lang="it-IT" dirty="0"/>
              <a:t> pull </a:t>
            </a:r>
          </a:p>
          <a:p>
            <a:r>
              <a:rPr lang="it-IT" dirty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0" i="0" dirty="0">
                <a:effectLst/>
                <a:latin typeface="Noto Serif"/>
              </a:rPr>
              <a:t>Fetch from and integrate with another repository or a local branch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57761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How to use GIT with VS Code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B85CD9-1C41-4D71-8917-8B97135A4D49}"/>
              </a:ext>
            </a:extLst>
          </p:cNvPr>
          <p:cNvSpPr txBox="1"/>
          <p:nvPr/>
        </p:nvSpPr>
        <p:spPr>
          <a:xfrm>
            <a:off x="767408" y="1196752"/>
            <a:ext cx="9865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CLI? No Thanks*</a:t>
            </a:r>
          </a:p>
          <a:p>
            <a:endParaRPr lang="it-IT" dirty="0"/>
          </a:p>
          <a:p>
            <a:r>
              <a:rPr lang="it-IT" dirty="0" err="1"/>
              <a:t>Fortunately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use Visual Studio Code and some good </a:t>
            </a:r>
            <a:r>
              <a:rPr lang="it-IT" dirty="0" err="1"/>
              <a:t>samaritan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for </a:t>
            </a:r>
            <a:r>
              <a:rPr lang="it-IT" dirty="0" err="1"/>
              <a:t>us</a:t>
            </a:r>
            <a:r>
              <a:rPr lang="it-IT" dirty="0"/>
              <a:t> some </a:t>
            </a:r>
            <a:r>
              <a:rPr lang="it-IT" dirty="0" err="1"/>
              <a:t>usefull</a:t>
            </a:r>
            <a:r>
              <a:rPr lang="it-IT" dirty="0"/>
              <a:t> extensions like:</a:t>
            </a:r>
          </a:p>
          <a:p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949A24-EB37-484F-AC37-EBA33F85FCED}"/>
              </a:ext>
            </a:extLst>
          </p:cNvPr>
          <p:cNvSpPr txBox="1"/>
          <p:nvPr/>
        </p:nvSpPr>
        <p:spPr>
          <a:xfrm>
            <a:off x="614407" y="5877272"/>
            <a:ext cx="9865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* </a:t>
            </a:r>
            <a:r>
              <a:rPr lang="it-IT" sz="900" dirty="0" err="1"/>
              <a:t>This</a:t>
            </a:r>
            <a:r>
              <a:rPr lang="it-IT" sz="900" dirty="0"/>
              <a:t> </a:t>
            </a:r>
            <a:r>
              <a:rPr lang="it-IT" sz="900" dirty="0" err="1"/>
              <a:t>may</a:t>
            </a:r>
            <a:r>
              <a:rPr lang="it-IT" sz="900" dirty="0"/>
              <a:t> </a:t>
            </a:r>
            <a:r>
              <a:rPr lang="it-IT" sz="900" dirty="0" err="1"/>
              <a:t>not</a:t>
            </a:r>
            <a:r>
              <a:rPr lang="it-IT" sz="900" dirty="0"/>
              <a:t> be an option in some </a:t>
            </a:r>
            <a:r>
              <a:rPr lang="it-IT" sz="900" dirty="0" err="1"/>
              <a:t>cases</a:t>
            </a:r>
            <a:endParaRPr lang="it-IT" sz="9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AB0CFC0-1D34-4408-9C81-0EC2E74FC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3135744"/>
            <a:ext cx="5688632" cy="114193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D0F106D-43EA-478C-B9DA-FE1286A2D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4447514"/>
            <a:ext cx="7330676" cy="132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747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C4D7F6-6487-4299-B0E6-68044B4E6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Grazie!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C9716CE-1143-4D65-930B-FE7C3EC2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321382"/>
            <a:ext cx="4856957" cy="488750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963F18A-A070-40D7-B831-33B3315F0E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460" y="1903668"/>
            <a:ext cx="4888512" cy="4648973"/>
          </a:xfrm>
          <a:prstGeom prst="rect">
            <a:avLst/>
          </a:prstGeom>
        </p:spPr>
      </p:pic>
      <p:pic>
        <p:nvPicPr>
          <p:cNvPr id="6" name="Immagine 5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F216F234-2491-48D8-BE95-B5093DEE92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512" y="-362395"/>
            <a:ext cx="6396408" cy="253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703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  <p:sp>
        <p:nvSpPr>
          <p:cNvPr id="47" name="TextBox 5"/>
          <p:cNvSpPr txBox="1"/>
          <p:nvPr/>
        </p:nvSpPr>
        <p:spPr>
          <a:xfrm>
            <a:off x="1927476" y="1023908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000" dirty="0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What is GIT</a:t>
            </a:r>
            <a:endParaRPr lang="en-IN" sz="2000" dirty="0">
              <a:solidFill>
                <a:srgbClr val="F6810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8" name="TextBox 2"/>
          <p:cNvSpPr txBox="1"/>
          <p:nvPr/>
        </p:nvSpPr>
        <p:spPr>
          <a:xfrm>
            <a:off x="599743" y="1055277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IN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49" name="Rectangle 15"/>
          <p:cNvSpPr/>
          <p:nvPr/>
        </p:nvSpPr>
        <p:spPr>
          <a:xfrm>
            <a:off x="1927476" y="2441659"/>
            <a:ext cx="5257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987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Pull, Push, Commit</a:t>
            </a:r>
          </a:p>
        </p:txBody>
      </p:sp>
      <p:sp>
        <p:nvSpPr>
          <p:cNvPr id="50" name="TextBox 16"/>
          <p:cNvSpPr txBox="1"/>
          <p:nvPr/>
        </p:nvSpPr>
        <p:spPr>
          <a:xfrm>
            <a:off x="1927476" y="2018874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000" dirty="0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How to use Git</a:t>
            </a:r>
            <a:endParaRPr lang="en-IN" sz="2000" dirty="0">
              <a:solidFill>
                <a:srgbClr val="F6810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1" name="TextBox 14"/>
          <p:cNvSpPr txBox="1"/>
          <p:nvPr/>
        </p:nvSpPr>
        <p:spPr>
          <a:xfrm>
            <a:off x="599743" y="2050243"/>
            <a:ext cx="9220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IN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52" name="Rectangle 20"/>
          <p:cNvSpPr/>
          <p:nvPr/>
        </p:nvSpPr>
        <p:spPr>
          <a:xfrm>
            <a:off x="1927476" y="3436625"/>
            <a:ext cx="5257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987"/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Using of </a:t>
            </a:r>
            <a:r>
              <a:rPr lang="en-US" sz="14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GitGraph</a:t>
            </a:r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and </a:t>
            </a:r>
            <a:r>
              <a:rPr lang="en-US" sz="14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GitLense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3" name="TextBox 21"/>
          <p:cNvSpPr txBox="1"/>
          <p:nvPr/>
        </p:nvSpPr>
        <p:spPr>
          <a:xfrm>
            <a:off x="1927476" y="301384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000" dirty="0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Git with VS Code</a:t>
            </a:r>
            <a:endParaRPr lang="en-IN" sz="2000" dirty="0">
              <a:solidFill>
                <a:srgbClr val="F6810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4" name="TextBox 19"/>
          <p:cNvSpPr txBox="1"/>
          <p:nvPr/>
        </p:nvSpPr>
        <p:spPr>
          <a:xfrm>
            <a:off x="599743" y="3045209"/>
            <a:ext cx="9220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IN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55" name="Rectangle 17"/>
          <p:cNvSpPr/>
          <p:nvPr/>
        </p:nvSpPr>
        <p:spPr>
          <a:xfrm>
            <a:off x="1927476" y="4431591"/>
            <a:ext cx="5257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987"/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How to properly use branches and creating Pull Requests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6" name="TextBox 18"/>
          <p:cNvSpPr txBox="1"/>
          <p:nvPr/>
        </p:nvSpPr>
        <p:spPr>
          <a:xfrm>
            <a:off x="1927476" y="4008806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IN" sz="2000" dirty="0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Branch and </a:t>
            </a:r>
            <a:r>
              <a:rPr lang="en-IN" sz="2000" dirty="0" err="1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PullRequests</a:t>
            </a:r>
            <a:endParaRPr lang="en-IN" sz="2000" dirty="0">
              <a:solidFill>
                <a:srgbClr val="F6810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7" name="TextBox 22"/>
          <p:cNvSpPr txBox="1"/>
          <p:nvPr/>
        </p:nvSpPr>
        <p:spPr>
          <a:xfrm>
            <a:off x="599743" y="4040175"/>
            <a:ext cx="934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IN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04</a:t>
            </a:r>
          </a:p>
        </p:txBody>
      </p:sp>
      <p:cxnSp>
        <p:nvCxnSpPr>
          <p:cNvPr id="61" name="Straight Connector 27"/>
          <p:cNvCxnSpPr/>
          <p:nvPr/>
        </p:nvCxnSpPr>
        <p:spPr>
          <a:xfrm>
            <a:off x="463509" y="1991166"/>
            <a:ext cx="6858000" cy="0"/>
          </a:xfrm>
          <a:prstGeom prst="line">
            <a:avLst/>
          </a:prstGeom>
          <a:noFill/>
          <a:ln w="9525" cap="flat" cmpd="sng" algn="ctr">
            <a:solidFill>
              <a:srgbClr val="E3BE27"/>
            </a:solidFill>
            <a:prstDash val="solid"/>
          </a:ln>
          <a:effectLst/>
        </p:spPr>
      </p:cxnSp>
      <p:cxnSp>
        <p:nvCxnSpPr>
          <p:cNvPr id="62" name="Straight Connector 28"/>
          <p:cNvCxnSpPr/>
          <p:nvPr/>
        </p:nvCxnSpPr>
        <p:spPr>
          <a:xfrm>
            <a:off x="463509" y="2988694"/>
            <a:ext cx="6858000" cy="0"/>
          </a:xfrm>
          <a:prstGeom prst="line">
            <a:avLst/>
          </a:prstGeom>
          <a:noFill/>
          <a:ln w="9525" cap="flat" cmpd="sng" algn="ctr">
            <a:solidFill>
              <a:srgbClr val="E3BE27"/>
            </a:solidFill>
            <a:prstDash val="solid"/>
          </a:ln>
          <a:effectLst/>
        </p:spPr>
      </p:cxnSp>
      <p:cxnSp>
        <p:nvCxnSpPr>
          <p:cNvPr id="63" name="Straight Connector 29"/>
          <p:cNvCxnSpPr/>
          <p:nvPr/>
        </p:nvCxnSpPr>
        <p:spPr>
          <a:xfrm>
            <a:off x="463509" y="3976984"/>
            <a:ext cx="6858000" cy="0"/>
          </a:xfrm>
          <a:prstGeom prst="line">
            <a:avLst/>
          </a:prstGeom>
          <a:noFill/>
          <a:ln w="9525" cap="flat" cmpd="sng" algn="ctr">
            <a:solidFill>
              <a:srgbClr val="E3BE27"/>
            </a:solidFill>
            <a:prstDash val="solid"/>
          </a:ln>
          <a:effectLst/>
        </p:spPr>
      </p:cxnSp>
      <p:cxnSp>
        <p:nvCxnSpPr>
          <p:cNvPr id="64" name="Straight Connector 30"/>
          <p:cNvCxnSpPr/>
          <p:nvPr/>
        </p:nvCxnSpPr>
        <p:spPr>
          <a:xfrm>
            <a:off x="463509" y="4965275"/>
            <a:ext cx="6858000" cy="0"/>
          </a:xfrm>
          <a:prstGeom prst="line">
            <a:avLst/>
          </a:prstGeom>
          <a:noFill/>
          <a:ln w="9525" cap="flat" cmpd="sng" algn="ctr">
            <a:solidFill>
              <a:srgbClr val="E3BE27"/>
            </a:solidFill>
            <a:prstDash val="solid"/>
          </a:ln>
          <a:effectLst/>
        </p:spPr>
      </p:cxnSp>
      <p:pic>
        <p:nvPicPr>
          <p:cNvPr id="4" name="Immagine 3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644A1A5D-5B8B-4559-ADDB-5C91902D1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000" y="1793853"/>
            <a:ext cx="4574042" cy="333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778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What is GIT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B85CD9-1C41-4D71-8917-8B97135A4D49}"/>
              </a:ext>
            </a:extLst>
          </p:cNvPr>
          <p:cNvSpPr txBox="1"/>
          <p:nvPr/>
        </p:nvSpPr>
        <p:spPr>
          <a:xfrm>
            <a:off x="767408" y="1196752"/>
            <a:ext cx="583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Distributed Version Control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Developed in 2005 by Linus Torvalds for use on the Linux Kernel</a:t>
            </a:r>
          </a:p>
        </p:txBody>
      </p:sp>
      <p:pic>
        <p:nvPicPr>
          <p:cNvPr id="5" name="Picture 3" descr="http://git-scm.com/images/logos/downloads/Git-Icon-1788C.png">
            <a:extLst>
              <a:ext uri="{FF2B5EF4-FFF2-40B4-BE49-F238E27FC236}">
                <a16:creationId xmlns:a16="http://schemas.microsoft.com/office/drawing/2014/main" id="{C2E8981E-E61F-42E5-9674-289D34F7F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876" y="1196752"/>
            <a:ext cx="3192257" cy="319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5114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Why using a version control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B85CD9-1C41-4D71-8917-8B97135A4D49}"/>
              </a:ext>
            </a:extLst>
          </p:cNvPr>
          <p:cNvSpPr txBox="1"/>
          <p:nvPr/>
        </p:nvSpPr>
        <p:spPr>
          <a:xfrm>
            <a:off x="767408" y="1196752"/>
            <a:ext cx="98650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Track all your 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Work along with others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Share work with others</a:t>
            </a:r>
          </a:p>
          <a:p>
            <a:endParaRPr lang="en-US" dirty="0"/>
          </a:p>
          <a:p>
            <a:endParaRPr lang="en-US" dirty="0"/>
          </a:p>
          <a:p>
            <a:endParaRPr lang="it-IT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A3DC51-6624-4317-A74D-81C284E0DA2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3EB6DD70-517D-45FB-A884-3452D7E68538}"/>
              </a:ext>
            </a:extLst>
          </p:cNvPr>
          <p:cNvGrpSpPr/>
          <p:nvPr/>
        </p:nvGrpSpPr>
        <p:grpSpPr>
          <a:xfrm>
            <a:off x="5350545" y="1605598"/>
            <a:ext cx="6101352" cy="3800730"/>
            <a:chOff x="5559551" y="1117918"/>
            <a:chExt cx="6101352" cy="3800730"/>
          </a:xfrm>
        </p:grpSpPr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E9F45387-28A7-47B2-992B-D390413DA2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449" t="32495" r="143" b="13165"/>
            <a:stretch/>
          </p:blipFill>
          <p:spPr>
            <a:xfrm>
              <a:off x="5559551" y="1117918"/>
              <a:ext cx="6101352" cy="2432682"/>
            </a:xfrm>
            <a:prstGeom prst="rect">
              <a:avLst/>
            </a:prstGeom>
            <a:ln w="38100">
              <a:solidFill>
                <a:srgbClr val="0070C0"/>
              </a:solidFill>
            </a:ln>
          </p:spPr>
        </p:pic>
        <p:pic>
          <p:nvPicPr>
            <p:cNvPr id="9" name="Picture 5">
              <a:extLst>
                <a:ext uri="{FF2B5EF4-FFF2-40B4-BE49-F238E27FC236}">
                  <a16:creationId xmlns:a16="http://schemas.microsoft.com/office/drawing/2014/main" id="{89A23AA7-7CC0-4C61-A8A6-1F89994420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9018" t="34519" b="56735"/>
            <a:stretch/>
          </p:blipFill>
          <p:spPr>
            <a:xfrm>
              <a:off x="5559551" y="4525028"/>
              <a:ext cx="6101352" cy="393620"/>
            </a:xfrm>
            <a:prstGeom prst="rect">
              <a:avLst/>
            </a:prstGeom>
            <a:ln w="38100">
              <a:solidFill>
                <a:srgbClr val="0070C0"/>
              </a:solidFill>
            </a:ln>
          </p:spPr>
        </p:pic>
        <p:sp>
          <p:nvSpPr>
            <p:cNvPr id="10" name="Down Arrow 6">
              <a:extLst>
                <a:ext uri="{FF2B5EF4-FFF2-40B4-BE49-F238E27FC236}">
                  <a16:creationId xmlns:a16="http://schemas.microsoft.com/office/drawing/2014/main" id="{07DD2696-AF4E-4494-AE24-5C385D1CB88D}"/>
                </a:ext>
              </a:extLst>
            </p:cNvPr>
            <p:cNvSpPr/>
            <p:nvPr/>
          </p:nvSpPr>
          <p:spPr>
            <a:xfrm>
              <a:off x="8071975" y="3797247"/>
              <a:ext cx="1034925" cy="4899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9AC00B23-1227-49E5-801B-BE33A304BF97}"/>
                </a:ext>
              </a:extLst>
            </p:cNvPr>
            <p:cNvSpPr/>
            <p:nvPr/>
          </p:nvSpPr>
          <p:spPr>
            <a:xfrm>
              <a:off x="9106900" y="3797247"/>
              <a:ext cx="9701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With </a:t>
              </a:r>
              <a:r>
                <a:rPr lang="en-US" dirty="0" err="1">
                  <a:solidFill>
                    <a:srgbClr val="0070C0"/>
                  </a:solidFill>
                </a:rPr>
                <a:t>Git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58445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How does GIT work?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B85CD9-1C41-4D71-8917-8B97135A4D49}"/>
              </a:ext>
            </a:extLst>
          </p:cNvPr>
          <p:cNvSpPr txBox="1"/>
          <p:nvPr/>
        </p:nvSpPr>
        <p:spPr>
          <a:xfrm>
            <a:off x="767408" y="1196752"/>
            <a:ext cx="9865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Maintains a </a:t>
            </a:r>
            <a:r>
              <a:rPr lang="en-US" b="1" dirty="0"/>
              <a:t>repository</a:t>
            </a:r>
            <a:r>
              <a:rPr lang="en-US" dirty="0"/>
              <a:t> of changes to a folder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directory can be “saved” (</a:t>
            </a:r>
            <a:r>
              <a:rPr lang="en-US" b="1" dirty="0"/>
              <a:t>committed</a:t>
            </a:r>
            <a:r>
              <a:rPr lang="en-US" dirty="0"/>
              <a:t>) or “opened” (</a:t>
            </a:r>
            <a:r>
              <a:rPr lang="en-US" b="1" dirty="0"/>
              <a:t>checked out</a:t>
            </a:r>
            <a:r>
              <a:rPr lang="en-US" dirty="0"/>
              <a:t>) at any version</a:t>
            </a:r>
          </a:p>
          <a:p>
            <a:endParaRPr lang="en-US" dirty="0"/>
          </a:p>
          <a:p>
            <a:endParaRPr lang="en-US" dirty="0"/>
          </a:p>
          <a:p>
            <a:endParaRPr lang="it-IT" dirty="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B4A3081E-AC25-404C-8827-9FBE0CDFF4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18" t="34519" b="56735"/>
          <a:stretch/>
        </p:blipFill>
        <p:spPr>
          <a:xfrm>
            <a:off x="2495600" y="3861048"/>
            <a:ext cx="6101352" cy="393620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2335355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GIT Workflow</a:t>
            </a:r>
            <a:endParaRPr lang="it-IT" dirty="0"/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DD994E86-D000-43EB-B646-A5B05C5D72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2631969"/>
              </p:ext>
            </p:extLst>
          </p:nvPr>
        </p:nvGraphicFramePr>
        <p:xfrm>
          <a:off x="551384" y="1052736"/>
          <a:ext cx="9505056" cy="52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58125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How to use GIT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B85CD9-1C41-4D71-8917-8B97135A4D49}"/>
              </a:ext>
            </a:extLst>
          </p:cNvPr>
          <p:cNvSpPr txBox="1"/>
          <p:nvPr/>
        </p:nvSpPr>
        <p:spPr>
          <a:xfrm>
            <a:off x="767408" y="1196752"/>
            <a:ext cx="9865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USE THE CMD!</a:t>
            </a:r>
          </a:p>
        </p:txBody>
      </p:sp>
      <p:pic>
        <p:nvPicPr>
          <p:cNvPr id="2050" name="Picture 2" descr="Work Computer GIF - Work Computer GIFs">
            <a:extLst>
              <a:ext uri="{FF2B5EF4-FFF2-40B4-BE49-F238E27FC236}">
                <a16:creationId xmlns:a16="http://schemas.microsoft.com/office/drawing/2014/main" id="{1BB1F184-4C8E-4028-BC3F-37C85F6334D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5" y="2105025"/>
            <a:ext cx="47434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4038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How to use GIT - Clone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B85CD9-1C41-4D71-8917-8B97135A4D49}"/>
              </a:ext>
            </a:extLst>
          </p:cNvPr>
          <p:cNvSpPr txBox="1"/>
          <p:nvPr/>
        </p:nvSpPr>
        <p:spPr>
          <a:xfrm>
            <a:off x="767408" y="1196752"/>
            <a:ext cx="98650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Command</a:t>
            </a:r>
            <a:r>
              <a:rPr lang="it-IT" dirty="0"/>
              <a:t>:</a:t>
            </a:r>
          </a:p>
          <a:p>
            <a:r>
              <a:rPr lang="it-IT" dirty="0"/>
              <a:t> </a:t>
            </a:r>
            <a:r>
              <a:rPr lang="it-IT" dirty="0" err="1"/>
              <a:t>git</a:t>
            </a:r>
            <a:r>
              <a:rPr lang="it-IT" dirty="0"/>
              <a:t> clone ‘URL’</a:t>
            </a:r>
          </a:p>
          <a:p>
            <a:endParaRPr lang="it-IT" dirty="0"/>
          </a:p>
          <a:p>
            <a:r>
              <a:rPr lang="it-IT" dirty="0" err="1"/>
              <a:t>Example</a:t>
            </a:r>
            <a:r>
              <a:rPr lang="it-IT" dirty="0"/>
              <a:t>:</a:t>
            </a:r>
          </a:p>
          <a:p>
            <a:r>
              <a:rPr lang="it-IT" dirty="0"/>
              <a:t> </a:t>
            </a:r>
            <a:r>
              <a:rPr lang="it-IT" dirty="0" err="1"/>
              <a:t>git</a:t>
            </a:r>
            <a:r>
              <a:rPr lang="it-IT" dirty="0"/>
              <a:t> clone https://github.com/stefanoPrimo/HowToUseGit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0" i="0" dirty="0">
                <a:effectLst/>
                <a:latin typeface="Noto Serif"/>
              </a:rPr>
              <a:t>Clone a repository into a new directory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508503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6810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How to use GIT - Init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B85CD9-1C41-4D71-8917-8B97135A4D49}"/>
              </a:ext>
            </a:extLst>
          </p:cNvPr>
          <p:cNvSpPr txBox="1"/>
          <p:nvPr/>
        </p:nvSpPr>
        <p:spPr>
          <a:xfrm>
            <a:off x="767408" y="1196752"/>
            <a:ext cx="98650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Command</a:t>
            </a:r>
            <a:r>
              <a:rPr lang="it-IT" dirty="0"/>
              <a:t>:</a:t>
            </a:r>
          </a:p>
          <a:p>
            <a:r>
              <a:rPr lang="it-IT" dirty="0"/>
              <a:t> </a:t>
            </a:r>
            <a:r>
              <a:rPr lang="it-IT" dirty="0" err="1"/>
              <a:t>git</a:t>
            </a:r>
            <a:r>
              <a:rPr lang="it-IT" dirty="0"/>
              <a:t> </a:t>
            </a:r>
            <a:r>
              <a:rPr lang="it-IT" dirty="0" err="1"/>
              <a:t>init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Example</a:t>
            </a:r>
            <a:r>
              <a:rPr lang="it-IT" dirty="0"/>
              <a:t>:</a:t>
            </a:r>
          </a:p>
          <a:p>
            <a:r>
              <a:rPr lang="it-IT" dirty="0"/>
              <a:t> </a:t>
            </a:r>
            <a:r>
              <a:rPr lang="it-IT" dirty="0" err="1"/>
              <a:t>mkdir</a:t>
            </a:r>
            <a:r>
              <a:rPr lang="it-IT" dirty="0"/>
              <a:t> </a:t>
            </a:r>
            <a:r>
              <a:rPr lang="it-IT" dirty="0" err="1"/>
              <a:t>MyNewRepo</a:t>
            </a:r>
            <a:endParaRPr lang="it-IT" dirty="0"/>
          </a:p>
          <a:p>
            <a:r>
              <a:rPr lang="it-IT" dirty="0"/>
              <a:t> </a:t>
            </a:r>
            <a:r>
              <a:rPr lang="it-IT" dirty="0" err="1"/>
              <a:t>git</a:t>
            </a:r>
            <a:r>
              <a:rPr lang="it-IT" dirty="0"/>
              <a:t> </a:t>
            </a:r>
            <a:r>
              <a:rPr lang="it-IT" dirty="0" err="1"/>
              <a:t>init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0" i="0" dirty="0">
                <a:effectLst/>
                <a:latin typeface="Noto Serif"/>
              </a:rPr>
              <a:t>Create an empty Git repository or reinitialize an existing 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77996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839147e67602eb59fc79c714c38d69efa71a97"/>
</p:tagLst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 -Template Vuoto EOS.pptx" id="{09357966-1244-4C9C-ABE7-10CABF585D7F}" vid="{CA5CCBA2-C69A-4968-A12A-9E240499EB5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A3E918542C4344C86D7BBC830D9DBF1" ma:contentTypeVersion="11" ma:contentTypeDescription="Creare un nuovo documento." ma:contentTypeScope="" ma:versionID="3f2b293109411aae4ad6967c5cc67a74">
  <xsd:schema xmlns:xsd="http://www.w3.org/2001/XMLSchema" xmlns:xs="http://www.w3.org/2001/XMLSchema" xmlns:p="http://schemas.microsoft.com/office/2006/metadata/properties" xmlns:ns2="9e95516d-c5d0-4eab-bd97-39f8029628da" xmlns:ns3="63ccc1af-2f79-4e81-b570-a9206b0e9e42" targetNamespace="http://schemas.microsoft.com/office/2006/metadata/properties" ma:root="true" ma:fieldsID="b3120eafde8c2b2adb32136cee460b74" ns2:_="" ns3:_="">
    <xsd:import namespace="9e95516d-c5d0-4eab-bd97-39f8029628da"/>
    <xsd:import namespace="63ccc1af-2f79-4e81-b570-a9206b0e9e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95516d-c5d0-4eab-bd97-39f802962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cc1af-2f79-4e81-b570-a9206b0e9e4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8D368F-6BDC-49B7-954C-AC8E031675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8C45B0-9812-43E9-8936-04F4B533E77A}">
  <ds:schemaRefs>
    <ds:schemaRef ds:uri="http://schemas.microsoft.com/office/2006/documentManagement/types"/>
    <ds:schemaRef ds:uri="http://purl.org/dc/dcmitype/"/>
    <ds:schemaRef ds:uri="d6b4e52b-ffa4-4672-81e0-e946dc9799f3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AEABB44-C0BE-4A15-A45E-9C0D1E3E04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95516d-c5d0-4eab-bd97-39f8029628da"/>
    <ds:schemaRef ds:uri="63ccc1af-2f79-4e81-b570-a9206b0e9e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2020 -Template Vuoto EOS</Template>
  <TotalTime>978</TotalTime>
  <Words>401</Words>
  <Application>Microsoft Office PowerPoint</Application>
  <PresentationFormat>Widescreen</PresentationFormat>
  <Paragraphs>116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Noto Serif</vt:lpstr>
      <vt:lpstr>Segoe UI Black</vt:lpstr>
      <vt:lpstr>Segoe UI Light</vt:lpstr>
      <vt:lpstr>Segoe UI Semibold</vt:lpstr>
      <vt:lpstr>Segoe UI Semilight</vt:lpstr>
      <vt:lpstr>Wingdings</vt:lpstr>
      <vt:lpstr>1_Tema di Office</vt:lpstr>
      <vt:lpstr>Source Control (GIT)</vt:lpstr>
      <vt:lpstr>Agenda</vt:lpstr>
      <vt:lpstr>What is GIT</vt:lpstr>
      <vt:lpstr>Why using a version control</vt:lpstr>
      <vt:lpstr>How does GIT work?</vt:lpstr>
      <vt:lpstr>GIT Workflow</vt:lpstr>
      <vt:lpstr>How to use GIT</vt:lpstr>
      <vt:lpstr>How to use GIT - Clone</vt:lpstr>
      <vt:lpstr>How to use GIT - Init</vt:lpstr>
      <vt:lpstr>How to use GIT – Stage the changes</vt:lpstr>
      <vt:lpstr>How to use GIT – Commit</vt:lpstr>
      <vt:lpstr>How to use GIT – Log</vt:lpstr>
      <vt:lpstr>How to use GIT – Push</vt:lpstr>
      <vt:lpstr>How to use GIT – Pull</vt:lpstr>
      <vt:lpstr>How to use GIT with VS Code</vt:lpstr>
      <vt:lpstr>Grazie!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Rigon</dc:creator>
  <cp:keywords>Template EOS</cp:keywords>
  <cp:lastModifiedBy>Stefano Primo</cp:lastModifiedBy>
  <cp:revision>10</cp:revision>
  <cp:lastPrinted>2015-01-08T07:58:14Z</cp:lastPrinted>
  <dcterms:created xsi:type="dcterms:W3CDTF">2020-05-18T14:48:05Z</dcterms:created>
  <dcterms:modified xsi:type="dcterms:W3CDTF">2020-10-22T15:25:46Z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0x0101004A3E918542C4344C86D7BBC830D9DBF1</vt:lpwstr>
  </property>
</Properties>
</file>