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02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19D9A41-306A-44BD-9A35-D54FB169D622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1B386F0-24BC-4237-891E-510FB2EB59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071546"/>
            <a:ext cx="8458200" cy="1222375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Tipe</a:t>
            </a:r>
            <a:r>
              <a:rPr lang="en-US" sz="5400" dirty="0" smtClean="0"/>
              <a:t> data</a:t>
            </a:r>
            <a:endParaRPr lang="en-US" sz="5400" dirty="0"/>
          </a:p>
        </p:txBody>
      </p:sp>
      <p:pic>
        <p:nvPicPr>
          <p:cNvPr id="1026" name="Picture 2" descr="C:\Users\IVAN\Pictures\MongoDB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999822" cy="2355132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data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interprestasi</a:t>
            </a:r>
            <a:r>
              <a:rPr lang="en-US" dirty="0" smtClean="0"/>
              <a:t> data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1480"/>
            <a:ext cx="8686800" cy="5508645"/>
          </a:xfrm>
        </p:spPr>
        <p:txBody>
          <a:bodyPr/>
          <a:lstStyle/>
          <a:p>
            <a:r>
              <a:rPr lang="en-US" b="1" dirty="0" smtClean="0"/>
              <a:t>Null</a:t>
            </a:r>
            <a:r>
              <a:rPr lang="en-US" dirty="0" smtClean="0"/>
              <a:t> :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null value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ketidaksediaan</a:t>
            </a:r>
            <a:r>
              <a:rPr lang="en-US" dirty="0" smtClean="0"/>
              <a:t> key </a:t>
            </a:r>
            <a:r>
              <a:rPr lang="en-US" dirty="0" err="1" smtClean="0"/>
              <a:t>sebuah</a:t>
            </a:r>
            <a:r>
              <a:rPr lang="en-US" dirty="0" smtClean="0"/>
              <a:t> data.</a:t>
            </a:r>
          </a:p>
          <a:p>
            <a:r>
              <a:rPr lang="en-US" b="1" dirty="0" smtClean="0"/>
              <a:t>Boolean</a:t>
            </a:r>
            <a:r>
              <a:rPr lang="en-US" dirty="0" smtClean="0"/>
              <a:t> :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, TRUE </a:t>
            </a:r>
            <a:r>
              <a:rPr lang="en-US" dirty="0" err="1" smtClean="0"/>
              <a:t>atau</a:t>
            </a:r>
            <a:r>
              <a:rPr lang="en-US" dirty="0" smtClean="0"/>
              <a:t> FALSE.</a:t>
            </a:r>
          </a:p>
          <a:p>
            <a:r>
              <a:rPr lang="en-US" b="1" dirty="0" smtClean="0"/>
              <a:t>64-bit floating point number</a:t>
            </a:r>
            <a:r>
              <a:rPr lang="en-US" dirty="0" smtClean="0"/>
              <a:t> : </a:t>
            </a:r>
            <a:r>
              <a:rPr lang="en-US" dirty="0" err="1" smtClean="0"/>
              <a:t>Pada</a:t>
            </a:r>
            <a:r>
              <a:rPr lang="en-US" dirty="0" smtClean="0"/>
              <a:t> shell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semua</a:t>
            </a:r>
            <a:r>
              <a:rPr lang="en-US" dirty="0" smtClean="0"/>
              <a:t> number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String </a:t>
            </a:r>
            <a:r>
              <a:rPr lang="en-US" dirty="0" smtClean="0"/>
              <a:t>: String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encoding </a:t>
            </a:r>
            <a:r>
              <a:rPr lang="en-US" dirty="0" err="1" smtClean="0"/>
              <a:t>unicode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UTF8.</a:t>
            </a:r>
            <a:endParaRPr 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8604"/>
            <a:ext cx="8686800" cy="5651521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Id </a:t>
            </a:r>
            <a:r>
              <a:rPr lang="en-US" dirty="0" smtClean="0"/>
              <a:t>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i="1" dirty="0" smtClean="0"/>
              <a:t>value </a:t>
            </a:r>
            <a:r>
              <a:rPr lang="en-US" dirty="0" smtClean="0"/>
              <a:t>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default </a:t>
            </a:r>
            <a:r>
              <a:rPr lang="en-US" dirty="0" err="1" smtClean="0"/>
              <a:t>digenerate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primary key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Date</a:t>
            </a:r>
          </a:p>
          <a:p>
            <a:r>
              <a:rPr lang="en-US" b="1" dirty="0" err="1" smtClean="0"/>
              <a:t>Reguler</a:t>
            </a:r>
            <a:r>
              <a:rPr lang="en-US" b="1" dirty="0" smtClean="0"/>
              <a:t> Expression</a:t>
            </a:r>
            <a:r>
              <a:rPr lang="en-US" dirty="0" smtClean="0"/>
              <a:t> : </a:t>
            </a:r>
            <a:r>
              <a:rPr lang="en-US" dirty="0" err="1" smtClean="0"/>
              <a:t>Sebuah</a:t>
            </a:r>
            <a:r>
              <a:rPr lang="en-US" dirty="0" smtClean="0"/>
              <a:t> key document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reguler</a:t>
            </a:r>
            <a:r>
              <a:rPr lang="en-US" dirty="0" smtClean="0"/>
              <a:t> expression (</a:t>
            </a:r>
            <a:r>
              <a:rPr lang="en-US" dirty="0" err="1" smtClean="0"/>
              <a:t>regex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Code </a:t>
            </a:r>
            <a:r>
              <a:rPr lang="en-US" dirty="0" smtClean="0"/>
              <a:t>: </a:t>
            </a:r>
            <a:r>
              <a:rPr lang="en-US" dirty="0" err="1" smtClean="0"/>
              <a:t>Sebuah</a:t>
            </a:r>
            <a:r>
              <a:rPr lang="en-US" dirty="0" smtClean="0"/>
              <a:t> key document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kode-kode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1480"/>
            <a:ext cx="8686800" cy="5508645"/>
          </a:xfrm>
        </p:spPr>
        <p:txBody>
          <a:bodyPr/>
          <a:lstStyle/>
          <a:p>
            <a:r>
              <a:rPr lang="en-US" b="1" dirty="0" smtClean="0"/>
              <a:t>Array </a:t>
            </a:r>
            <a:r>
              <a:rPr lang="en-US" dirty="0" smtClean="0"/>
              <a:t>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value, </a:t>
            </a:r>
            <a:r>
              <a:rPr lang="en-US" dirty="0" err="1" smtClean="0"/>
              <a:t>tiap</a:t>
            </a:r>
            <a:r>
              <a:rPr lang="en-US" dirty="0" smtClean="0"/>
              <a:t> value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array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Embedded document</a:t>
            </a:r>
            <a:r>
              <a:rPr lang="en-US" dirty="0" smtClean="0"/>
              <a:t> :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document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embbed</a:t>
            </a:r>
            <a:r>
              <a:rPr lang="en-US" dirty="0" smtClean="0"/>
              <a:t> document lain.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6600" b="1" dirty="0" smtClean="0"/>
              <a:t>SEKIAN…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582</TotalTime>
  <Words>167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Tipe data</vt:lpstr>
      <vt:lpstr>Pengertian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data</dc:title>
  <dc:creator>IVAN</dc:creator>
  <cp:lastModifiedBy>IVAN</cp:lastModifiedBy>
  <cp:revision>45</cp:revision>
  <dcterms:created xsi:type="dcterms:W3CDTF">2014-10-05T11:44:41Z</dcterms:created>
  <dcterms:modified xsi:type="dcterms:W3CDTF">2014-11-15T01:27:45Z</dcterms:modified>
</cp:coreProperties>
</file>