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1" r:id="rId4"/>
    <p:sldId id="258" r:id="rId5"/>
    <p:sldId id="268" r:id="rId6"/>
    <p:sldId id="264" r:id="rId7"/>
    <p:sldId id="265" r:id="rId8"/>
    <p:sldId id="267" r:id="rId9"/>
    <p:sldId id="269" r:id="rId10"/>
    <p:sldId id="260" r:id="rId11"/>
    <p:sldId id="270" r:id="rId12"/>
    <p:sldId id="262" r:id="rId13"/>
    <p:sldId id="263" r:id="rId14"/>
    <p:sldId id="271" r:id="rId15"/>
    <p:sldId id="272" r:id="rId16"/>
    <p:sldId id="259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January 15, 2014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January 15,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January 15,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January 15,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January 15,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January 15,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January 15,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January 15,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January 15,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January 15,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January 15,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January 15,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Tippspiel</a:t>
            </a:r>
            <a:br>
              <a:rPr lang="de-DE" dirty="0" smtClean="0"/>
            </a:br>
            <a:r>
              <a:rPr lang="de-DE" dirty="0" smtClean="0"/>
              <a:t>WM 2014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35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User-Registrierung</a:t>
            </a:r>
            <a:r>
              <a:rPr lang="de-DE" dirty="0" smtClean="0"/>
              <a:t>/-Login</a:t>
            </a:r>
          </a:p>
          <a:p>
            <a:pPr lvl="1"/>
            <a:r>
              <a:rPr lang="de-DE" dirty="0" smtClean="0"/>
              <a:t>Sicherheit mit Passwort-Hash + </a:t>
            </a:r>
            <a:r>
              <a:rPr lang="de-DE" dirty="0" smtClean="0"/>
              <a:t>Salt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095" y="3314700"/>
            <a:ext cx="5190220" cy="243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" y="5923598"/>
            <a:ext cx="75041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80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Features (2)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Bearbeiten des Profils</a:t>
            </a:r>
          </a:p>
          <a:p>
            <a:pPr lvl="1"/>
            <a:r>
              <a:rPr lang="de-DE" dirty="0"/>
              <a:t>Persönliche Daten</a:t>
            </a:r>
          </a:p>
          <a:p>
            <a:pPr lvl="1"/>
            <a:r>
              <a:rPr lang="de-DE" dirty="0"/>
              <a:t>Neues Passwort </a:t>
            </a:r>
            <a:r>
              <a:rPr lang="de-DE" dirty="0" smtClean="0"/>
              <a:t>setzen</a:t>
            </a:r>
          </a:p>
          <a:p>
            <a:pPr lvl="1"/>
            <a:endParaRPr lang="de-DE" dirty="0"/>
          </a:p>
          <a:p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48" y="3623310"/>
            <a:ext cx="3832981" cy="272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6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 </a:t>
            </a:r>
            <a:r>
              <a:rPr lang="de-DE" dirty="0" smtClean="0"/>
              <a:t>(3)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Abgabe von Tipps</a:t>
            </a:r>
          </a:p>
          <a:p>
            <a:pPr lvl="1"/>
            <a:r>
              <a:rPr lang="de-DE" dirty="0"/>
              <a:t>Pro Match</a:t>
            </a:r>
          </a:p>
          <a:p>
            <a:pPr lvl="1"/>
            <a:r>
              <a:rPr lang="de-DE" dirty="0"/>
              <a:t>Spezialtipps (Weltmeister, </a:t>
            </a:r>
            <a:r>
              <a:rPr lang="de-DE" dirty="0" err="1"/>
              <a:t>TopScorer</a:t>
            </a:r>
            <a:r>
              <a:rPr lang="de-DE" dirty="0"/>
              <a:t>, usw</a:t>
            </a:r>
            <a:r>
              <a:rPr lang="de-DE" dirty="0" smtClean="0"/>
              <a:t>.)</a:t>
            </a:r>
          </a:p>
          <a:p>
            <a:pPr marL="365760" lvl="1" indent="0">
              <a:buNone/>
            </a:pPr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3635786"/>
            <a:ext cx="5854849" cy="265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3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 </a:t>
            </a:r>
            <a:r>
              <a:rPr lang="de-DE" dirty="0" smtClean="0"/>
              <a:t>(4)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Simple Benutzerverwaltung</a:t>
            </a:r>
          </a:p>
          <a:p>
            <a:pPr lvl="1"/>
            <a:r>
              <a:rPr lang="de-DE" dirty="0"/>
              <a:t>Freischalten nach Registrierung</a:t>
            </a:r>
          </a:p>
          <a:p>
            <a:pPr lvl="1"/>
            <a:r>
              <a:rPr lang="de-DE" dirty="0"/>
              <a:t>Setzen eines </a:t>
            </a:r>
            <a:r>
              <a:rPr lang="de-DE" dirty="0" err="1"/>
              <a:t>Init</a:t>
            </a:r>
            <a:r>
              <a:rPr lang="de-DE" dirty="0"/>
              <a:t>-Passwortes</a:t>
            </a:r>
          </a:p>
          <a:p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92" y="3840480"/>
            <a:ext cx="71040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91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Features (5)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Rangliste</a:t>
            </a:r>
          </a:p>
          <a:p>
            <a:pPr lvl="1"/>
            <a:r>
              <a:rPr lang="de-DE" dirty="0"/>
              <a:t>Automatische Berechnung via MySQL</a:t>
            </a:r>
          </a:p>
          <a:p>
            <a:pPr lvl="1"/>
            <a:r>
              <a:rPr lang="de-DE" dirty="0"/>
              <a:t>Graphische </a:t>
            </a:r>
            <a:r>
              <a:rPr lang="de-DE" dirty="0" smtClean="0"/>
              <a:t>Darstellung</a:t>
            </a:r>
          </a:p>
          <a:p>
            <a:pPr lvl="1"/>
            <a:endParaRPr lang="de-DE" dirty="0"/>
          </a:p>
          <a:p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805" y="3616687"/>
            <a:ext cx="3207385" cy="275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3963353"/>
            <a:ext cx="20764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81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Features (6)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Form-Validierung mittels </a:t>
            </a:r>
            <a:r>
              <a:rPr lang="de-DE" dirty="0" smtClean="0"/>
              <a:t>HTML5</a:t>
            </a:r>
          </a:p>
          <a:p>
            <a:endParaRPr lang="de-DE" dirty="0"/>
          </a:p>
          <a:p>
            <a:endParaRPr lang="de-DE" dirty="0"/>
          </a:p>
          <a:p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80" y="3065145"/>
            <a:ext cx="23241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4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L</a:t>
            </a:r>
            <a:r>
              <a:rPr lang="de-DE" dirty="0" err="1" smtClean="0"/>
              <a:t>essons</a:t>
            </a:r>
            <a:r>
              <a:rPr lang="de-DE" dirty="0" smtClean="0"/>
              <a:t> </a:t>
            </a:r>
            <a:r>
              <a:rPr lang="de-DE" dirty="0" err="1"/>
              <a:t>learnt</a:t>
            </a:r>
            <a:r>
              <a:rPr lang="de-DE" dirty="0"/>
              <a:t> </a:t>
            </a:r>
            <a:r>
              <a:rPr lang="de-DE" dirty="0" smtClean="0"/>
              <a:t>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Eigenes MVC als Lerneffekt gut</a:t>
            </a:r>
          </a:p>
          <a:p>
            <a:pPr lvl="1"/>
            <a:r>
              <a:rPr lang="de-DE" dirty="0" smtClean="0"/>
              <a:t>In Zukunft: Framework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PHP + MySQL sehr mächtig</a:t>
            </a:r>
          </a:p>
          <a:p>
            <a:endParaRPr lang="de-DE" dirty="0"/>
          </a:p>
          <a:p>
            <a:r>
              <a:rPr lang="de-DE" dirty="0" smtClean="0"/>
              <a:t>Fluch/Segen: PHP </a:t>
            </a:r>
            <a:r>
              <a:rPr lang="de-DE" dirty="0" err="1" smtClean="0"/>
              <a:t>untypisiert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14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learnt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 Aufwand als geplant</a:t>
            </a:r>
          </a:p>
          <a:p>
            <a:pPr lvl="1"/>
            <a:r>
              <a:rPr lang="de-DE" dirty="0"/>
              <a:t>Klingt einfach, Umsetzung schwierig</a:t>
            </a:r>
          </a:p>
          <a:p>
            <a:pPr lvl="1"/>
            <a:endParaRPr lang="de-DE" dirty="0"/>
          </a:p>
          <a:p>
            <a:r>
              <a:rPr lang="de-DE" dirty="0"/>
              <a:t>Aufwand bei „Hülle“ grösser als bei eigentlichen Features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4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Tippspiel unter Freunden</a:t>
            </a:r>
          </a:p>
          <a:p>
            <a:r>
              <a:rPr lang="de-DE" dirty="0" smtClean="0"/>
              <a:t>Bisher:</a:t>
            </a:r>
          </a:p>
          <a:p>
            <a:pPr lvl="1"/>
            <a:r>
              <a:rPr lang="de-DE" dirty="0" smtClean="0"/>
              <a:t>Excel mit Formeln</a:t>
            </a:r>
          </a:p>
          <a:p>
            <a:pPr lvl="1"/>
            <a:r>
              <a:rPr lang="de-DE" dirty="0" smtClean="0"/>
              <a:t>Tippabgabe per E-Mail/SMS</a:t>
            </a:r>
          </a:p>
          <a:p>
            <a:pPr lvl="1"/>
            <a:r>
              <a:rPr lang="de-DE" dirty="0" smtClean="0"/>
              <a:t>Zeitintensiv/umständlich</a:t>
            </a:r>
          </a:p>
        </p:txBody>
      </p:sp>
    </p:spTree>
    <p:extLst>
      <p:ext uri="{BB962C8B-B14F-4D97-AF65-F5344CB8AC3E}">
        <p14:creationId xmlns:p14="http://schemas.microsoft.com/office/powerpoint/2010/main" val="1211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des Projekts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Zentrale Datenverwaltung</a:t>
            </a:r>
          </a:p>
          <a:p>
            <a:r>
              <a:rPr lang="de-DE" dirty="0" smtClean="0"/>
              <a:t>Online-Tippabgabe</a:t>
            </a:r>
          </a:p>
          <a:p>
            <a:r>
              <a:rPr lang="de-DE" dirty="0" smtClean="0"/>
              <a:t>Kontrolle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661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HTML5</a:t>
            </a:r>
          </a:p>
          <a:p>
            <a:r>
              <a:rPr lang="de-DE" dirty="0" smtClean="0"/>
              <a:t>CSS3</a:t>
            </a:r>
          </a:p>
          <a:p>
            <a:r>
              <a:rPr lang="de-DE" dirty="0" smtClean="0"/>
              <a:t>PHP</a:t>
            </a:r>
          </a:p>
          <a:p>
            <a:r>
              <a:rPr lang="de-DE" dirty="0" smtClean="0"/>
              <a:t>MySQL</a:t>
            </a:r>
          </a:p>
          <a:p>
            <a:r>
              <a:rPr lang="de-DE" dirty="0" smtClean="0"/>
              <a:t>JavaScript/</a:t>
            </a:r>
            <a:r>
              <a:rPr lang="de-DE" smtClean="0"/>
              <a:t>jQuery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Eigenes </a:t>
            </a:r>
            <a:r>
              <a:rPr lang="de-CH" dirty="0" err="1" smtClean="0"/>
              <a:t>Backlog</a:t>
            </a:r>
            <a:r>
              <a:rPr lang="de-CH" dirty="0" smtClean="0"/>
              <a:t> erstellt</a:t>
            </a:r>
          </a:p>
          <a:p>
            <a:r>
              <a:rPr lang="de-CH" dirty="0" smtClean="0"/>
              <a:t>Task nach Priorität abgearbeitet</a:t>
            </a:r>
          </a:p>
          <a:p>
            <a:endParaRPr lang="de-CH" dirty="0"/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>
          <a:blip r:embed="rId2"/>
          <a:srcRect t="-15812" b="-15812"/>
          <a:stretch>
            <a:fillRect/>
          </a:stretch>
        </p:blipFill>
        <p:spPr>
          <a:xfrm>
            <a:off x="1642110" y="3014994"/>
            <a:ext cx="6155839" cy="318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7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Mittels MVC-Pattern</a:t>
            </a:r>
          </a:p>
          <a:p>
            <a:pPr lvl="1"/>
            <a:r>
              <a:rPr lang="de-DE" dirty="0" smtClean="0"/>
              <a:t>Model – Datenverwaltung/MySQL-Abfrage</a:t>
            </a:r>
          </a:p>
          <a:p>
            <a:pPr lvl="1"/>
            <a:r>
              <a:rPr lang="de-DE" dirty="0" smtClean="0"/>
              <a:t>View – Anzeigen der Daten</a:t>
            </a:r>
          </a:p>
          <a:p>
            <a:pPr lvl="1"/>
            <a:r>
              <a:rPr lang="de-DE" dirty="0" smtClean="0"/>
              <a:t>Controller – Steuerung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Kein Framework verwendet</a:t>
            </a:r>
          </a:p>
          <a:p>
            <a:pPr lvl="1"/>
            <a:r>
              <a:rPr lang="de-DE" dirty="0" smtClean="0"/>
              <a:t>-&gt; Lerneffekt</a:t>
            </a:r>
          </a:p>
        </p:txBody>
      </p:sp>
    </p:spTree>
    <p:extLst>
      <p:ext uri="{BB962C8B-B14F-4D97-AF65-F5344CB8AC3E}">
        <p14:creationId xmlns:p14="http://schemas.microsoft.com/office/powerpoint/2010/main" val="251814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Regeln/Umleitung in .</a:t>
            </a:r>
            <a:r>
              <a:rPr lang="de-DE" dirty="0" err="1"/>
              <a:t>htaccess</a:t>
            </a:r>
            <a:endParaRPr lang="de-DE" dirty="0"/>
          </a:p>
          <a:p>
            <a:pPr lvl="1"/>
            <a:r>
              <a:rPr lang="de-DE" dirty="0"/>
              <a:t>Alle Anfragen an </a:t>
            </a:r>
            <a:r>
              <a:rPr lang="de-DE" dirty="0" err="1"/>
              <a:t>index.php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488" y="3262647"/>
            <a:ext cx="4419600" cy="368300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488" y="4018441"/>
            <a:ext cx="5549900" cy="393700"/>
          </a:xfrm>
          <a:prstGeom prst="rect">
            <a:avLst/>
          </a:prstGeom>
        </p:spPr>
      </p:pic>
      <p:sp>
        <p:nvSpPr>
          <p:cNvPr id="10" name="Pfeil nach unten 9"/>
          <p:cNvSpPr/>
          <p:nvPr/>
        </p:nvSpPr>
        <p:spPr>
          <a:xfrm>
            <a:off x="4286151" y="3681039"/>
            <a:ext cx="219089" cy="30680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09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(3)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639" y="2444596"/>
            <a:ext cx="4798285" cy="3294549"/>
          </a:xfrm>
          <a:prstGeom prst="rect">
            <a:avLst/>
          </a:prstGeo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Datenbank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25" y="2324100"/>
            <a:ext cx="5156677" cy="4074520"/>
          </a:xfrm>
        </p:spPr>
      </p:pic>
    </p:spTree>
    <p:extLst>
      <p:ext uri="{BB962C8B-B14F-4D97-AF65-F5344CB8AC3E}">
        <p14:creationId xmlns:p14="http://schemas.microsoft.com/office/powerpoint/2010/main" val="1369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0</TotalTime>
  <Words>192</Words>
  <Application>Microsoft Office PowerPoint</Application>
  <PresentationFormat>Bildschirmpräsentation (4:3)</PresentationFormat>
  <Paragraphs>76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Austin</vt:lpstr>
      <vt:lpstr>Tippspiel WM 2014</vt:lpstr>
      <vt:lpstr>Einleitung</vt:lpstr>
      <vt:lpstr>Ziel des Projekts</vt:lpstr>
      <vt:lpstr>Technologie</vt:lpstr>
      <vt:lpstr>Vorgehen</vt:lpstr>
      <vt:lpstr>Umsetzung (1)</vt:lpstr>
      <vt:lpstr>Umsetzung (2)</vt:lpstr>
      <vt:lpstr>Umsetzung (3)</vt:lpstr>
      <vt:lpstr>Datenbank</vt:lpstr>
      <vt:lpstr>Features (1)</vt:lpstr>
      <vt:lpstr>Features (2)</vt:lpstr>
      <vt:lpstr>Features (3)</vt:lpstr>
      <vt:lpstr>Features (4)</vt:lpstr>
      <vt:lpstr>Features (5)</vt:lpstr>
      <vt:lpstr>Features (6)</vt:lpstr>
      <vt:lpstr>Lessons learnt (1)</vt:lpstr>
      <vt:lpstr>Lessons learnt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Tippspiel WM 2014</dc:title>
  <dc:creator>Fanky</dc:creator>
  <cp:lastModifiedBy>Fankhauser Michael</cp:lastModifiedBy>
  <cp:revision>34</cp:revision>
  <dcterms:created xsi:type="dcterms:W3CDTF">2014-01-14T13:12:56Z</dcterms:created>
  <dcterms:modified xsi:type="dcterms:W3CDTF">2014-01-15T10:53:34Z</dcterms:modified>
</cp:coreProperties>
</file>