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Montserrat Bold" charset="1" panose="00000800000000000000"/>
      <p:regular r:id="rId12"/>
    </p:embeddedFont>
    <p:embeddedFont>
      <p:font typeface="Open Sans Bold" charset="1" panose="020B0806030504020204"/>
      <p:regular r:id="rId13"/>
    </p:embeddedFont>
    <p:embeddedFont>
      <p:font typeface="Open Sans" charset="1" panose="020B0606030504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390262"/>
            <a:ext cx="18288000" cy="12184380"/>
          </a:xfrm>
          <a:custGeom>
            <a:avLst/>
            <a:gdLst/>
            <a:ahLst/>
            <a:cxnLst/>
            <a:rect r="r" b="b" t="t" l="l"/>
            <a:pathLst>
              <a:path h="12184380" w="18288000">
                <a:moveTo>
                  <a:pt x="0" y="0"/>
                </a:moveTo>
                <a:lnTo>
                  <a:pt x="18288000" y="0"/>
                </a:lnTo>
                <a:lnTo>
                  <a:pt x="18288000" y="12184380"/>
                </a:lnTo>
                <a:lnTo>
                  <a:pt x="0" y="12184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849167"/>
            <a:ext cx="18288000" cy="5719156"/>
          </a:xfrm>
          <a:custGeom>
            <a:avLst/>
            <a:gdLst/>
            <a:ahLst/>
            <a:cxnLst/>
            <a:rect r="r" b="b" t="t" l="l"/>
            <a:pathLst>
              <a:path h="5719156" w="18288000">
                <a:moveTo>
                  <a:pt x="0" y="0"/>
                </a:moveTo>
                <a:lnTo>
                  <a:pt x="18288000" y="0"/>
                </a:lnTo>
                <a:lnTo>
                  <a:pt x="18288000" y="5719156"/>
                </a:lnTo>
                <a:lnTo>
                  <a:pt x="0" y="57191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66025" y="9258300"/>
            <a:ext cx="1555950" cy="544583"/>
          </a:xfrm>
          <a:custGeom>
            <a:avLst/>
            <a:gdLst/>
            <a:ahLst/>
            <a:cxnLst/>
            <a:rect r="r" b="b" t="t" l="l"/>
            <a:pathLst>
              <a:path h="544583" w="1555950">
                <a:moveTo>
                  <a:pt x="0" y="0"/>
                </a:moveTo>
                <a:lnTo>
                  <a:pt x="1555950" y="0"/>
                </a:lnTo>
                <a:lnTo>
                  <a:pt x="1555950" y="544583"/>
                </a:lnTo>
                <a:lnTo>
                  <a:pt x="0" y="5445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55512" y="6520698"/>
            <a:ext cx="15176976" cy="458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2"/>
              </a:lnSpc>
            </a:pPr>
            <a:r>
              <a:rPr lang="en-US" b="true" sz="2694" spc="538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MOTTO DELL’EDIZIONE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390262"/>
            <a:ext cx="18288000" cy="12184380"/>
          </a:xfrm>
          <a:custGeom>
            <a:avLst/>
            <a:gdLst/>
            <a:ahLst/>
            <a:cxnLst/>
            <a:rect r="r" b="b" t="t" l="l"/>
            <a:pathLst>
              <a:path h="12184380" w="18288000">
                <a:moveTo>
                  <a:pt x="0" y="0"/>
                </a:moveTo>
                <a:lnTo>
                  <a:pt x="18288000" y="0"/>
                </a:lnTo>
                <a:lnTo>
                  <a:pt x="18288000" y="12184380"/>
                </a:lnTo>
                <a:lnTo>
                  <a:pt x="0" y="12184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5553087" y="5678116"/>
            <a:ext cx="7181826" cy="0"/>
          </a:xfrm>
          <a:prstGeom prst="line">
            <a:avLst/>
          </a:prstGeom>
          <a:ln cap="flat" w="47625">
            <a:solidFill>
              <a:srgbClr val="A2823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3815935" cy="1193347"/>
          </a:xfrm>
          <a:custGeom>
            <a:avLst/>
            <a:gdLst/>
            <a:ahLst/>
            <a:cxnLst/>
            <a:rect r="r" b="b" t="t" l="l"/>
            <a:pathLst>
              <a:path h="1193347" w="3815935">
                <a:moveTo>
                  <a:pt x="0" y="0"/>
                </a:moveTo>
                <a:lnTo>
                  <a:pt x="3815935" y="0"/>
                </a:lnTo>
                <a:lnTo>
                  <a:pt x="3815935" y="1193347"/>
                </a:lnTo>
                <a:lnTo>
                  <a:pt x="0" y="11933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145107" y="3826605"/>
            <a:ext cx="11997786" cy="164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b="true" sz="960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TITOLO DEL TALK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06845" y="6014600"/>
            <a:ext cx="747430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 spc="48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NOME DELLO SPEAKER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295775" y="9105900"/>
            <a:ext cx="5963525" cy="266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b="true" sz="1500" spc="30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MOTTO DELL’EDIZIONE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366025" y="9258300"/>
            <a:ext cx="1555950" cy="544583"/>
          </a:xfrm>
          <a:custGeom>
            <a:avLst/>
            <a:gdLst/>
            <a:ahLst/>
            <a:cxnLst/>
            <a:rect r="r" b="b" t="t" l="l"/>
            <a:pathLst>
              <a:path h="544583" w="1555950">
                <a:moveTo>
                  <a:pt x="0" y="0"/>
                </a:moveTo>
                <a:lnTo>
                  <a:pt x="1555950" y="0"/>
                </a:lnTo>
                <a:lnTo>
                  <a:pt x="1555950" y="544583"/>
                </a:lnTo>
                <a:lnTo>
                  <a:pt x="0" y="5445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390262"/>
            <a:ext cx="18288000" cy="12184380"/>
          </a:xfrm>
          <a:custGeom>
            <a:avLst/>
            <a:gdLst/>
            <a:ahLst/>
            <a:cxnLst/>
            <a:rect r="r" b="b" t="t" l="l"/>
            <a:pathLst>
              <a:path h="12184380" w="18288000">
                <a:moveTo>
                  <a:pt x="0" y="0"/>
                </a:moveTo>
                <a:lnTo>
                  <a:pt x="18288000" y="0"/>
                </a:lnTo>
                <a:lnTo>
                  <a:pt x="18288000" y="12184380"/>
                </a:lnTo>
                <a:lnTo>
                  <a:pt x="0" y="12184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3815935" cy="1193347"/>
          </a:xfrm>
          <a:custGeom>
            <a:avLst/>
            <a:gdLst/>
            <a:ahLst/>
            <a:cxnLst/>
            <a:rect r="r" b="b" t="t" l="l"/>
            <a:pathLst>
              <a:path h="1193347" w="3815935">
                <a:moveTo>
                  <a:pt x="0" y="0"/>
                </a:moveTo>
                <a:lnTo>
                  <a:pt x="3815935" y="0"/>
                </a:lnTo>
                <a:lnTo>
                  <a:pt x="3815935" y="1193347"/>
                </a:lnTo>
                <a:lnTo>
                  <a:pt x="0" y="11933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43626" y="933450"/>
            <a:ext cx="360074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Titolo slide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25916" y="2632872"/>
            <a:ext cx="3636169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Immagine, Grafico, Testo, Video, ecc...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366025" y="9258300"/>
            <a:ext cx="1555950" cy="544583"/>
          </a:xfrm>
          <a:custGeom>
            <a:avLst/>
            <a:gdLst/>
            <a:ahLst/>
            <a:cxnLst/>
            <a:rect r="r" b="b" t="t" l="l"/>
            <a:pathLst>
              <a:path h="544583" w="1555950">
                <a:moveTo>
                  <a:pt x="0" y="0"/>
                </a:moveTo>
                <a:lnTo>
                  <a:pt x="1555950" y="0"/>
                </a:lnTo>
                <a:lnTo>
                  <a:pt x="1555950" y="544583"/>
                </a:lnTo>
                <a:lnTo>
                  <a:pt x="0" y="5445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390262"/>
            <a:ext cx="18288000" cy="12184380"/>
          </a:xfrm>
          <a:custGeom>
            <a:avLst/>
            <a:gdLst/>
            <a:ahLst/>
            <a:cxnLst/>
            <a:rect r="r" b="b" t="t" l="l"/>
            <a:pathLst>
              <a:path h="12184380" w="18288000">
                <a:moveTo>
                  <a:pt x="0" y="0"/>
                </a:moveTo>
                <a:lnTo>
                  <a:pt x="18288000" y="0"/>
                </a:lnTo>
                <a:lnTo>
                  <a:pt x="18288000" y="12184380"/>
                </a:lnTo>
                <a:lnTo>
                  <a:pt x="0" y="12184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3815935" cy="1193347"/>
          </a:xfrm>
          <a:custGeom>
            <a:avLst/>
            <a:gdLst/>
            <a:ahLst/>
            <a:cxnLst/>
            <a:rect r="r" b="b" t="t" l="l"/>
            <a:pathLst>
              <a:path h="1193347" w="3815935">
                <a:moveTo>
                  <a:pt x="0" y="0"/>
                </a:moveTo>
                <a:lnTo>
                  <a:pt x="3815935" y="0"/>
                </a:lnTo>
                <a:lnTo>
                  <a:pt x="3815935" y="1193347"/>
                </a:lnTo>
                <a:lnTo>
                  <a:pt x="0" y="11933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43626" y="933450"/>
            <a:ext cx="360074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Titolo slide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25916" y="2632872"/>
            <a:ext cx="3636169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Immagine, Grafico, Testo, Video, ecc...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366025" y="9258300"/>
            <a:ext cx="1555950" cy="544583"/>
          </a:xfrm>
          <a:custGeom>
            <a:avLst/>
            <a:gdLst/>
            <a:ahLst/>
            <a:cxnLst/>
            <a:rect r="r" b="b" t="t" l="l"/>
            <a:pathLst>
              <a:path h="544583" w="1555950">
                <a:moveTo>
                  <a:pt x="0" y="0"/>
                </a:moveTo>
                <a:lnTo>
                  <a:pt x="1555950" y="0"/>
                </a:lnTo>
                <a:lnTo>
                  <a:pt x="1555950" y="544583"/>
                </a:lnTo>
                <a:lnTo>
                  <a:pt x="0" y="5445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390262"/>
            <a:ext cx="18288000" cy="12184380"/>
          </a:xfrm>
          <a:custGeom>
            <a:avLst/>
            <a:gdLst/>
            <a:ahLst/>
            <a:cxnLst/>
            <a:rect r="r" b="b" t="t" l="l"/>
            <a:pathLst>
              <a:path h="12184380" w="18288000">
                <a:moveTo>
                  <a:pt x="0" y="0"/>
                </a:moveTo>
                <a:lnTo>
                  <a:pt x="18288000" y="0"/>
                </a:lnTo>
                <a:lnTo>
                  <a:pt x="18288000" y="12184380"/>
                </a:lnTo>
                <a:lnTo>
                  <a:pt x="0" y="12184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6823519" y="3189922"/>
            <a:ext cx="7181826" cy="0"/>
          </a:xfrm>
          <a:prstGeom prst="line">
            <a:avLst/>
          </a:prstGeom>
          <a:ln cap="flat" w="47625">
            <a:solidFill>
              <a:srgbClr val="A2823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3815935" cy="1193347"/>
          </a:xfrm>
          <a:custGeom>
            <a:avLst/>
            <a:gdLst/>
            <a:ahLst/>
            <a:cxnLst/>
            <a:rect r="r" b="b" t="t" l="l"/>
            <a:pathLst>
              <a:path h="1193347" w="3815935">
                <a:moveTo>
                  <a:pt x="0" y="0"/>
                </a:moveTo>
                <a:lnTo>
                  <a:pt x="3815935" y="0"/>
                </a:lnTo>
                <a:lnTo>
                  <a:pt x="3815935" y="1193347"/>
                </a:lnTo>
                <a:lnTo>
                  <a:pt x="0" y="11933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55242" y="3490023"/>
            <a:ext cx="5768277" cy="576827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3145107" y="-157163"/>
            <a:ext cx="14538651" cy="334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b="true" sz="960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NOME E COGNOME DELLO SPEAKER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295775" y="9105900"/>
            <a:ext cx="5963525" cy="266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b="true" sz="1500" spc="30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MOTTO DELL’EDIZIONE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91545" y="6477795"/>
            <a:ext cx="747430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 spc="48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SOCIAL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91545" y="5812299"/>
            <a:ext cx="747430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 spc="48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CONTATTI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45179" y="6119655"/>
            <a:ext cx="114151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 spc="48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FOTO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366025" y="9258300"/>
            <a:ext cx="1555950" cy="544583"/>
          </a:xfrm>
          <a:custGeom>
            <a:avLst/>
            <a:gdLst/>
            <a:ahLst/>
            <a:cxnLst/>
            <a:rect r="r" b="b" t="t" l="l"/>
            <a:pathLst>
              <a:path h="544583" w="1555950">
                <a:moveTo>
                  <a:pt x="0" y="0"/>
                </a:moveTo>
                <a:lnTo>
                  <a:pt x="1555950" y="0"/>
                </a:lnTo>
                <a:lnTo>
                  <a:pt x="1555950" y="544583"/>
                </a:lnTo>
                <a:lnTo>
                  <a:pt x="0" y="5445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390262"/>
            <a:ext cx="18288000" cy="12184380"/>
          </a:xfrm>
          <a:custGeom>
            <a:avLst/>
            <a:gdLst/>
            <a:ahLst/>
            <a:cxnLst/>
            <a:rect r="r" b="b" t="t" l="l"/>
            <a:pathLst>
              <a:path h="12184380" w="18288000">
                <a:moveTo>
                  <a:pt x="0" y="0"/>
                </a:moveTo>
                <a:lnTo>
                  <a:pt x="18288000" y="0"/>
                </a:lnTo>
                <a:lnTo>
                  <a:pt x="18288000" y="12184380"/>
                </a:lnTo>
                <a:lnTo>
                  <a:pt x="0" y="12184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849167"/>
            <a:ext cx="18288000" cy="5719156"/>
          </a:xfrm>
          <a:custGeom>
            <a:avLst/>
            <a:gdLst/>
            <a:ahLst/>
            <a:cxnLst/>
            <a:rect r="r" b="b" t="t" l="l"/>
            <a:pathLst>
              <a:path h="5719156" w="18288000">
                <a:moveTo>
                  <a:pt x="0" y="0"/>
                </a:moveTo>
                <a:lnTo>
                  <a:pt x="18288000" y="0"/>
                </a:lnTo>
                <a:lnTo>
                  <a:pt x="18288000" y="5719156"/>
                </a:lnTo>
                <a:lnTo>
                  <a:pt x="0" y="57191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55512" y="6520698"/>
            <a:ext cx="15176976" cy="458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2"/>
              </a:lnSpc>
            </a:pPr>
            <a:r>
              <a:rPr lang="en-US" b="true" sz="2694" spc="538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MOTTO DELL’EDIZIONE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8366025" y="9258300"/>
            <a:ext cx="1555950" cy="544583"/>
          </a:xfrm>
          <a:custGeom>
            <a:avLst/>
            <a:gdLst/>
            <a:ahLst/>
            <a:cxnLst/>
            <a:rect r="r" b="b" t="t" l="l"/>
            <a:pathLst>
              <a:path h="544583" w="1555950">
                <a:moveTo>
                  <a:pt x="0" y="0"/>
                </a:moveTo>
                <a:lnTo>
                  <a:pt x="1555950" y="0"/>
                </a:lnTo>
                <a:lnTo>
                  <a:pt x="1555950" y="544583"/>
                </a:lnTo>
                <a:lnTo>
                  <a:pt x="0" y="5445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DAGicPwYvek</dc:identifier>
  <dcterms:modified xsi:type="dcterms:W3CDTF">2011-08-01T06:04:30Z</dcterms:modified>
  <cp:revision>1</cp:revision>
  <dc:title>Pitch Deck</dc:title>
</cp:coreProperties>
</file>