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6" r:id="rId4"/>
    <p:sldId id="275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818216" cy="768908"/>
            <a:chOff x="11178056" y="4912481"/>
            <a:chExt cx="818216" cy="76890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178056" y="5465945"/>
              <a:ext cx="8182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K8s Worker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4152528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8007759" y="2956249"/>
            <a:ext cx="92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Health Check</a:t>
            </a:r>
            <a:br>
              <a:rPr lang="en-US" sz="800" dirty="0"/>
            </a:br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768908"/>
            <a:chOff x="11178056" y="4912481"/>
            <a:chExt cx="768908" cy="76890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178056" y="5465945"/>
              <a:ext cx="7689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K8s Worker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4186156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3087754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3419061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>
            <a:off x="5009322" y="2956249"/>
            <a:ext cx="307740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3149249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/>
          <p:nvPr/>
        </p:nvCxnSpPr>
        <p:spPr>
          <a:xfrm>
            <a:off x="5398936" y="3389487"/>
            <a:ext cx="2250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143625" y="319547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</p:spTree>
    <p:extLst>
      <p:ext uri="{BB962C8B-B14F-4D97-AF65-F5344CB8AC3E}">
        <p14:creationId xmlns:p14="http://schemas.microsoft.com/office/powerpoint/2010/main" val="315241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818216" cy="768908"/>
            <a:chOff x="11178056" y="4912481"/>
            <a:chExt cx="818216" cy="76890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178056" y="5465945"/>
              <a:ext cx="8182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K8s Worker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4152528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8007759" y="2956249"/>
            <a:ext cx="92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Health Check</a:t>
            </a:r>
            <a:br>
              <a:rPr lang="en-US" sz="800" dirty="0"/>
            </a:br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768908"/>
            <a:chOff x="11178056" y="4912481"/>
            <a:chExt cx="768908" cy="76890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178056" y="5465945"/>
              <a:ext cx="7689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K8s Worker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4186156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3087754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3419061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>
            <a:off x="4804473" y="2956249"/>
            <a:ext cx="328225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3149249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/>
          <p:nvPr/>
        </p:nvCxnSpPr>
        <p:spPr>
          <a:xfrm>
            <a:off x="5398936" y="3389487"/>
            <a:ext cx="2250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143625" y="319547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EDB3170-A6FE-289C-019C-EB32946700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00930" y="2393478"/>
            <a:ext cx="576072" cy="5760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5E80D6-615D-A4CD-C5D8-39C2C218243D}"/>
              </a:ext>
            </a:extLst>
          </p:cNvPr>
          <p:cNvSpPr txBox="1"/>
          <p:nvPr/>
        </p:nvSpPr>
        <p:spPr>
          <a:xfrm>
            <a:off x="2955165" y="2915050"/>
            <a:ext cx="107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34484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818216" cy="768908"/>
            <a:chOff x="11178056" y="4912481"/>
            <a:chExt cx="818216" cy="76890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178056" y="5465945"/>
              <a:ext cx="8182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K8s Worker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4152528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8007759" y="2956249"/>
            <a:ext cx="92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Health Check</a:t>
            </a:r>
            <a:br>
              <a:rPr lang="en-US" sz="800" dirty="0"/>
            </a:br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768908"/>
            <a:chOff x="11178056" y="4912481"/>
            <a:chExt cx="768908" cy="76890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178056" y="5465945"/>
              <a:ext cx="7689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K8s Worker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4186156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3087754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3419061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with WAF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>
            <a:off x="4804473" y="2956249"/>
            <a:ext cx="328225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3149249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/>
          <p:nvPr/>
        </p:nvCxnSpPr>
        <p:spPr>
          <a:xfrm>
            <a:off x="5398936" y="3389487"/>
            <a:ext cx="2250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143625" y="319547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EDB3170-A6FE-289C-019C-EB32946700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00930" y="2393478"/>
            <a:ext cx="576072" cy="5760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5E80D6-615D-A4CD-C5D8-39C2C218243D}"/>
              </a:ext>
            </a:extLst>
          </p:cNvPr>
          <p:cNvSpPr txBox="1"/>
          <p:nvPr/>
        </p:nvSpPr>
        <p:spPr>
          <a:xfrm>
            <a:off x="2955165" y="2915050"/>
            <a:ext cx="107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399730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53236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627830" y="3285468"/>
            <a:ext cx="9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>
            <a:off x="5302960" y="3177935"/>
            <a:ext cx="426121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9564170" y="3141394"/>
            <a:ext cx="646274" cy="748016"/>
            <a:chOff x="8276283" y="81326"/>
            <a:chExt cx="646274" cy="748016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52343"/>
              <a:ext cx="646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b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</a:b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Managed 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 flipV="1">
            <a:off x="5398936" y="3377288"/>
            <a:ext cx="3935895" cy="12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754681" y="3187779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</p:spTree>
    <p:extLst>
      <p:ext uri="{BB962C8B-B14F-4D97-AF65-F5344CB8AC3E}">
        <p14:creationId xmlns:p14="http://schemas.microsoft.com/office/powerpoint/2010/main" val="21582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2616" y="2191692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53236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627830" y="3277517"/>
            <a:ext cx="92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br>
              <a:rPr lang="en-US" sz="800" dirty="0"/>
            </a:br>
            <a:endParaRPr lang="en-US" sz="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>
            <a:off x="5302960" y="3177935"/>
            <a:ext cx="4140570" cy="98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754681" y="3187779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CCDDA8-2211-5812-4179-BA15E3A7DF03}"/>
              </a:ext>
            </a:extLst>
          </p:cNvPr>
          <p:cNvSpPr/>
          <p:nvPr/>
        </p:nvSpPr>
        <p:spPr>
          <a:xfrm>
            <a:off x="9564170" y="2321780"/>
            <a:ext cx="2408527" cy="2544414"/>
          </a:xfrm>
          <a:prstGeom prst="round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9C4D57-917C-905C-866F-3B9253EA9B62}"/>
              </a:ext>
            </a:extLst>
          </p:cNvPr>
          <p:cNvSpPr txBox="1"/>
          <p:nvPr/>
        </p:nvSpPr>
        <p:spPr>
          <a:xfrm>
            <a:off x="10414183" y="2320692"/>
            <a:ext cx="108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K8s cluster</a:t>
            </a:r>
            <a:endParaRPr lang="en-IL" sz="1400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0D0FBC2-B6E6-780B-CA4B-25EF61BD6FAA}"/>
              </a:ext>
            </a:extLst>
          </p:cNvPr>
          <p:cNvSpPr/>
          <p:nvPr/>
        </p:nvSpPr>
        <p:spPr>
          <a:xfrm>
            <a:off x="9615414" y="3190096"/>
            <a:ext cx="617943" cy="468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F5 XC CE</a:t>
            </a:r>
            <a:endParaRPr lang="en-IL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98936" y="3389487"/>
            <a:ext cx="40445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08A5043-F21C-E356-EF3A-832094DF0841}"/>
              </a:ext>
            </a:extLst>
          </p:cNvPr>
          <p:cNvSpPr/>
          <p:nvPr/>
        </p:nvSpPr>
        <p:spPr>
          <a:xfrm>
            <a:off x="10602648" y="2863301"/>
            <a:ext cx="889444" cy="483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C6D03AC-B9EF-CFD0-C606-E185A35853D7}"/>
              </a:ext>
            </a:extLst>
          </p:cNvPr>
          <p:cNvSpPr/>
          <p:nvPr/>
        </p:nvSpPr>
        <p:spPr>
          <a:xfrm>
            <a:off x="10714292" y="3025176"/>
            <a:ext cx="889444" cy="483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0F8FAD-5EAD-3477-79BE-C1FC68C1E1E4}"/>
              </a:ext>
            </a:extLst>
          </p:cNvPr>
          <p:cNvSpPr/>
          <p:nvPr/>
        </p:nvSpPr>
        <p:spPr>
          <a:xfrm>
            <a:off x="10848368" y="3217531"/>
            <a:ext cx="889444" cy="483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8FE49B5-B535-6A59-5425-5FA8FD4794EA}"/>
              </a:ext>
            </a:extLst>
          </p:cNvPr>
          <p:cNvSpPr/>
          <p:nvPr/>
        </p:nvSpPr>
        <p:spPr>
          <a:xfrm>
            <a:off x="10982444" y="3389487"/>
            <a:ext cx="889444" cy="483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 Containers</a:t>
            </a:r>
            <a:endParaRPr lang="en-IL" sz="11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FA2360-7B45-4AAD-08D7-D6793072046C}"/>
              </a:ext>
            </a:extLst>
          </p:cNvPr>
          <p:cNvCxnSpPr>
            <a:cxnSpLocks/>
          </p:cNvCxnSpPr>
          <p:nvPr/>
        </p:nvCxnSpPr>
        <p:spPr>
          <a:xfrm flipV="1">
            <a:off x="10279380" y="3437073"/>
            <a:ext cx="396812" cy="23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6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47</cp:revision>
  <dcterms:created xsi:type="dcterms:W3CDTF">2022-07-26T07:58:13Z</dcterms:created>
  <dcterms:modified xsi:type="dcterms:W3CDTF">2023-11-21T06:02:53Z</dcterms:modified>
</cp:coreProperties>
</file>