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3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85024-D43C-A449-0E8B-F7DC87E3CE7A}"/>
              </a:ext>
            </a:extLst>
          </p:cNvPr>
          <p:cNvCxnSpPr>
            <a:cxnSpLocks/>
          </p:cNvCxnSpPr>
          <p:nvPr/>
        </p:nvCxnSpPr>
        <p:spPr>
          <a:xfrm flipV="1">
            <a:off x="5010620" y="3494149"/>
            <a:ext cx="2648717" cy="323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03611" y="3256129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3CBD1-7CCA-7723-19EE-5529ACE4B74B}"/>
              </a:ext>
            </a:extLst>
          </p:cNvPr>
          <p:cNvSpPr txBox="1"/>
          <p:nvPr/>
        </p:nvSpPr>
        <p:spPr>
          <a:xfrm>
            <a:off x="2767172" y="3281765"/>
            <a:ext cx="920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3349446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1CAD8-D82D-56A9-092B-A21357102186}"/>
              </a:ext>
            </a:extLst>
          </p:cNvPr>
          <p:cNvCxnSpPr>
            <a:cxnSpLocks/>
          </p:cNvCxnSpPr>
          <p:nvPr/>
        </p:nvCxnSpPr>
        <p:spPr>
          <a:xfrm>
            <a:off x="8283388" y="3575593"/>
            <a:ext cx="10817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0207D8-935A-F22A-6A26-EA9F137C118B}"/>
              </a:ext>
            </a:extLst>
          </p:cNvPr>
          <p:cNvSpPr txBox="1"/>
          <p:nvPr/>
        </p:nvSpPr>
        <p:spPr>
          <a:xfrm>
            <a:off x="6987630" y="3575593"/>
            <a:ext cx="950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Arcadia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4912107" y="3241724"/>
            <a:ext cx="752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sp>
        <p:nvSpPr>
          <p:cNvPr id="27" name="Freeform 6">
            <a:extLst>
              <a:ext uri="{FF2B5EF4-FFF2-40B4-BE49-F238E27FC236}">
                <a16:creationId xmlns:a16="http://schemas.microsoft.com/office/drawing/2014/main" id="{31784AA4-3E07-87E5-9A34-D3D9E3E730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0606" y="3383074"/>
            <a:ext cx="426977" cy="368013"/>
          </a:xfrm>
          <a:custGeom>
            <a:avLst/>
            <a:gdLst>
              <a:gd name="T0" fmla="*/ 492 w 494"/>
              <a:gd name="T1" fmla="*/ 230 h 469"/>
              <a:gd name="T2" fmla="*/ 432 w 494"/>
              <a:gd name="T3" fmla="*/ 161 h 469"/>
              <a:gd name="T4" fmla="*/ 423 w 494"/>
              <a:gd name="T5" fmla="*/ 160 h 469"/>
              <a:gd name="T6" fmla="*/ 422 w 494"/>
              <a:gd name="T7" fmla="*/ 169 h 469"/>
              <a:gd name="T8" fmla="*/ 473 w 494"/>
              <a:gd name="T9" fmla="*/ 228 h 469"/>
              <a:gd name="T10" fmla="*/ 373 w 494"/>
              <a:gd name="T11" fmla="*/ 228 h 469"/>
              <a:gd name="T12" fmla="*/ 295 w 494"/>
              <a:gd name="T13" fmla="*/ 140 h 469"/>
              <a:gd name="T14" fmla="*/ 335 w 494"/>
              <a:gd name="T15" fmla="*/ 22 h 469"/>
              <a:gd name="T16" fmla="*/ 375 w 494"/>
              <a:gd name="T17" fmla="*/ 89 h 469"/>
              <a:gd name="T18" fmla="*/ 381 w 494"/>
              <a:gd name="T19" fmla="*/ 92 h 469"/>
              <a:gd name="T20" fmla="*/ 384 w 494"/>
              <a:gd name="T21" fmla="*/ 91 h 469"/>
              <a:gd name="T22" fmla="*/ 386 w 494"/>
              <a:gd name="T23" fmla="*/ 83 h 469"/>
              <a:gd name="T24" fmla="*/ 339 w 494"/>
              <a:gd name="T25" fmla="*/ 4 h 469"/>
              <a:gd name="T26" fmla="*/ 331 w 494"/>
              <a:gd name="T27" fmla="*/ 1 h 469"/>
              <a:gd name="T28" fmla="*/ 245 w 494"/>
              <a:gd name="T29" fmla="*/ 35 h 469"/>
              <a:gd name="T30" fmla="*/ 242 w 494"/>
              <a:gd name="T31" fmla="*/ 44 h 469"/>
              <a:gd name="T32" fmla="*/ 250 w 494"/>
              <a:gd name="T33" fmla="*/ 47 h 469"/>
              <a:gd name="T34" fmla="*/ 323 w 494"/>
              <a:gd name="T35" fmla="*/ 18 h 469"/>
              <a:gd name="T36" fmla="*/ 282 w 494"/>
              <a:gd name="T37" fmla="*/ 139 h 469"/>
              <a:gd name="T38" fmla="*/ 277 w 494"/>
              <a:gd name="T39" fmla="*/ 139 h 469"/>
              <a:gd name="T40" fmla="*/ 180 w 494"/>
              <a:gd name="T41" fmla="*/ 228 h 469"/>
              <a:gd name="T42" fmla="*/ 112 w 494"/>
              <a:gd name="T43" fmla="*/ 228 h 469"/>
              <a:gd name="T44" fmla="*/ 56 w 494"/>
              <a:gd name="T45" fmla="*/ 178 h 469"/>
              <a:gd name="T46" fmla="*/ 0 w 494"/>
              <a:gd name="T47" fmla="*/ 234 h 469"/>
              <a:gd name="T48" fmla="*/ 56 w 494"/>
              <a:gd name="T49" fmla="*/ 290 h 469"/>
              <a:gd name="T50" fmla="*/ 112 w 494"/>
              <a:gd name="T51" fmla="*/ 241 h 469"/>
              <a:gd name="T52" fmla="*/ 180 w 494"/>
              <a:gd name="T53" fmla="*/ 241 h 469"/>
              <a:gd name="T54" fmla="*/ 277 w 494"/>
              <a:gd name="T55" fmla="*/ 330 h 469"/>
              <a:gd name="T56" fmla="*/ 282 w 494"/>
              <a:gd name="T57" fmla="*/ 330 h 469"/>
              <a:gd name="T58" fmla="*/ 324 w 494"/>
              <a:gd name="T59" fmla="*/ 452 h 469"/>
              <a:gd name="T60" fmla="*/ 250 w 494"/>
              <a:gd name="T61" fmla="*/ 422 h 469"/>
              <a:gd name="T62" fmla="*/ 242 w 494"/>
              <a:gd name="T63" fmla="*/ 426 h 469"/>
              <a:gd name="T64" fmla="*/ 246 w 494"/>
              <a:gd name="T65" fmla="*/ 434 h 469"/>
              <a:gd name="T66" fmla="*/ 331 w 494"/>
              <a:gd name="T67" fmla="*/ 468 h 469"/>
              <a:gd name="T68" fmla="*/ 334 w 494"/>
              <a:gd name="T69" fmla="*/ 469 h 469"/>
              <a:gd name="T70" fmla="*/ 339 w 494"/>
              <a:gd name="T71" fmla="*/ 466 h 469"/>
              <a:gd name="T72" fmla="*/ 386 w 494"/>
              <a:gd name="T73" fmla="*/ 387 h 469"/>
              <a:gd name="T74" fmla="*/ 384 w 494"/>
              <a:gd name="T75" fmla="*/ 378 h 469"/>
              <a:gd name="T76" fmla="*/ 375 w 494"/>
              <a:gd name="T77" fmla="*/ 380 h 469"/>
              <a:gd name="T78" fmla="*/ 336 w 494"/>
              <a:gd name="T79" fmla="*/ 447 h 469"/>
              <a:gd name="T80" fmla="*/ 295 w 494"/>
              <a:gd name="T81" fmla="*/ 329 h 469"/>
              <a:gd name="T82" fmla="*/ 373 w 494"/>
              <a:gd name="T83" fmla="*/ 241 h 469"/>
              <a:gd name="T84" fmla="*/ 473 w 494"/>
              <a:gd name="T85" fmla="*/ 241 h 469"/>
              <a:gd name="T86" fmla="*/ 422 w 494"/>
              <a:gd name="T87" fmla="*/ 300 h 469"/>
              <a:gd name="T88" fmla="*/ 423 w 494"/>
              <a:gd name="T89" fmla="*/ 309 h 469"/>
              <a:gd name="T90" fmla="*/ 427 w 494"/>
              <a:gd name="T91" fmla="*/ 310 h 469"/>
              <a:gd name="T92" fmla="*/ 432 w 494"/>
              <a:gd name="T93" fmla="*/ 308 h 469"/>
              <a:gd name="T94" fmla="*/ 492 w 494"/>
              <a:gd name="T95" fmla="*/ 239 h 469"/>
              <a:gd name="T96" fmla="*/ 492 w 494"/>
              <a:gd name="T97" fmla="*/ 230 h 469"/>
              <a:gd name="T98" fmla="*/ 56 w 494"/>
              <a:gd name="T99" fmla="*/ 278 h 469"/>
              <a:gd name="T100" fmla="*/ 12 w 494"/>
              <a:gd name="T101" fmla="*/ 234 h 469"/>
              <a:gd name="T102" fmla="*/ 56 w 494"/>
              <a:gd name="T103" fmla="*/ 191 h 469"/>
              <a:gd name="T104" fmla="*/ 100 w 494"/>
              <a:gd name="T105" fmla="*/ 234 h 469"/>
              <a:gd name="T106" fmla="*/ 56 w 494"/>
              <a:gd name="T107" fmla="*/ 278 h 469"/>
              <a:gd name="T108" fmla="*/ 277 w 494"/>
              <a:gd name="T109" fmla="*/ 318 h 469"/>
              <a:gd name="T110" fmla="*/ 193 w 494"/>
              <a:gd name="T111" fmla="*/ 234 h 469"/>
              <a:gd name="T112" fmla="*/ 277 w 494"/>
              <a:gd name="T113" fmla="*/ 151 h 469"/>
              <a:gd name="T114" fmla="*/ 360 w 494"/>
              <a:gd name="T115" fmla="*/ 234 h 469"/>
              <a:gd name="T116" fmla="*/ 277 w 494"/>
              <a:gd name="T117" fmla="*/ 3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4" h="469">
                <a:moveTo>
                  <a:pt x="492" y="230"/>
                </a:moveTo>
                <a:cubicBezTo>
                  <a:pt x="432" y="161"/>
                  <a:pt x="432" y="161"/>
                  <a:pt x="432" y="161"/>
                </a:cubicBezTo>
                <a:cubicBezTo>
                  <a:pt x="429" y="158"/>
                  <a:pt x="425" y="158"/>
                  <a:pt x="423" y="160"/>
                </a:cubicBezTo>
                <a:cubicBezTo>
                  <a:pt x="420" y="162"/>
                  <a:pt x="420" y="166"/>
                  <a:pt x="422" y="169"/>
                </a:cubicBezTo>
                <a:cubicBezTo>
                  <a:pt x="473" y="228"/>
                  <a:pt x="473" y="228"/>
                  <a:pt x="4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0" y="184"/>
                  <a:pt x="337" y="148"/>
                  <a:pt x="295" y="140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75" y="89"/>
                  <a:pt x="375" y="89"/>
                  <a:pt x="375" y="89"/>
                </a:cubicBezTo>
                <a:cubicBezTo>
                  <a:pt x="376" y="91"/>
                  <a:pt x="378" y="92"/>
                  <a:pt x="381" y="92"/>
                </a:cubicBezTo>
                <a:cubicBezTo>
                  <a:pt x="382" y="92"/>
                  <a:pt x="383" y="92"/>
                  <a:pt x="384" y="91"/>
                </a:cubicBezTo>
                <a:cubicBezTo>
                  <a:pt x="387" y="89"/>
                  <a:pt x="388" y="86"/>
                  <a:pt x="386" y="83"/>
                </a:cubicBezTo>
                <a:cubicBezTo>
                  <a:pt x="339" y="4"/>
                  <a:pt x="339" y="4"/>
                  <a:pt x="339" y="4"/>
                </a:cubicBezTo>
                <a:cubicBezTo>
                  <a:pt x="337" y="1"/>
                  <a:pt x="334" y="0"/>
                  <a:pt x="331" y="1"/>
                </a:cubicBezTo>
                <a:cubicBezTo>
                  <a:pt x="245" y="35"/>
                  <a:pt x="245" y="35"/>
                  <a:pt x="245" y="35"/>
                </a:cubicBezTo>
                <a:cubicBezTo>
                  <a:pt x="242" y="37"/>
                  <a:pt x="241" y="40"/>
                  <a:pt x="242" y="44"/>
                </a:cubicBezTo>
                <a:cubicBezTo>
                  <a:pt x="243" y="47"/>
                  <a:pt x="247" y="48"/>
                  <a:pt x="250" y="47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282" y="139"/>
                  <a:pt x="282" y="139"/>
                  <a:pt x="282" y="139"/>
                </a:cubicBezTo>
                <a:cubicBezTo>
                  <a:pt x="280" y="139"/>
                  <a:pt x="278" y="139"/>
                  <a:pt x="277" y="139"/>
                </a:cubicBezTo>
                <a:cubicBezTo>
                  <a:pt x="226" y="139"/>
                  <a:pt x="184" y="178"/>
                  <a:pt x="180" y="228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09" y="200"/>
                  <a:pt x="85" y="178"/>
                  <a:pt x="56" y="178"/>
                </a:cubicBezTo>
                <a:cubicBezTo>
                  <a:pt x="25" y="178"/>
                  <a:pt x="0" y="204"/>
                  <a:pt x="0" y="234"/>
                </a:cubicBezTo>
                <a:cubicBezTo>
                  <a:pt x="0" y="265"/>
                  <a:pt x="25" y="290"/>
                  <a:pt x="56" y="290"/>
                </a:cubicBezTo>
                <a:cubicBezTo>
                  <a:pt x="85" y="290"/>
                  <a:pt x="109" y="269"/>
                  <a:pt x="112" y="241"/>
                </a:cubicBezTo>
                <a:cubicBezTo>
                  <a:pt x="180" y="241"/>
                  <a:pt x="180" y="241"/>
                  <a:pt x="180" y="241"/>
                </a:cubicBezTo>
                <a:cubicBezTo>
                  <a:pt x="184" y="291"/>
                  <a:pt x="226" y="330"/>
                  <a:pt x="277" y="330"/>
                </a:cubicBezTo>
                <a:cubicBezTo>
                  <a:pt x="278" y="330"/>
                  <a:pt x="280" y="330"/>
                  <a:pt x="282" y="330"/>
                </a:cubicBezTo>
                <a:cubicBezTo>
                  <a:pt x="324" y="452"/>
                  <a:pt x="324" y="452"/>
                  <a:pt x="324" y="452"/>
                </a:cubicBezTo>
                <a:cubicBezTo>
                  <a:pt x="250" y="422"/>
                  <a:pt x="250" y="422"/>
                  <a:pt x="250" y="422"/>
                </a:cubicBezTo>
                <a:cubicBezTo>
                  <a:pt x="247" y="421"/>
                  <a:pt x="243" y="423"/>
                  <a:pt x="242" y="426"/>
                </a:cubicBezTo>
                <a:cubicBezTo>
                  <a:pt x="241" y="429"/>
                  <a:pt x="242" y="433"/>
                  <a:pt x="246" y="434"/>
                </a:cubicBezTo>
                <a:cubicBezTo>
                  <a:pt x="331" y="468"/>
                  <a:pt x="331" y="468"/>
                  <a:pt x="331" y="468"/>
                </a:cubicBezTo>
                <a:cubicBezTo>
                  <a:pt x="332" y="469"/>
                  <a:pt x="333" y="469"/>
                  <a:pt x="334" y="469"/>
                </a:cubicBezTo>
                <a:cubicBezTo>
                  <a:pt x="336" y="469"/>
                  <a:pt x="338" y="468"/>
                  <a:pt x="339" y="466"/>
                </a:cubicBezTo>
                <a:cubicBezTo>
                  <a:pt x="386" y="387"/>
                  <a:pt x="386" y="387"/>
                  <a:pt x="386" y="387"/>
                </a:cubicBezTo>
                <a:cubicBezTo>
                  <a:pt x="388" y="384"/>
                  <a:pt x="387" y="380"/>
                  <a:pt x="384" y="378"/>
                </a:cubicBezTo>
                <a:cubicBezTo>
                  <a:pt x="381" y="376"/>
                  <a:pt x="377" y="377"/>
                  <a:pt x="375" y="380"/>
                </a:cubicBezTo>
                <a:cubicBezTo>
                  <a:pt x="336" y="447"/>
                  <a:pt x="336" y="447"/>
                  <a:pt x="336" y="447"/>
                </a:cubicBezTo>
                <a:cubicBezTo>
                  <a:pt x="295" y="329"/>
                  <a:pt x="295" y="329"/>
                  <a:pt x="295" y="329"/>
                </a:cubicBezTo>
                <a:cubicBezTo>
                  <a:pt x="337" y="320"/>
                  <a:pt x="370" y="285"/>
                  <a:pt x="373" y="241"/>
                </a:cubicBezTo>
                <a:cubicBezTo>
                  <a:pt x="473" y="241"/>
                  <a:pt x="473" y="241"/>
                  <a:pt x="473" y="241"/>
                </a:cubicBezTo>
                <a:cubicBezTo>
                  <a:pt x="422" y="300"/>
                  <a:pt x="422" y="300"/>
                  <a:pt x="422" y="300"/>
                </a:cubicBezTo>
                <a:cubicBezTo>
                  <a:pt x="420" y="303"/>
                  <a:pt x="420" y="307"/>
                  <a:pt x="423" y="309"/>
                </a:cubicBezTo>
                <a:cubicBezTo>
                  <a:pt x="424" y="310"/>
                  <a:pt x="425" y="310"/>
                  <a:pt x="427" y="310"/>
                </a:cubicBezTo>
                <a:cubicBezTo>
                  <a:pt x="429" y="310"/>
                  <a:pt x="430" y="310"/>
                  <a:pt x="432" y="308"/>
                </a:cubicBezTo>
                <a:cubicBezTo>
                  <a:pt x="492" y="239"/>
                  <a:pt x="492" y="239"/>
                  <a:pt x="492" y="239"/>
                </a:cubicBezTo>
                <a:cubicBezTo>
                  <a:pt x="494" y="236"/>
                  <a:pt x="494" y="233"/>
                  <a:pt x="492" y="230"/>
                </a:cubicBezTo>
                <a:close/>
                <a:moveTo>
                  <a:pt x="56" y="278"/>
                </a:moveTo>
                <a:cubicBezTo>
                  <a:pt x="32" y="278"/>
                  <a:pt x="12" y="258"/>
                  <a:pt x="12" y="234"/>
                </a:cubicBezTo>
                <a:cubicBezTo>
                  <a:pt x="12" y="211"/>
                  <a:pt x="32" y="191"/>
                  <a:pt x="56" y="191"/>
                </a:cubicBezTo>
                <a:cubicBezTo>
                  <a:pt x="80" y="191"/>
                  <a:pt x="100" y="211"/>
                  <a:pt x="100" y="234"/>
                </a:cubicBezTo>
                <a:cubicBezTo>
                  <a:pt x="100" y="258"/>
                  <a:pt x="80" y="278"/>
                  <a:pt x="56" y="278"/>
                </a:cubicBezTo>
                <a:close/>
                <a:moveTo>
                  <a:pt x="277" y="318"/>
                </a:moveTo>
                <a:cubicBezTo>
                  <a:pt x="230" y="318"/>
                  <a:pt x="193" y="280"/>
                  <a:pt x="193" y="234"/>
                </a:cubicBezTo>
                <a:cubicBezTo>
                  <a:pt x="193" y="189"/>
                  <a:pt x="230" y="151"/>
                  <a:pt x="277" y="151"/>
                </a:cubicBezTo>
                <a:cubicBezTo>
                  <a:pt x="323" y="151"/>
                  <a:pt x="360" y="189"/>
                  <a:pt x="360" y="234"/>
                </a:cubicBezTo>
                <a:cubicBezTo>
                  <a:pt x="360" y="280"/>
                  <a:pt x="323" y="318"/>
                  <a:pt x="277" y="3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2029E-49F6-0899-B2CE-5C8C7CBB03C8}"/>
              </a:ext>
            </a:extLst>
          </p:cNvPr>
          <p:cNvSpPr txBox="1"/>
          <p:nvPr/>
        </p:nvSpPr>
        <p:spPr>
          <a:xfrm>
            <a:off x="9551427" y="3792861"/>
            <a:ext cx="371676" cy="1273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BE" sz="900" kern="100" dirty="0">
                <a:latin typeface="+mj-lt"/>
              </a:rPr>
              <a:t>ADC</a:t>
            </a:r>
            <a:endParaRPr lang="en-BE" sz="900" kern="100" dirty="0"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10046447" y="3087754"/>
            <a:ext cx="1117600" cy="4320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057574" y="3584491"/>
            <a:ext cx="1155781" cy="242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 flipV="1">
            <a:off x="4948238" y="3567080"/>
            <a:ext cx="2716678" cy="174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024E0-0DBD-C710-37D5-DAEF0879B0F3}"/>
              </a:ext>
            </a:extLst>
          </p:cNvPr>
          <p:cNvCxnSpPr>
            <a:cxnSpLocks/>
          </p:cNvCxnSpPr>
          <p:nvPr/>
        </p:nvCxnSpPr>
        <p:spPr>
          <a:xfrm>
            <a:off x="1027953" y="3389487"/>
            <a:ext cx="1740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4A77C5-6AF7-1589-B9D8-6826F41B6C6F}"/>
              </a:ext>
            </a:extLst>
          </p:cNvPr>
          <p:cNvCxnSpPr>
            <a:cxnSpLocks/>
          </p:cNvCxnSpPr>
          <p:nvPr/>
        </p:nvCxnSpPr>
        <p:spPr>
          <a:xfrm>
            <a:off x="4804473" y="2956249"/>
            <a:ext cx="328225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/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</p:spTree>
    <p:extLst>
      <p:ext uri="{BB962C8B-B14F-4D97-AF65-F5344CB8AC3E}">
        <p14:creationId xmlns:p14="http://schemas.microsoft.com/office/powerpoint/2010/main" val="31524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2193735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2197582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2683575"/>
            <a:ext cx="768908" cy="892018"/>
            <a:chOff x="11178056" y="4912481"/>
            <a:chExt cx="768908" cy="89201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4152528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158FAD-5203-3762-E7E8-05BAC05B1AC5}"/>
              </a:ext>
            </a:extLst>
          </p:cNvPr>
          <p:cNvSpPr txBox="1"/>
          <p:nvPr/>
        </p:nvSpPr>
        <p:spPr>
          <a:xfrm>
            <a:off x="8007759" y="2956249"/>
            <a:ext cx="92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Health Check</a:t>
            </a:r>
            <a:br>
              <a:rPr lang="en-US" sz="800" dirty="0"/>
            </a:br>
            <a:r>
              <a:rPr lang="en-US" sz="800" dirty="0"/>
              <a:t>Origin Pool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3442694"/>
            <a:ext cx="768908" cy="892018"/>
            <a:chOff x="11178056" y="4912481"/>
            <a:chExt cx="768908" cy="89201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Arcadia Server2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4186156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3087754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3419061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6" y="2991907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3149249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98936" y="3389487"/>
            <a:ext cx="2250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>
            <a:off x="6143625" y="319547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3BB56-9DCE-42BF-CE68-9434FBA9C026}"/>
              </a:ext>
            </a:extLst>
          </p:cNvPr>
          <p:cNvSpPr txBox="1"/>
          <p:nvPr/>
        </p:nvSpPr>
        <p:spPr>
          <a:xfrm>
            <a:off x="6965687" y="3468513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390573-394A-36F2-3343-7C75C14E99CF}"/>
              </a:ext>
            </a:extLst>
          </p:cNvPr>
          <p:cNvSpPr/>
          <p:nvPr/>
        </p:nvSpPr>
        <p:spPr>
          <a:xfrm>
            <a:off x="818983" y="3522685"/>
            <a:ext cx="6894263" cy="1507344"/>
          </a:xfrm>
          <a:custGeom>
            <a:avLst/>
            <a:gdLst>
              <a:gd name="connsiteX0" fmla="*/ 0 w 6225872"/>
              <a:gd name="connsiteY0" fmla="*/ 0 h 1642773"/>
              <a:gd name="connsiteX1" fmla="*/ 1574359 w 6225872"/>
              <a:gd name="connsiteY1" fmla="*/ 1288111 h 1642773"/>
              <a:gd name="connsiteX2" fmla="*/ 4754880 w 6225872"/>
              <a:gd name="connsiteY2" fmla="*/ 1582309 h 1642773"/>
              <a:gd name="connsiteX3" fmla="*/ 6225872 w 6225872"/>
              <a:gd name="connsiteY3" fmla="*/ 302149 h 1642773"/>
              <a:gd name="connsiteX4" fmla="*/ 6225872 w 6225872"/>
              <a:gd name="connsiteY4" fmla="*/ 302149 h 164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872" h="1642773">
                <a:moveTo>
                  <a:pt x="0" y="0"/>
                </a:moveTo>
                <a:cubicBezTo>
                  <a:pt x="390939" y="512196"/>
                  <a:pt x="781879" y="1024393"/>
                  <a:pt x="1574359" y="1288111"/>
                </a:cubicBezTo>
                <a:cubicBezTo>
                  <a:pt x="2366839" y="1551829"/>
                  <a:pt x="3979628" y="1746636"/>
                  <a:pt x="4754880" y="1582309"/>
                </a:cubicBezTo>
                <a:cubicBezTo>
                  <a:pt x="5530132" y="1417982"/>
                  <a:pt x="6225872" y="302149"/>
                  <a:pt x="6225872" y="302149"/>
                </a:cubicBezTo>
                <a:lnTo>
                  <a:pt x="6225872" y="302149"/>
                </a:lnTo>
              </a:path>
            </a:pathLst>
          </a:custGeom>
          <a:noFill/>
          <a:ln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768908"/>
            <a:chOff x="11178056" y="4912481"/>
            <a:chExt cx="768908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AF7FA-0869-18E0-A607-DDCCD56E4F07}"/>
              </a:ext>
            </a:extLst>
          </p:cNvPr>
          <p:cNvSpPr txBox="1"/>
          <p:nvPr/>
        </p:nvSpPr>
        <p:spPr>
          <a:xfrm>
            <a:off x="8007758" y="1301944"/>
            <a:ext cx="1029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AWS  Origin Pool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Login</a:t>
            </a:r>
            <a:br>
              <a:rPr lang="en-US" sz="800" dirty="0"/>
            </a:br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344333"/>
            <a:ext cx="71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</p:spTree>
    <p:extLst>
      <p:ext uri="{BB962C8B-B14F-4D97-AF65-F5344CB8AC3E}">
        <p14:creationId xmlns:p14="http://schemas.microsoft.com/office/powerpoint/2010/main" val="36441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768908"/>
            <a:chOff x="11178056" y="4912481"/>
            <a:chExt cx="768908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916653"/>
            <a:ext cx="107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Login</a:t>
            </a:r>
          </a:p>
          <a:p>
            <a:pPr algn="ctr"/>
            <a:r>
              <a:rPr lang="en-US" sz="800" dirty="0"/>
              <a:t>Stocks</a:t>
            </a:r>
            <a:br>
              <a:rPr lang="en-US" sz="800" dirty="0"/>
            </a:br>
            <a:r>
              <a:rPr lang="en-US" sz="800" dirty="0" err="1"/>
              <a:t>Stocks</a:t>
            </a:r>
            <a:r>
              <a:rPr lang="en-US" sz="800" dirty="0"/>
              <a:t>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344333"/>
            <a:ext cx="71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51AE2-A804-ECA5-BD7E-8B97DB7F5848}"/>
              </a:ext>
            </a:extLst>
          </p:cNvPr>
          <p:cNvGrpSpPr/>
          <p:nvPr/>
        </p:nvGrpSpPr>
        <p:grpSpPr>
          <a:xfrm>
            <a:off x="3270905" y="2424088"/>
            <a:ext cx="1823105" cy="2009823"/>
            <a:chOff x="3270905" y="2424088"/>
            <a:chExt cx="1823105" cy="2009823"/>
          </a:xfrm>
        </p:grpSpPr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2B13350-74E4-A00F-A75A-DC07A221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0905" y="2424088"/>
              <a:ext cx="1823105" cy="182310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E1020B-2905-1C20-72F1-F2109E0BF782}"/>
                </a:ext>
              </a:extLst>
            </p:cNvPr>
            <p:cNvSpPr txBox="1"/>
            <p:nvPr/>
          </p:nvSpPr>
          <p:spPr>
            <a:xfrm>
              <a:off x="3564102" y="4060475"/>
              <a:ext cx="914400" cy="373436"/>
            </a:xfrm>
            <a:prstGeom prst="rect">
              <a:avLst/>
            </a:prstGeom>
            <a:noFill/>
          </p:spPr>
          <p:txBody>
            <a:bodyPr wrap="none" lIns="0" tIns="45720" rIns="0" bIns="0" rtlCol="0">
              <a:noAutofit/>
            </a:bodyPr>
            <a:lstStyle/>
            <a:p>
              <a:pPr algn="l">
                <a:lnSpc>
                  <a:spcPct val="114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kern="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F5XC GLOBAL NETWORK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39FDC21-29AF-F9BB-C58E-5A2776EE02C2}"/>
              </a:ext>
            </a:extLst>
          </p:cNvPr>
          <p:cNvSpPr/>
          <p:nvPr/>
        </p:nvSpPr>
        <p:spPr>
          <a:xfrm>
            <a:off x="7971363" y="382251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334FD9-0C87-75C0-E993-C4AA6C29B656}"/>
              </a:ext>
            </a:extLst>
          </p:cNvPr>
          <p:cNvSpPr txBox="1"/>
          <p:nvPr/>
        </p:nvSpPr>
        <p:spPr>
          <a:xfrm>
            <a:off x="7972616" y="382635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On Prem data center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CBAE79-3DB4-DBC8-2395-12505A61CD25}"/>
              </a:ext>
            </a:extLst>
          </p:cNvPr>
          <p:cNvGrpSpPr/>
          <p:nvPr/>
        </p:nvGrpSpPr>
        <p:grpSpPr>
          <a:xfrm>
            <a:off x="11213355" y="4312350"/>
            <a:ext cx="768908" cy="768908"/>
            <a:chOff x="11178056" y="4912481"/>
            <a:chExt cx="768908" cy="76890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19E75CC-0415-85FA-78CB-F8FC8BE3D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59C54E-4819-C1B9-13C9-EEFE43B7C76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0FC9F8-8D66-F693-A564-0A90B4246802}"/>
              </a:ext>
            </a:extLst>
          </p:cNvPr>
          <p:cNvGrpSpPr/>
          <p:nvPr/>
        </p:nvGrpSpPr>
        <p:grpSpPr>
          <a:xfrm>
            <a:off x="7746708" y="5781303"/>
            <a:ext cx="449309" cy="566801"/>
            <a:chOff x="7746708" y="5547566"/>
            <a:chExt cx="449309" cy="56680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87F8880-6FBC-B17D-6591-0DAC0216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6708" y="5547566"/>
              <a:ext cx="449309" cy="408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BB6F9-7397-3B76-39DF-D6FEFA25E91F}"/>
                </a:ext>
              </a:extLst>
            </p:cNvPr>
            <p:cNvSpPr txBox="1"/>
            <p:nvPr/>
          </p:nvSpPr>
          <p:spPr>
            <a:xfrm>
              <a:off x="7785524" y="5987023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Firewall</a:t>
              </a:r>
              <a:endParaRPr lang="en-BE" sz="900" kern="100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6C8424-7009-F222-3952-557B4E8D171F}"/>
              </a:ext>
            </a:extLst>
          </p:cNvPr>
          <p:cNvGrpSpPr/>
          <p:nvPr/>
        </p:nvGrpSpPr>
        <p:grpSpPr>
          <a:xfrm>
            <a:off x="11213355" y="5071469"/>
            <a:ext cx="768908" cy="768908"/>
            <a:chOff x="11178056" y="4912481"/>
            <a:chExt cx="768908" cy="76890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AD9187E-071A-63B1-5F0D-7E2D8912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78056" y="4912481"/>
              <a:ext cx="768908" cy="7689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93816-3B61-CD88-FB9D-D60CA1B06FF9}"/>
                </a:ext>
              </a:extLst>
            </p:cNvPr>
            <p:cNvSpPr txBox="1"/>
            <p:nvPr/>
          </p:nvSpPr>
          <p:spPr>
            <a:xfrm>
              <a:off x="11312527" y="5465945"/>
              <a:ext cx="4999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C4B3F-4DF9-15B6-8161-8F5B8C228A20}"/>
              </a:ext>
            </a:extLst>
          </p:cNvPr>
          <p:cNvGrpSpPr/>
          <p:nvPr/>
        </p:nvGrpSpPr>
        <p:grpSpPr>
          <a:xfrm>
            <a:off x="9510606" y="5814931"/>
            <a:ext cx="426977" cy="537131"/>
            <a:chOff x="9510606" y="3383074"/>
            <a:chExt cx="426977" cy="53713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1784AA4-3E07-87E5-9A34-D3D9E3E730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10606" y="3383074"/>
              <a:ext cx="426977" cy="368013"/>
            </a:xfrm>
            <a:custGeom>
              <a:avLst/>
              <a:gdLst>
                <a:gd name="T0" fmla="*/ 492 w 494"/>
                <a:gd name="T1" fmla="*/ 230 h 469"/>
                <a:gd name="T2" fmla="*/ 432 w 494"/>
                <a:gd name="T3" fmla="*/ 161 h 469"/>
                <a:gd name="T4" fmla="*/ 423 w 494"/>
                <a:gd name="T5" fmla="*/ 160 h 469"/>
                <a:gd name="T6" fmla="*/ 422 w 494"/>
                <a:gd name="T7" fmla="*/ 169 h 469"/>
                <a:gd name="T8" fmla="*/ 473 w 494"/>
                <a:gd name="T9" fmla="*/ 228 h 469"/>
                <a:gd name="T10" fmla="*/ 373 w 494"/>
                <a:gd name="T11" fmla="*/ 228 h 469"/>
                <a:gd name="T12" fmla="*/ 295 w 494"/>
                <a:gd name="T13" fmla="*/ 140 h 469"/>
                <a:gd name="T14" fmla="*/ 335 w 494"/>
                <a:gd name="T15" fmla="*/ 22 h 469"/>
                <a:gd name="T16" fmla="*/ 375 w 494"/>
                <a:gd name="T17" fmla="*/ 89 h 469"/>
                <a:gd name="T18" fmla="*/ 381 w 494"/>
                <a:gd name="T19" fmla="*/ 92 h 469"/>
                <a:gd name="T20" fmla="*/ 384 w 494"/>
                <a:gd name="T21" fmla="*/ 91 h 469"/>
                <a:gd name="T22" fmla="*/ 386 w 494"/>
                <a:gd name="T23" fmla="*/ 83 h 469"/>
                <a:gd name="T24" fmla="*/ 339 w 494"/>
                <a:gd name="T25" fmla="*/ 4 h 469"/>
                <a:gd name="T26" fmla="*/ 331 w 494"/>
                <a:gd name="T27" fmla="*/ 1 h 469"/>
                <a:gd name="T28" fmla="*/ 245 w 494"/>
                <a:gd name="T29" fmla="*/ 35 h 469"/>
                <a:gd name="T30" fmla="*/ 242 w 494"/>
                <a:gd name="T31" fmla="*/ 44 h 469"/>
                <a:gd name="T32" fmla="*/ 250 w 494"/>
                <a:gd name="T33" fmla="*/ 47 h 469"/>
                <a:gd name="T34" fmla="*/ 323 w 494"/>
                <a:gd name="T35" fmla="*/ 18 h 469"/>
                <a:gd name="T36" fmla="*/ 282 w 494"/>
                <a:gd name="T37" fmla="*/ 139 h 469"/>
                <a:gd name="T38" fmla="*/ 277 w 494"/>
                <a:gd name="T39" fmla="*/ 139 h 469"/>
                <a:gd name="T40" fmla="*/ 180 w 494"/>
                <a:gd name="T41" fmla="*/ 228 h 469"/>
                <a:gd name="T42" fmla="*/ 112 w 494"/>
                <a:gd name="T43" fmla="*/ 228 h 469"/>
                <a:gd name="T44" fmla="*/ 56 w 494"/>
                <a:gd name="T45" fmla="*/ 178 h 469"/>
                <a:gd name="T46" fmla="*/ 0 w 494"/>
                <a:gd name="T47" fmla="*/ 234 h 469"/>
                <a:gd name="T48" fmla="*/ 56 w 494"/>
                <a:gd name="T49" fmla="*/ 290 h 469"/>
                <a:gd name="T50" fmla="*/ 112 w 494"/>
                <a:gd name="T51" fmla="*/ 241 h 469"/>
                <a:gd name="T52" fmla="*/ 180 w 494"/>
                <a:gd name="T53" fmla="*/ 241 h 469"/>
                <a:gd name="T54" fmla="*/ 277 w 494"/>
                <a:gd name="T55" fmla="*/ 330 h 469"/>
                <a:gd name="T56" fmla="*/ 282 w 494"/>
                <a:gd name="T57" fmla="*/ 330 h 469"/>
                <a:gd name="T58" fmla="*/ 324 w 494"/>
                <a:gd name="T59" fmla="*/ 452 h 469"/>
                <a:gd name="T60" fmla="*/ 250 w 494"/>
                <a:gd name="T61" fmla="*/ 422 h 469"/>
                <a:gd name="T62" fmla="*/ 242 w 494"/>
                <a:gd name="T63" fmla="*/ 426 h 469"/>
                <a:gd name="T64" fmla="*/ 246 w 494"/>
                <a:gd name="T65" fmla="*/ 434 h 469"/>
                <a:gd name="T66" fmla="*/ 331 w 494"/>
                <a:gd name="T67" fmla="*/ 468 h 469"/>
                <a:gd name="T68" fmla="*/ 334 w 494"/>
                <a:gd name="T69" fmla="*/ 469 h 469"/>
                <a:gd name="T70" fmla="*/ 339 w 494"/>
                <a:gd name="T71" fmla="*/ 466 h 469"/>
                <a:gd name="T72" fmla="*/ 386 w 494"/>
                <a:gd name="T73" fmla="*/ 387 h 469"/>
                <a:gd name="T74" fmla="*/ 384 w 494"/>
                <a:gd name="T75" fmla="*/ 378 h 469"/>
                <a:gd name="T76" fmla="*/ 375 w 494"/>
                <a:gd name="T77" fmla="*/ 380 h 469"/>
                <a:gd name="T78" fmla="*/ 336 w 494"/>
                <a:gd name="T79" fmla="*/ 447 h 469"/>
                <a:gd name="T80" fmla="*/ 295 w 494"/>
                <a:gd name="T81" fmla="*/ 329 h 469"/>
                <a:gd name="T82" fmla="*/ 373 w 494"/>
                <a:gd name="T83" fmla="*/ 241 h 469"/>
                <a:gd name="T84" fmla="*/ 473 w 494"/>
                <a:gd name="T85" fmla="*/ 241 h 469"/>
                <a:gd name="T86" fmla="*/ 422 w 494"/>
                <a:gd name="T87" fmla="*/ 300 h 469"/>
                <a:gd name="T88" fmla="*/ 423 w 494"/>
                <a:gd name="T89" fmla="*/ 309 h 469"/>
                <a:gd name="T90" fmla="*/ 427 w 494"/>
                <a:gd name="T91" fmla="*/ 310 h 469"/>
                <a:gd name="T92" fmla="*/ 432 w 494"/>
                <a:gd name="T93" fmla="*/ 308 h 469"/>
                <a:gd name="T94" fmla="*/ 492 w 494"/>
                <a:gd name="T95" fmla="*/ 239 h 469"/>
                <a:gd name="T96" fmla="*/ 492 w 494"/>
                <a:gd name="T97" fmla="*/ 230 h 469"/>
                <a:gd name="T98" fmla="*/ 56 w 494"/>
                <a:gd name="T99" fmla="*/ 278 h 469"/>
                <a:gd name="T100" fmla="*/ 12 w 494"/>
                <a:gd name="T101" fmla="*/ 234 h 469"/>
                <a:gd name="T102" fmla="*/ 56 w 494"/>
                <a:gd name="T103" fmla="*/ 191 h 469"/>
                <a:gd name="T104" fmla="*/ 100 w 494"/>
                <a:gd name="T105" fmla="*/ 234 h 469"/>
                <a:gd name="T106" fmla="*/ 56 w 494"/>
                <a:gd name="T107" fmla="*/ 278 h 469"/>
                <a:gd name="T108" fmla="*/ 277 w 494"/>
                <a:gd name="T109" fmla="*/ 318 h 469"/>
                <a:gd name="T110" fmla="*/ 193 w 494"/>
                <a:gd name="T111" fmla="*/ 234 h 469"/>
                <a:gd name="T112" fmla="*/ 277 w 494"/>
                <a:gd name="T113" fmla="*/ 151 h 469"/>
                <a:gd name="T114" fmla="*/ 360 w 494"/>
                <a:gd name="T115" fmla="*/ 234 h 469"/>
                <a:gd name="T116" fmla="*/ 277 w 494"/>
                <a:gd name="T117" fmla="*/ 31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4" h="469">
                  <a:moveTo>
                    <a:pt x="492" y="230"/>
                  </a:moveTo>
                  <a:cubicBezTo>
                    <a:pt x="432" y="161"/>
                    <a:pt x="432" y="161"/>
                    <a:pt x="432" y="161"/>
                  </a:cubicBezTo>
                  <a:cubicBezTo>
                    <a:pt x="429" y="158"/>
                    <a:pt x="425" y="158"/>
                    <a:pt x="423" y="160"/>
                  </a:cubicBezTo>
                  <a:cubicBezTo>
                    <a:pt x="420" y="162"/>
                    <a:pt x="420" y="166"/>
                    <a:pt x="422" y="169"/>
                  </a:cubicBezTo>
                  <a:cubicBezTo>
                    <a:pt x="473" y="228"/>
                    <a:pt x="473" y="228"/>
                    <a:pt x="473" y="228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0" y="184"/>
                    <a:pt x="337" y="148"/>
                    <a:pt x="295" y="140"/>
                  </a:cubicBezTo>
                  <a:cubicBezTo>
                    <a:pt x="335" y="22"/>
                    <a:pt x="335" y="22"/>
                    <a:pt x="335" y="22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6" y="91"/>
                    <a:pt x="378" y="92"/>
                    <a:pt x="381" y="92"/>
                  </a:cubicBezTo>
                  <a:cubicBezTo>
                    <a:pt x="382" y="92"/>
                    <a:pt x="383" y="92"/>
                    <a:pt x="384" y="91"/>
                  </a:cubicBezTo>
                  <a:cubicBezTo>
                    <a:pt x="387" y="89"/>
                    <a:pt x="388" y="86"/>
                    <a:pt x="386" y="83"/>
                  </a:cubicBezTo>
                  <a:cubicBezTo>
                    <a:pt x="339" y="4"/>
                    <a:pt x="339" y="4"/>
                    <a:pt x="339" y="4"/>
                  </a:cubicBezTo>
                  <a:cubicBezTo>
                    <a:pt x="337" y="1"/>
                    <a:pt x="334" y="0"/>
                    <a:pt x="331" y="1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2" y="37"/>
                    <a:pt x="241" y="40"/>
                    <a:pt x="242" y="44"/>
                  </a:cubicBezTo>
                  <a:cubicBezTo>
                    <a:pt x="243" y="47"/>
                    <a:pt x="247" y="48"/>
                    <a:pt x="250" y="47"/>
                  </a:cubicBezTo>
                  <a:cubicBezTo>
                    <a:pt x="323" y="18"/>
                    <a:pt x="323" y="18"/>
                    <a:pt x="323" y="18"/>
                  </a:cubicBezTo>
                  <a:cubicBezTo>
                    <a:pt x="282" y="139"/>
                    <a:pt x="282" y="139"/>
                    <a:pt x="282" y="139"/>
                  </a:cubicBezTo>
                  <a:cubicBezTo>
                    <a:pt x="280" y="139"/>
                    <a:pt x="278" y="139"/>
                    <a:pt x="277" y="139"/>
                  </a:cubicBezTo>
                  <a:cubicBezTo>
                    <a:pt x="226" y="139"/>
                    <a:pt x="184" y="178"/>
                    <a:pt x="180" y="228"/>
                  </a:cubicBezTo>
                  <a:cubicBezTo>
                    <a:pt x="112" y="228"/>
                    <a:pt x="112" y="228"/>
                    <a:pt x="112" y="228"/>
                  </a:cubicBezTo>
                  <a:cubicBezTo>
                    <a:pt x="109" y="200"/>
                    <a:pt x="85" y="178"/>
                    <a:pt x="56" y="178"/>
                  </a:cubicBezTo>
                  <a:cubicBezTo>
                    <a:pt x="25" y="178"/>
                    <a:pt x="0" y="204"/>
                    <a:pt x="0" y="234"/>
                  </a:cubicBezTo>
                  <a:cubicBezTo>
                    <a:pt x="0" y="265"/>
                    <a:pt x="25" y="290"/>
                    <a:pt x="56" y="290"/>
                  </a:cubicBezTo>
                  <a:cubicBezTo>
                    <a:pt x="85" y="290"/>
                    <a:pt x="109" y="269"/>
                    <a:pt x="112" y="241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4" y="291"/>
                    <a:pt x="226" y="330"/>
                    <a:pt x="277" y="330"/>
                  </a:cubicBezTo>
                  <a:cubicBezTo>
                    <a:pt x="278" y="330"/>
                    <a:pt x="280" y="330"/>
                    <a:pt x="282" y="330"/>
                  </a:cubicBezTo>
                  <a:cubicBezTo>
                    <a:pt x="324" y="452"/>
                    <a:pt x="324" y="452"/>
                    <a:pt x="324" y="452"/>
                  </a:cubicBezTo>
                  <a:cubicBezTo>
                    <a:pt x="250" y="422"/>
                    <a:pt x="250" y="422"/>
                    <a:pt x="250" y="422"/>
                  </a:cubicBezTo>
                  <a:cubicBezTo>
                    <a:pt x="247" y="421"/>
                    <a:pt x="243" y="423"/>
                    <a:pt x="242" y="426"/>
                  </a:cubicBezTo>
                  <a:cubicBezTo>
                    <a:pt x="241" y="429"/>
                    <a:pt x="242" y="433"/>
                    <a:pt x="246" y="434"/>
                  </a:cubicBezTo>
                  <a:cubicBezTo>
                    <a:pt x="331" y="468"/>
                    <a:pt x="331" y="468"/>
                    <a:pt x="331" y="468"/>
                  </a:cubicBezTo>
                  <a:cubicBezTo>
                    <a:pt x="332" y="469"/>
                    <a:pt x="333" y="469"/>
                    <a:pt x="334" y="469"/>
                  </a:cubicBezTo>
                  <a:cubicBezTo>
                    <a:pt x="336" y="469"/>
                    <a:pt x="338" y="468"/>
                    <a:pt x="339" y="466"/>
                  </a:cubicBezTo>
                  <a:cubicBezTo>
                    <a:pt x="386" y="387"/>
                    <a:pt x="386" y="387"/>
                    <a:pt x="386" y="387"/>
                  </a:cubicBezTo>
                  <a:cubicBezTo>
                    <a:pt x="388" y="384"/>
                    <a:pt x="387" y="380"/>
                    <a:pt x="384" y="378"/>
                  </a:cubicBezTo>
                  <a:cubicBezTo>
                    <a:pt x="381" y="376"/>
                    <a:pt x="377" y="377"/>
                    <a:pt x="375" y="380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295" y="329"/>
                    <a:pt x="295" y="329"/>
                    <a:pt x="295" y="329"/>
                  </a:cubicBezTo>
                  <a:cubicBezTo>
                    <a:pt x="337" y="320"/>
                    <a:pt x="370" y="285"/>
                    <a:pt x="373" y="241"/>
                  </a:cubicBezTo>
                  <a:cubicBezTo>
                    <a:pt x="473" y="241"/>
                    <a:pt x="473" y="241"/>
                    <a:pt x="473" y="241"/>
                  </a:cubicBezTo>
                  <a:cubicBezTo>
                    <a:pt x="422" y="300"/>
                    <a:pt x="422" y="300"/>
                    <a:pt x="422" y="300"/>
                  </a:cubicBezTo>
                  <a:cubicBezTo>
                    <a:pt x="420" y="303"/>
                    <a:pt x="420" y="307"/>
                    <a:pt x="423" y="309"/>
                  </a:cubicBezTo>
                  <a:cubicBezTo>
                    <a:pt x="424" y="310"/>
                    <a:pt x="425" y="310"/>
                    <a:pt x="427" y="310"/>
                  </a:cubicBezTo>
                  <a:cubicBezTo>
                    <a:pt x="429" y="310"/>
                    <a:pt x="430" y="310"/>
                    <a:pt x="432" y="308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4" y="236"/>
                    <a:pt x="494" y="233"/>
                    <a:pt x="492" y="230"/>
                  </a:cubicBezTo>
                  <a:close/>
                  <a:moveTo>
                    <a:pt x="56" y="278"/>
                  </a:moveTo>
                  <a:cubicBezTo>
                    <a:pt x="32" y="278"/>
                    <a:pt x="12" y="258"/>
                    <a:pt x="12" y="234"/>
                  </a:cubicBezTo>
                  <a:cubicBezTo>
                    <a:pt x="12" y="211"/>
                    <a:pt x="32" y="191"/>
                    <a:pt x="56" y="191"/>
                  </a:cubicBezTo>
                  <a:cubicBezTo>
                    <a:pt x="80" y="191"/>
                    <a:pt x="100" y="211"/>
                    <a:pt x="100" y="234"/>
                  </a:cubicBezTo>
                  <a:cubicBezTo>
                    <a:pt x="100" y="258"/>
                    <a:pt x="80" y="278"/>
                    <a:pt x="56" y="278"/>
                  </a:cubicBezTo>
                  <a:close/>
                  <a:moveTo>
                    <a:pt x="277" y="318"/>
                  </a:moveTo>
                  <a:cubicBezTo>
                    <a:pt x="230" y="318"/>
                    <a:pt x="193" y="280"/>
                    <a:pt x="193" y="234"/>
                  </a:cubicBezTo>
                  <a:cubicBezTo>
                    <a:pt x="193" y="189"/>
                    <a:pt x="230" y="151"/>
                    <a:pt x="277" y="151"/>
                  </a:cubicBezTo>
                  <a:cubicBezTo>
                    <a:pt x="323" y="151"/>
                    <a:pt x="360" y="189"/>
                    <a:pt x="360" y="234"/>
                  </a:cubicBezTo>
                  <a:cubicBezTo>
                    <a:pt x="360" y="280"/>
                    <a:pt x="323" y="318"/>
                    <a:pt x="277" y="3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92029E-49F6-0899-B2CE-5C8C7CBB03C8}"/>
                </a:ext>
              </a:extLst>
            </p:cNvPr>
            <p:cNvSpPr txBox="1"/>
            <p:nvPr/>
          </p:nvSpPr>
          <p:spPr>
            <a:xfrm>
              <a:off x="9551427" y="3792861"/>
              <a:ext cx="371676" cy="127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nl-BE" sz="900" kern="100" dirty="0">
                  <a:latin typeface="+mj-lt"/>
                </a:rPr>
                <a:t>ADC</a:t>
              </a:r>
              <a:endParaRPr lang="en-BE" sz="900" kern="100" dirty="0">
                <a:latin typeface="+mj-lt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E60CDE-DFE7-C38D-3968-F2018DF671EB}"/>
              </a:ext>
            </a:extLst>
          </p:cNvPr>
          <p:cNvCxnSpPr>
            <a:cxnSpLocks/>
          </p:cNvCxnSpPr>
          <p:nvPr/>
        </p:nvCxnSpPr>
        <p:spPr>
          <a:xfrm flipV="1">
            <a:off x="8276724" y="4716529"/>
            <a:ext cx="2887323" cy="2154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3BFE3-2DA1-8369-0333-36072855624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285259" y="5047836"/>
            <a:ext cx="2928096" cy="408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ACBE5121-9C36-11FA-57FB-DA8DC8262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30" y="3023972"/>
            <a:ext cx="770763" cy="77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FC0A-FBDB-07C1-CB01-D74B49723590}"/>
              </a:ext>
            </a:extLst>
          </p:cNvPr>
          <p:cNvSpPr txBox="1"/>
          <p:nvPr/>
        </p:nvSpPr>
        <p:spPr>
          <a:xfrm>
            <a:off x="2739145" y="3269566"/>
            <a:ext cx="92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  <a:br>
              <a:rPr lang="en-US" sz="800" dirty="0"/>
            </a:br>
            <a:r>
              <a:rPr lang="en-US" sz="800" dirty="0"/>
              <a:t>-------------------</a:t>
            </a:r>
            <a:br>
              <a:rPr lang="en-US" sz="800" dirty="0"/>
            </a:br>
            <a:r>
              <a:rPr lang="en-US" sz="800" dirty="0"/>
              <a:t>WAF</a:t>
            </a:r>
            <a:br>
              <a:rPr lang="en-US" sz="800" dirty="0"/>
            </a:br>
            <a:r>
              <a:rPr lang="en-US" sz="800" dirty="0"/>
              <a:t>API Security</a:t>
            </a:r>
            <a:br>
              <a:rPr lang="en-US" sz="800" dirty="0"/>
            </a:br>
            <a:r>
              <a:rPr lang="en-US" sz="800" dirty="0"/>
              <a:t>Bot Protection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2D21D1-91B7-B32B-FB2B-09E62E0803B1}"/>
              </a:ext>
            </a:extLst>
          </p:cNvPr>
          <p:cNvGrpSpPr/>
          <p:nvPr/>
        </p:nvGrpSpPr>
        <p:grpSpPr>
          <a:xfrm>
            <a:off x="7649487" y="4778024"/>
            <a:ext cx="646274" cy="559501"/>
            <a:chOff x="8276283" y="81326"/>
            <a:chExt cx="646274" cy="559501"/>
          </a:xfrm>
        </p:grpSpPr>
        <p:sp>
          <p:nvSpPr>
            <p:cNvPr id="14" name="Google Shape;737;p26">
              <a:extLst>
                <a:ext uri="{FF2B5EF4-FFF2-40B4-BE49-F238E27FC236}">
                  <a16:creationId xmlns:a16="http://schemas.microsoft.com/office/drawing/2014/main" id="{48BE784E-6CE8-2EE3-0A31-28A99902B9D9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E722D7E-8C07-928F-75D0-C225B707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33E811C9-ACBB-0FEB-680F-0DA40EB2D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55676" y="3007075"/>
            <a:ext cx="592240" cy="592240"/>
          </a:xfrm>
          <a:prstGeom prst="rect">
            <a:avLst/>
          </a:prstGeom>
        </p:spPr>
      </p:pic>
      <p:sp>
        <p:nvSpPr>
          <p:cNvPr id="29" name="Google Shape;737;p26">
            <a:extLst>
              <a:ext uri="{FF2B5EF4-FFF2-40B4-BE49-F238E27FC236}">
                <a16:creationId xmlns:a16="http://schemas.microsoft.com/office/drawing/2014/main" id="{F6586200-BAA4-EBBF-BB56-C741AA580F16}"/>
              </a:ext>
            </a:extLst>
          </p:cNvPr>
          <p:cNvSpPr txBox="1"/>
          <p:nvPr/>
        </p:nvSpPr>
        <p:spPr>
          <a:xfrm>
            <a:off x="4540459" y="3620940"/>
            <a:ext cx="7930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900" b="1" kern="0" dirty="0">
                <a:solidFill>
                  <a:schemeClr val="accent1"/>
                </a:solidFill>
                <a:latin typeface="Arial" panose="020B0604020202020204" pitchFamily="34" charset="0"/>
                <a:ea typeface="Oswald Regular"/>
                <a:cs typeface="Arial" panose="020B0604020202020204" pitchFamily="34" charset="0"/>
                <a:sym typeface="Oswald Regular"/>
              </a:rPr>
              <a:t>F5XC RE</a:t>
            </a:r>
            <a:endParaRPr sz="900" b="1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9FC76-8AF4-83CC-58C1-08D78A1F8F43}"/>
              </a:ext>
            </a:extLst>
          </p:cNvPr>
          <p:cNvCxnSpPr>
            <a:cxnSpLocks/>
          </p:cNvCxnSpPr>
          <p:nvPr/>
        </p:nvCxnSpPr>
        <p:spPr>
          <a:xfrm>
            <a:off x="5369893" y="3429000"/>
            <a:ext cx="2279594" cy="14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C912B5-18A0-8C82-3A4A-232D8F44965E}"/>
              </a:ext>
            </a:extLst>
          </p:cNvPr>
          <p:cNvSpPr txBox="1"/>
          <p:nvPr/>
        </p:nvSpPr>
        <p:spPr>
          <a:xfrm rot="1910029">
            <a:off x="6313022" y="4012234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178A9-88C7-A103-81C8-35B746AD418E}"/>
              </a:ext>
            </a:extLst>
          </p:cNvPr>
          <p:cNvSpPr/>
          <p:nvPr/>
        </p:nvSpPr>
        <p:spPr>
          <a:xfrm>
            <a:off x="7971363" y="539430"/>
            <a:ext cx="4083177" cy="2763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1A2FD-9CCE-71F2-4151-E32E25E9A73F}"/>
              </a:ext>
            </a:extLst>
          </p:cNvPr>
          <p:cNvSpPr txBox="1"/>
          <p:nvPr/>
        </p:nvSpPr>
        <p:spPr>
          <a:xfrm>
            <a:off x="7972616" y="543277"/>
            <a:ext cx="1882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AWS VPC Site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6DA2-B242-86E6-3F05-9BE70097A214}"/>
              </a:ext>
            </a:extLst>
          </p:cNvPr>
          <p:cNvCxnSpPr>
            <a:cxnSpLocks/>
          </p:cNvCxnSpPr>
          <p:nvPr/>
        </p:nvCxnSpPr>
        <p:spPr>
          <a:xfrm>
            <a:off x="8276724" y="1648890"/>
            <a:ext cx="281037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AA9561-4226-27C5-6BC4-AAA9C2547DF7}"/>
              </a:ext>
            </a:extLst>
          </p:cNvPr>
          <p:cNvGrpSpPr/>
          <p:nvPr/>
        </p:nvGrpSpPr>
        <p:grpSpPr>
          <a:xfrm>
            <a:off x="7649487" y="1494944"/>
            <a:ext cx="646274" cy="559501"/>
            <a:chOff x="8276283" y="81326"/>
            <a:chExt cx="646274" cy="559501"/>
          </a:xfrm>
        </p:grpSpPr>
        <p:sp>
          <p:nvSpPr>
            <p:cNvPr id="52" name="Google Shape;737;p26">
              <a:extLst>
                <a:ext uri="{FF2B5EF4-FFF2-40B4-BE49-F238E27FC236}">
                  <a16:creationId xmlns:a16="http://schemas.microsoft.com/office/drawing/2014/main" id="{8BA6C2E5-EAD2-8570-F1B8-437CEC6F5253}"/>
                </a:ext>
              </a:extLst>
            </p:cNvPr>
            <p:cNvSpPr txBox="1"/>
            <p:nvPr/>
          </p:nvSpPr>
          <p:spPr>
            <a:xfrm>
              <a:off x="8276283" y="502328"/>
              <a:ext cx="646274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900" b="1" kern="0" dirty="0">
                  <a:solidFill>
                    <a:schemeClr val="accent1"/>
                  </a:solidFill>
                  <a:latin typeface="Arial" panose="020B0604020202020204" pitchFamily="34" charset="0"/>
                  <a:ea typeface="Oswald Regular"/>
                  <a:cs typeface="Arial" panose="020B0604020202020204" pitchFamily="34" charset="0"/>
                  <a:sym typeface="Oswald Regular"/>
                </a:rPr>
                <a:t>F5XC CE</a:t>
              </a:r>
              <a:endParaRPr sz="9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8A3DD45C-F323-64A9-7500-7E14C57B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12702" y="81326"/>
              <a:ext cx="373436" cy="373436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6C1C5-E940-CF91-9570-3455284BF532}"/>
              </a:ext>
            </a:extLst>
          </p:cNvPr>
          <p:cNvCxnSpPr>
            <a:cxnSpLocks/>
          </p:cNvCxnSpPr>
          <p:nvPr/>
        </p:nvCxnSpPr>
        <p:spPr>
          <a:xfrm flipV="1">
            <a:off x="5369893" y="1868380"/>
            <a:ext cx="2279594" cy="13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0E4026-9B44-D9F3-A587-6F77FC90C2EB}"/>
              </a:ext>
            </a:extLst>
          </p:cNvPr>
          <p:cNvCxnSpPr>
            <a:cxnSpLocks/>
          </p:cNvCxnSpPr>
          <p:nvPr/>
        </p:nvCxnSpPr>
        <p:spPr>
          <a:xfrm flipH="1" flipV="1">
            <a:off x="7806092" y="2102011"/>
            <a:ext cx="28852" cy="2594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3508C0-71DC-B2D5-4F99-83D99C2E9BAC}"/>
              </a:ext>
            </a:extLst>
          </p:cNvPr>
          <p:cNvSpPr txBox="1"/>
          <p:nvPr/>
        </p:nvSpPr>
        <p:spPr>
          <a:xfrm rot="19773257">
            <a:off x="6109459" y="2299471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0C3DD-48DC-95BB-F1DF-67D98A2B51A8}"/>
              </a:ext>
            </a:extLst>
          </p:cNvPr>
          <p:cNvSpPr txBox="1"/>
          <p:nvPr/>
        </p:nvSpPr>
        <p:spPr>
          <a:xfrm rot="5400000">
            <a:off x="7489215" y="3308787"/>
            <a:ext cx="800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IPSEC Tunnel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91E1B93-0FAB-9E62-FC06-9207FD975B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6906" y="1390616"/>
            <a:ext cx="576072" cy="57607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AEF3A1-24F7-14A6-905E-A75197E95264}"/>
              </a:ext>
            </a:extLst>
          </p:cNvPr>
          <p:cNvSpPr txBox="1"/>
          <p:nvPr/>
        </p:nvSpPr>
        <p:spPr>
          <a:xfrm>
            <a:off x="10963276" y="1808703"/>
            <a:ext cx="107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800" dirty="0"/>
            </a:br>
            <a:r>
              <a:rPr lang="en-US" sz="800" dirty="0"/>
              <a:t>Login</a:t>
            </a:r>
          </a:p>
          <a:p>
            <a:pPr algn="ctr"/>
            <a:r>
              <a:rPr lang="en-US" sz="800" dirty="0"/>
              <a:t>Stocks Transaction</a:t>
            </a:r>
          </a:p>
          <a:p>
            <a:pPr algn="ctr"/>
            <a:r>
              <a:rPr lang="en-US" sz="800" dirty="0"/>
              <a:t>Frontend</a:t>
            </a:r>
            <a:br>
              <a:rPr lang="en-US" sz="800" dirty="0"/>
            </a:br>
            <a:endParaRPr lang="en-US" sz="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37325A-4BA3-BA4F-A4DE-DDA0E2C7BC65}"/>
              </a:ext>
            </a:extLst>
          </p:cNvPr>
          <p:cNvCxnSpPr>
            <a:cxnSpLocks/>
          </p:cNvCxnSpPr>
          <p:nvPr/>
        </p:nvCxnSpPr>
        <p:spPr>
          <a:xfrm>
            <a:off x="1087101" y="3400053"/>
            <a:ext cx="156084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3CEB57-D6EF-0867-29F9-66CDBBFE25B4}"/>
              </a:ext>
            </a:extLst>
          </p:cNvPr>
          <p:cNvCxnSpPr>
            <a:cxnSpLocks/>
          </p:cNvCxnSpPr>
          <p:nvPr/>
        </p:nvCxnSpPr>
        <p:spPr>
          <a:xfrm flipV="1">
            <a:off x="5219341" y="1620315"/>
            <a:ext cx="2401571" cy="13750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513FEE-CF26-1535-6C01-EE9CAC597F90}"/>
              </a:ext>
            </a:extLst>
          </p:cNvPr>
          <p:cNvCxnSpPr>
            <a:cxnSpLocks/>
          </p:cNvCxnSpPr>
          <p:nvPr/>
        </p:nvCxnSpPr>
        <p:spPr>
          <a:xfrm>
            <a:off x="5425207" y="3794735"/>
            <a:ext cx="2149363" cy="13229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C7094F-7FE3-4EFC-40E3-3FA51FA09E29}"/>
              </a:ext>
            </a:extLst>
          </p:cNvPr>
          <p:cNvSpPr txBox="1"/>
          <p:nvPr/>
        </p:nvSpPr>
        <p:spPr>
          <a:xfrm rot="1907724">
            <a:off x="5770217" y="4344333"/>
            <a:ext cx="71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/v1/users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3418F3-0805-A090-DE55-EC45BFCCF6A9}"/>
              </a:ext>
            </a:extLst>
          </p:cNvPr>
          <p:cNvSpPr txBox="1"/>
          <p:nvPr/>
        </p:nvSpPr>
        <p:spPr>
          <a:xfrm rot="19789233">
            <a:off x="5835534" y="2133490"/>
            <a:ext cx="763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Default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1D628-3184-9896-C595-1880CE18BE7B}"/>
              </a:ext>
            </a:extLst>
          </p:cNvPr>
          <p:cNvSpPr txBox="1"/>
          <p:nvPr/>
        </p:nvSpPr>
        <p:spPr>
          <a:xfrm>
            <a:off x="8157200" y="1681662"/>
            <a:ext cx="121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 Load 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5450EF-7155-04B0-4817-E3EB67C5A8C8}"/>
              </a:ext>
            </a:extLst>
          </p:cNvPr>
          <p:cNvCxnSpPr>
            <a:cxnSpLocks/>
          </p:cNvCxnSpPr>
          <p:nvPr/>
        </p:nvCxnSpPr>
        <p:spPr>
          <a:xfrm flipH="1">
            <a:off x="8404612" y="1898364"/>
            <a:ext cx="2634863" cy="95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4F349-0D46-5B7E-C8EE-26B761AEDC7D}"/>
              </a:ext>
            </a:extLst>
          </p:cNvPr>
          <p:cNvCxnSpPr>
            <a:cxnSpLocks/>
          </p:cNvCxnSpPr>
          <p:nvPr/>
        </p:nvCxnSpPr>
        <p:spPr>
          <a:xfrm>
            <a:off x="7746708" y="2114235"/>
            <a:ext cx="27321" cy="26893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0C552-3A0C-022F-6123-4E9FE666EBF6}"/>
              </a:ext>
            </a:extLst>
          </p:cNvPr>
          <p:cNvCxnSpPr>
            <a:cxnSpLocks/>
          </p:cNvCxnSpPr>
          <p:nvPr/>
        </p:nvCxnSpPr>
        <p:spPr>
          <a:xfrm flipV="1">
            <a:off x="8295761" y="4629150"/>
            <a:ext cx="2845317" cy="2222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DAD4B-9DA3-1C5B-C785-E8E4A77CB263}"/>
              </a:ext>
            </a:extLst>
          </p:cNvPr>
          <p:cNvCxnSpPr>
            <a:cxnSpLocks/>
          </p:cNvCxnSpPr>
          <p:nvPr/>
        </p:nvCxnSpPr>
        <p:spPr>
          <a:xfrm>
            <a:off x="8326649" y="5143547"/>
            <a:ext cx="2845317" cy="4282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002928-62A7-13DB-97B9-4FB34EFE2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00930" y="2393478"/>
            <a:ext cx="576072" cy="576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D7D601-5CB2-D8CA-3010-B32EB028673D}"/>
              </a:ext>
            </a:extLst>
          </p:cNvPr>
          <p:cNvSpPr txBox="1"/>
          <p:nvPr/>
        </p:nvSpPr>
        <p:spPr>
          <a:xfrm>
            <a:off x="2955165" y="2915050"/>
            <a:ext cx="107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4208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41</cp:revision>
  <dcterms:created xsi:type="dcterms:W3CDTF">2022-07-26T07:58:13Z</dcterms:created>
  <dcterms:modified xsi:type="dcterms:W3CDTF">2023-06-26T12:30:18Z</dcterms:modified>
</cp:coreProperties>
</file>