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0" r:id="rId2"/>
    <p:sldId id="273" r:id="rId3"/>
    <p:sldId id="274" r:id="rId4"/>
    <p:sldId id="275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7" autoAdjust="0"/>
    <p:restoredTop sz="95470" autoAdjust="0"/>
  </p:normalViewPr>
  <p:slideViewPr>
    <p:cSldViewPr snapToGrid="0">
      <p:cViewPr varScale="1">
        <p:scale>
          <a:sx n="152" d="100"/>
          <a:sy n="152" d="100"/>
        </p:scale>
        <p:origin x="28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B4FC9-F39A-4CE6-9750-01F155E88C05}" type="datetimeFigureOut">
              <a:rPr lang="en-IL" smtClean="0"/>
              <a:t>01/12/2024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92939-8644-4450-B5EA-705B6423CA1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56938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92939-8644-4450-B5EA-705B6423CA12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87104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CFE70-1488-ED5E-9AF3-E9962A61E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4DEAD-6900-09ED-C1F3-47FAD8BDE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8E798-5716-5FE5-EFA2-1BFAC730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51B8-17DA-4D68-ADF2-94F74172C555}" type="datetimeFigureOut">
              <a:rPr lang="en-IL" smtClean="0"/>
              <a:t>01/12/2024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914B8-4EF7-F689-FB23-EFD982FA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E4093-A47B-D269-38CC-A558745E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8823-BD96-45FE-8B1E-24FA1E4409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325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7813-2F65-8446-0C93-BA9736E6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D775E-9F97-2183-26D7-48A985516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42CCB-225E-5550-F0B8-023FEAB0A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51B8-17DA-4D68-ADF2-94F74172C555}" type="datetimeFigureOut">
              <a:rPr lang="en-IL" smtClean="0"/>
              <a:t>01/12/2024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52D5A-B086-4A26-B457-B6B08A34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0535B-2BA7-4F61-CFC7-DAD35A1D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8823-BD96-45FE-8B1E-24FA1E4409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5751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4DD86-0F29-C7A2-C775-07955E010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DE111-9285-E2F5-481D-4EB1445EE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C3C1C-F7A3-F5F1-422C-1B114776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51B8-17DA-4D68-ADF2-94F74172C555}" type="datetimeFigureOut">
              <a:rPr lang="en-IL" smtClean="0"/>
              <a:t>01/12/2024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B1738-4E86-6491-FCC6-659F9D676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23F88-A522-4DD5-98A8-CCF47653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8823-BD96-45FE-8B1E-24FA1E4409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35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98F2-8F81-85BF-189C-4FE1F40E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9BD7B-F272-68B4-479B-551678874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B8702-C818-E514-8BD0-E2FCF9D0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51B8-17DA-4D68-ADF2-94F74172C555}" type="datetimeFigureOut">
              <a:rPr lang="en-IL" smtClean="0"/>
              <a:t>01/12/2024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EA306-9A38-22A5-4555-9B80F2099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2C590-E1FF-FF89-F150-878DAC05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8823-BD96-45FE-8B1E-24FA1E4409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3041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EA37-C6AD-569D-09BC-2DB26E19E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3DB6C-440D-B5B6-FF00-C699BBE12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2362E-A0F4-D650-C7DE-24EC7DFC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51B8-17DA-4D68-ADF2-94F74172C555}" type="datetimeFigureOut">
              <a:rPr lang="en-IL" smtClean="0"/>
              <a:t>01/12/2024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AB9C5-049F-BBF3-4558-A3758D24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373B9-FEEB-12DA-2A5B-5DDF05FA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8823-BD96-45FE-8B1E-24FA1E4409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444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B7B46-AEF3-4BE2-D2D6-109C6DC2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3A546-C38C-9DFF-1F64-1469C0273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E5295-035E-B13C-7734-911AF4EC6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A855E-B348-643F-D830-A0E501E4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51B8-17DA-4D68-ADF2-94F74172C555}" type="datetimeFigureOut">
              <a:rPr lang="en-IL" smtClean="0"/>
              <a:t>01/12/2024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F30F0-7941-BE68-6A50-3C572A32B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9F862-CB4A-8FBB-A0B6-74EC58DE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8823-BD96-45FE-8B1E-24FA1E4409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506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6270-EC3E-8514-2B17-AFEDD7D4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BEF49-5BAB-E98A-F29B-6A9920E50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373BD-D74D-8D7A-EB0F-AB5CDA386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DFE7B-8F4C-13D7-0EC2-2D9A39AA0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431E5-C1C5-75FC-AE47-A0A5B495C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1A6EC1-BF69-355F-4DC0-74A5E593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51B8-17DA-4D68-ADF2-94F74172C555}" type="datetimeFigureOut">
              <a:rPr lang="en-IL" smtClean="0"/>
              <a:t>01/12/2024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0A11F-D96F-7201-37BE-AB0F04F98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27028-897C-A148-965B-FDEB1907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8823-BD96-45FE-8B1E-24FA1E4409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4738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D231-A594-738F-90CB-48479C83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EEC3D1-9526-D2D0-4FF0-268994E9D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51B8-17DA-4D68-ADF2-94F74172C555}" type="datetimeFigureOut">
              <a:rPr lang="en-IL" smtClean="0"/>
              <a:t>01/12/2024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65EFB-147A-E818-E010-6BFA8650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440F46-4B10-9482-ADFB-DC81DCC3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8823-BD96-45FE-8B1E-24FA1E4409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466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1DA7E-D56E-64AA-0FF6-65057DBA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51B8-17DA-4D68-ADF2-94F74172C555}" type="datetimeFigureOut">
              <a:rPr lang="en-IL" smtClean="0"/>
              <a:t>01/12/2024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31D2F4-9FA3-5CB5-E8F9-2A245EAF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961E2-E569-D52C-8CCE-ACB0E27A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8823-BD96-45FE-8B1E-24FA1E4409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421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BDA4-BE3E-E667-1541-663F34BE2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A6AE2-8E22-1F18-D5DE-B52E0365D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BB38F-3D7E-9D01-FB71-6422D13F4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B70B5-DEA8-834E-23D3-F9EC174A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51B8-17DA-4D68-ADF2-94F74172C555}" type="datetimeFigureOut">
              <a:rPr lang="en-IL" smtClean="0"/>
              <a:t>01/12/2024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28F6E-0A59-5B8C-0753-B6F57CAC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C22DB-605E-9E31-4CE8-96A8B8C4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8823-BD96-45FE-8B1E-24FA1E4409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7535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40ED-5460-8011-9A48-086D51A1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6DEE3-2B12-8DE8-A448-1731ECE7B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0E741-2BCC-B68F-2B3B-D637E9681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FF068-C3A0-2C3E-6637-E79A26B8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51B8-17DA-4D68-ADF2-94F74172C555}" type="datetimeFigureOut">
              <a:rPr lang="en-IL" smtClean="0"/>
              <a:t>01/12/2024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641FB-CC46-EBEF-0783-DD9A0563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0CE3E-2E93-9795-8E81-4D85D058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8823-BD96-45FE-8B1E-24FA1E4409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423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0AE30B-023A-72F1-14F8-DEF92EC9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C8873-0D22-23F1-C754-944126772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7B04D-8A2C-A70B-0F4A-524739CE1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BE51B8-17DA-4D68-ADF2-94F74172C555}" type="datetimeFigureOut">
              <a:rPr lang="en-IL" smtClean="0"/>
              <a:t>01/12/2024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DEE24-53AB-801E-BD1E-8367752ED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D79A6-236F-332C-EDAF-7642AD171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308823-BD96-45FE-8B1E-24FA1E4409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591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1">
            <a:extLst>
              <a:ext uri="{FF2B5EF4-FFF2-40B4-BE49-F238E27FC236}">
                <a16:creationId xmlns:a16="http://schemas.microsoft.com/office/drawing/2014/main" id="{16BC11A8-057F-E0D6-9335-7EACBE0FEA84}"/>
              </a:ext>
            </a:extLst>
          </p:cNvPr>
          <p:cNvSpPr txBox="1">
            <a:spLocks/>
          </p:cNvSpPr>
          <p:nvPr/>
        </p:nvSpPr>
        <p:spPr bwMode="gray">
          <a:xfrm>
            <a:off x="457200" y="457200"/>
            <a:ext cx="11260642" cy="40370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1" kern="100" spc="-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Arcadia Crypto AI Architecture – LLM only</a:t>
            </a:r>
            <a:endParaRPr lang="en-IL" dirty="0"/>
          </a:p>
        </p:txBody>
      </p:sp>
      <p:sp>
        <p:nvSpPr>
          <p:cNvPr id="188" name="Freeform 798">
            <a:hlinkClick r:id="" action="ppaction://noaction"/>
            <a:extLst>
              <a:ext uri="{FF2B5EF4-FFF2-40B4-BE49-F238E27FC236}">
                <a16:creationId xmlns:a16="http://schemas.microsoft.com/office/drawing/2014/main" id="{A2D6F557-0AB4-C673-588C-B1C752460E68}"/>
              </a:ext>
            </a:extLst>
          </p:cNvPr>
          <p:cNvSpPr/>
          <p:nvPr/>
        </p:nvSpPr>
        <p:spPr>
          <a:xfrm>
            <a:off x="7542301" y="2079457"/>
            <a:ext cx="1208963" cy="1143643"/>
          </a:xfrm>
          <a:custGeom>
            <a:avLst/>
            <a:gdLst>
              <a:gd name="connsiteX0" fmla="*/ 1208963 w 1208963"/>
              <a:gd name="connsiteY0" fmla="*/ 1143643 h 1143643"/>
              <a:gd name="connsiteX1" fmla="*/ 0 w 1208963"/>
              <a:gd name="connsiteY1" fmla="*/ 1143643 h 1143643"/>
              <a:gd name="connsiteX2" fmla="*/ 0 w 1208963"/>
              <a:gd name="connsiteY2" fmla="*/ 0 h 1143643"/>
              <a:gd name="connsiteX3" fmla="*/ 1208963 w 1208963"/>
              <a:gd name="connsiteY3" fmla="*/ 0 h 1143643"/>
              <a:gd name="connsiteX4" fmla="*/ 1208963 w 1208963"/>
              <a:gd name="connsiteY4" fmla="*/ 1143643 h 1143643"/>
              <a:gd name="connsiteX5" fmla="*/ 11132 w 1208963"/>
              <a:gd name="connsiteY5" fmla="*/ 1133621 h 1143643"/>
              <a:gd name="connsiteX6" fmla="*/ 1198945 w 1208963"/>
              <a:gd name="connsiteY6" fmla="*/ 1133621 h 1143643"/>
              <a:gd name="connsiteX7" fmla="*/ 1198945 w 1208963"/>
              <a:gd name="connsiteY7" fmla="*/ 11136 h 1143643"/>
              <a:gd name="connsiteX8" fmla="*/ 11132 w 1208963"/>
              <a:gd name="connsiteY8" fmla="*/ 11136 h 1143643"/>
              <a:gd name="connsiteX9" fmla="*/ 11132 w 1208963"/>
              <a:gd name="connsiteY9" fmla="*/ 1133621 h 1143643"/>
              <a:gd name="connsiteX10" fmla="*/ 11132 w 1208963"/>
              <a:gd name="connsiteY10" fmla="*/ 1133621 h 114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08963" h="1143643">
                <a:moveTo>
                  <a:pt x="1208963" y="1143643"/>
                </a:moveTo>
                <a:lnTo>
                  <a:pt x="0" y="1143643"/>
                </a:lnTo>
                <a:lnTo>
                  <a:pt x="0" y="0"/>
                </a:lnTo>
                <a:lnTo>
                  <a:pt x="1208963" y="0"/>
                </a:lnTo>
                <a:lnTo>
                  <a:pt x="1208963" y="1143643"/>
                </a:lnTo>
                <a:close/>
                <a:moveTo>
                  <a:pt x="11132" y="1133621"/>
                </a:moveTo>
                <a:lnTo>
                  <a:pt x="1198945" y="1133621"/>
                </a:lnTo>
                <a:lnTo>
                  <a:pt x="1198945" y="11136"/>
                </a:lnTo>
                <a:lnTo>
                  <a:pt x="11132" y="11136"/>
                </a:lnTo>
                <a:lnTo>
                  <a:pt x="11132" y="1133621"/>
                </a:lnTo>
                <a:lnTo>
                  <a:pt x="11132" y="1133621"/>
                </a:ln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Freeform 888">
            <a:extLst>
              <a:ext uri="{FF2B5EF4-FFF2-40B4-BE49-F238E27FC236}">
                <a16:creationId xmlns:a16="http://schemas.microsoft.com/office/drawing/2014/main" id="{03C63E76-FDFD-03D6-CAE9-2FF983C05E4E}"/>
              </a:ext>
            </a:extLst>
          </p:cNvPr>
          <p:cNvSpPr/>
          <p:nvPr/>
        </p:nvSpPr>
        <p:spPr>
          <a:xfrm>
            <a:off x="5656732" y="5226385"/>
            <a:ext cx="454196" cy="465474"/>
          </a:xfrm>
          <a:custGeom>
            <a:avLst/>
            <a:gdLst>
              <a:gd name="connsiteX0" fmla="*/ 454197 w 454196"/>
              <a:gd name="connsiteY0" fmla="*/ 139197 h 465474"/>
              <a:gd name="connsiteX1" fmla="*/ 454197 w 454196"/>
              <a:gd name="connsiteY1" fmla="*/ 139197 h 465474"/>
              <a:gd name="connsiteX2" fmla="*/ 331742 w 454196"/>
              <a:gd name="connsiteY2" fmla="*/ 71269 h 465474"/>
              <a:gd name="connsiteX3" fmla="*/ 331742 w 454196"/>
              <a:gd name="connsiteY3" fmla="*/ 32294 h 465474"/>
              <a:gd name="connsiteX4" fmla="*/ 326176 w 454196"/>
              <a:gd name="connsiteY4" fmla="*/ 26726 h 465474"/>
              <a:gd name="connsiteX5" fmla="*/ 141380 w 454196"/>
              <a:gd name="connsiteY5" fmla="*/ 26726 h 465474"/>
              <a:gd name="connsiteX6" fmla="*/ 110210 w 454196"/>
              <a:gd name="connsiteY6" fmla="*/ 0 h 465474"/>
              <a:gd name="connsiteX7" fmla="*/ 77926 w 454196"/>
              <a:gd name="connsiteY7" fmla="*/ 32294 h 465474"/>
              <a:gd name="connsiteX8" fmla="*/ 110210 w 454196"/>
              <a:gd name="connsiteY8" fmla="*/ 64587 h 465474"/>
              <a:gd name="connsiteX9" fmla="*/ 141380 w 454196"/>
              <a:gd name="connsiteY9" fmla="*/ 37862 h 465474"/>
              <a:gd name="connsiteX10" fmla="*/ 320610 w 454196"/>
              <a:gd name="connsiteY10" fmla="*/ 37862 h 465474"/>
              <a:gd name="connsiteX11" fmla="*/ 320610 w 454196"/>
              <a:gd name="connsiteY11" fmla="*/ 71269 h 465474"/>
              <a:gd name="connsiteX12" fmla="*/ 198155 w 454196"/>
              <a:gd name="connsiteY12" fmla="*/ 139197 h 465474"/>
              <a:gd name="connsiteX13" fmla="*/ 198155 w 454196"/>
              <a:gd name="connsiteY13" fmla="*/ 142538 h 465474"/>
              <a:gd name="connsiteX14" fmla="*/ 198155 w 454196"/>
              <a:gd name="connsiteY14" fmla="*/ 142538 h 465474"/>
              <a:gd name="connsiteX15" fmla="*/ 198155 w 454196"/>
              <a:gd name="connsiteY15" fmla="*/ 160355 h 465474"/>
              <a:gd name="connsiteX16" fmla="*/ 63454 w 454196"/>
              <a:gd name="connsiteY16" fmla="*/ 160355 h 465474"/>
              <a:gd name="connsiteX17" fmla="*/ 32284 w 454196"/>
              <a:gd name="connsiteY17" fmla="*/ 133629 h 465474"/>
              <a:gd name="connsiteX18" fmla="*/ 0 w 454196"/>
              <a:gd name="connsiteY18" fmla="*/ 165923 h 465474"/>
              <a:gd name="connsiteX19" fmla="*/ 32284 w 454196"/>
              <a:gd name="connsiteY19" fmla="*/ 198217 h 465474"/>
              <a:gd name="connsiteX20" fmla="*/ 63454 w 454196"/>
              <a:gd name="connsiteY20" fmla="*/ 171491 h 465474"/>
              <a:gd name="connsiteX21" fmla="*/ 198155 w 454196"/>
              <a:gd name="connsiteY21" fmla="*/ 171491 h 465474"/>
              <a:gd name="connsiteX22" fmla="*/ 198155 w 454196"/>
              <a:gd name="connsiteY22" fmla="*/ 293984 h 465474"/>
              <a:gd name="connsiteX23" fmla="*/ 63454 w 454196"/>
              <a:gd name="connsiteY23" fmla="*/ 293984 h 465474"/>
              <a:gd name="connsiteX24" fmla="*/ 32284 w 454196"/>
              <a:gd name="connsiteY24" fmla="*/ 267258 h 465474"/>
              <a:gd name="connsiteX25" fmla="*/ 0 w 454196"/>
              <a:gd name="connsiteY25" fmla="*/ 299552 h 465474"/>
              <a:gd name="connsiteX26" fmla="*/ 32284 w 454196"/>
              <a:gd name="connsiteY26" fmla="*/ 331846 h 465474"/>
              <a:gd name="connsiteX27" fmla="*/ 63454 w 454196"/>
              <a:gd name="connsiteY27" fmla="*/ 305120 h 465474"/>
              <a:gd name="connsiteX28" fmla="*/ 198155 w 454196"/>
              <a:gd name="connsiteY28" fmla="*/ 305120 h 465474"/>
              <a:gd name="connsiteX29" fmla="*/ 198155 w 454196"/>
              <a:gd name="connsiteY29" fmla="*/ 326278 h 465474"/>
              <a:gd name="connsiteX30" fmla="*/ 320610 w 454196"/>
              <a:gd name="connsiteY30" fmla="*/ 394206 h 465474"/>
              <a:gd name="connsiteX31" fmla="*/ 320610 w 454196"/>
              <a:gd name="connsiteY31" fmla="*/ 427613 h 465474"/>
              <a:gd name="connsiteX32" fmla="*/ 141380 w 454196"/>
              <a:gd name="connsiteY32" fmla="*/ 427613 h 465474"/>
              <a:gd name="connsiteX33" fmla="*/ 110210 w 454196"/>
              <a:gd name="connsiteY33" fmla="*/ 400888 h 465474"/>
              <a:gd name="connsiteX34" fmla="*/ 77926 w 454196"/>
              <a:gd name="connsiteY34" fmla="*/ 433181 h 465474"/>
              <a:gd name="connsiteX35" fmla="*/ 110210 w 454196"/>
              <a:gd name="connsiteY35" fmla="*/ 465475 h 465474"/>
              <a:gd name="connsiteX36" fmla="*/ 141380 w 454196"/>
              <a:gd name="connsiteY36" fmla="*/ 438749 h 465474"/>
              <a:gd name="connsiteX37" fmla="*/ 326176 w 454196"/>
              <a:gd name="connsiteY37" fmla="*/ 438749 h 465474"/>
              <a:gd name="connsiteX38" fmla="*/ 331742 w 454196"/>
              <a:gd name="connsiteY38" fmla="*/ 433181 h 465474"/>
              <a:gd name="connsiteX39" fmla="*/ 331742 w 454196"/>
              <a:gd name="connsiteY39" fmla="*/ 394206 h 465474"/>
              <a:gd name="connsiteX40" fmla="*/ 454197 w 454196"/>
              <a:gd name="connsiteY40" fmla="*/ 326278 h 465474"/>
              <a:gd name="connsiteX41" fmla="*/ 454197 w 454196"/>
              <a:gd name="connsiteY41" fmla="*/ 281735 h 465474"/>
              <a:gd name="connsiteX42" fmla="*/ 454197 w 454196"/>
              <a:gd name="connsiteY42" fmla="*/ 281735 h 465474"/>
              <a:gd name="connsiteX43" fmla="*/ 454197 w 454196"/>
              <a:gd name="connsiteY43" fmla="*/ 276167 h 465474"/>
              <a:gd name="connsiteX44" fmla="*/ 454197 w 454196"/>
              <a:gd name="connsiteY44" fmla="*/ 276167 h 465474"/>
              <a:gd name="connsiteX45" fmla="*/ 454197 w 454196"/>
              <a:gd name="connsiteY45" fmla="*/ 216034 h 465474"/>
              <a:gd name="connsiteX46" fmla="*/ 454197 w 454196"/>
              <a:gd name="connsiteY46" fmla="*/ 216034 h 465474"/>
              <a:gd name="connsiteX47" fmla="*/ 454197 w 454196"/>
              <a:gd name="connsiteY47" fmla="*/ 210466 h 465474"/>
              <a:gd name="connsiteX48" fmla="*/ 454197 w 454196"/>
              <a:gd name="connsiteY48" fmla="*/ 210466 h 465474"/>
              <a:gd name="connsiteX49" fmla="*/ 454197 w 454196"/>
              <a:gd name="connsiteY49" fmla="*/ 139197 h 465474"/>
              <a:gd name="connsiteX50" fmla="*/ 454197 w 454196"/>
              <a:gd name="connsiteY50" fmla="*/ 139197 h 465474"/>
              <a:gd name="connsiteX51" fmla="*/ 454197 w 454196"/>
              <a:gd name="connsiteY51" fmla="*/ 139197 h 465474"/>
              <a:gd name="connsiteX52" fmla="*/ 110210 w 454196"/>
              <a:gd name="connsiteY52" fmla="*/ 53452 h 465474"/>
              <a:gd name="connsiteX53" fmla="*/ 89058 w 454196"/>
              <a:gd name="connsiteY53" fmla="*/ 32294 h 465474"/>
              <a:gd name="connsiteX54" fmla="*/ 110210 w 454196"/>
              <a:gd name="connsiteY54" fmla="*/ 11136 h 465474"/>
              <a:gd name="connsiteX55" fmla="*/ 131361 w 454196"/>
              <a:gd name="connsiteY55" fmla="*/ 32294 h 465474"/>
              <a:gd name="connsiteX56" fmla="*/ 110210 w 454196"/>
              <a:gd name="connsiteY56" fmla="*/ 53452 h 465474"/>
              <a:gd name="connsiteX57" fmla="*/ 32284 w 454196"/>
              <a:gd name="connsiteY57" fmla="*/ 187081 h 465474"/>
              <a:gd name="connsiteX58" fmla="*/ 11132 w 454196"/>
              <a:gd name="connsiteY58" fmla="*/ 165923 h 465474"/>
              <a:gd name="connsiteX59" fmla="*/ 32284 w 454196"/>
              <a:gd name="connsiteY59" fmla="*/ 144765 h 465474"/>
              <a:gd name="connsiteX60" fmla="*/ 53435 w 454196"/>
              <a:gd name="connsiteY60" fmla="*/ 165923 h 465474"/>
              <a:gd name="connsiteX61" fmla="*/ 32284 w 454196"/>
              <a:gd name="connsiteY61" fmla="*/ 187081 h 465474"/>
              <a:gd name="connsiteX62" fmla="*/ 32284 w 454196"/>
              <a:gd name="connsiteY62" fmla="*/ 320710 h 465474"/>
              <a:gd name="connsiteX63" fmla="*/ 11132 w 454196"/>
              <a:gd name="connsiteY63" fmla="*/ 299552 h 465474"/>
              <a:gd name="connsiteX64" fmla="*/ 32284 w 454196"/>
              <a:gd name="connsiteY64" fmla="*/ 278394 h 465474"/>
              <a:gd name="connsiteX65" fmla="*/ 53435 w 454196"/>
              <a:gd name="connsiteY65" fmla="*/ 299552 h 465474"/>
              <a:gd name="connsiteX66" fmla="*/ 32284 w 454196"/>
              <a:gd name="connsiteY66" fmla="*/ 320710 h 465474"/>
              <a:gd name="connsiteX67" fmla="*/ 110210 w 454196"/>
              <a:gd name="connsiteY67" fmla="*/ 454339 h 465474"/>
              <a:gd name="connsiteX68" fmla="*/ 89058 w 454196"/>
              <a:gd name="connsiteY68" fmla="*/ 433181 h 465474"/>
              <a:gd name="connsiteX69" fmla="*/ 110210 w 454196"/>
              <a:gd name="connsiteY69" fmla="*/ 412023 h 465474"/>
              <a:gd name="connsiteX70" fmla="*/ 131361 w 454196"/>
              <a:gd name="connsiteY70" fmla="*/ 433181 h 465474"/>
              <a:gd name="connsiteX71" fmla="*/ 110210 w 454196"/>
              <a:gd name="connsiteY71" fmla="*/ 454339 h 465474"/>
              <a:gd name="connsiteX72" fmla="*/ 209287 w 454196"/>
              <a:gd name="connsiteY72" fmla="*/ 167036 h 465474"/>
              <a:gd name="connsiteX73" fmla="*/ 326176 w 454196"/>
              <a:gd name="connsiteY73" fmla="*/ 207125 h 465474"/>
              <a:gd name="connsiteX74" fmla="*/ 443065 w 454196"/>
              <a:gd name="connsiteY74" fmla="*/ 167036 h 465474"/>
              <a:gd name="connsiteX75" fmla="*/ 443065 w 454196"/>
              <a:gd name="connsiteY75" fmla="*/ 201557 h 465474"/>
              <a:gd name="connsiteX76" fmla="*/ 443065 w 454196"/>
              <a:gd name="connsiteY76" fmla="*/ 201557 h 465474"/>
              <a:gd name="connsiteX77" fmla="*/ 326176 w 454196"/>
              <a:gd name="connsiteY77" fmla="*/ 258350 h 465474"/>
              <a:gd name="connsiteX78" fmla="*/ 209287 w 454196"/>
              <a:gd name="connsiteY78" fmla="*/ 201557 h 465474"/>
              <a:gd name="connsiteX79" fmla="*/ 209287 w 454196"/>
              <a:gd name="connsiteY79" fmla="*/ 201557 h 465474"/>
              <a:gd name="connsiteX80" fmla="*/ 209287 w 454196"/>
              <a:gd name="connsiteY80" fmla="*/ 167036 h 465474"/>
              <a:gd name="connsiteX81" fmla="*/ 209287 w 454196"/>
              <a:gd name="connsiteY81" fmla="*/ 167036 h 465474"/>
              <a:gd name="connsiteX82" fmla="*/ 209287 w 454196"/>
              <a:gd name="connsiteY82" fmla="*/ 229397 h 465474"/>
              <a:gd name="connsiteX83" fmla="*/ 326176 w 454196"/>
              <a:gd name="connsiteY83" fmla="*/ 269486 h 465474"/>
              <a:gd name="connsiteX84" fmla="*/ 443065 w 454196"/>
              <a:gd name="connsiteY84" fmla="*/ 229397 h 465474"/>
              <a:gd name="connsiteX85" fmla="*/ 443065 w 454196"/>
              <a:gd name="connsiteY85" fmla="*/ 263918 h 465474"/>
              <a:gd name="connsiteX86" fmla="*/ 443065 w 454196"/>
              <a:gd name="connsiteY86" fmla="*/ 263918 h 465474"/>
              <a:gd name="connsiteX87" fmla="*/ 326176 w 454196"/>
              <a:gd name="connsiteY87" fmla="*/ 320710 h 465474"/>
              <a:gd name="connsiteX88" fmla="*/ 209287 w 454196"/>
              <a:gd name="connsiteY88" fmla="*/ 263918 h 465474"/>
              <a:gd name="connsiteX89" fmla="*/ 209287 w 454196"/>
              <a:gd name="connsiteY89" fmla="*/ 263918 h 465474"/>
              <a:gd name="connsiteX90" fmla="*/ 209287 w 454196"/>
              <a:gd name="connsiteY90" fmla="*/ 229397 h 465474"/>
              <a:gd name="connsiteX91" fmla="*/ 209287 w 454196"/>
              <a:gd name="connsiteY91" fmla="*/ 229397 h 465474"/>
              <a:gd name="connsiteX92" fmla="*/ 320610 w 454196"/>
              <a:gd name="connsiteY92" fmla="*/ 82405 h 465474"/>
              <a:gd name="connsiteX93" fmla="*/ 320610 w 454196"/>
              <a:gd name="connsiteY93" fmla="*/ 132516 h 465474"/>
              <a:gd name="connsiteX94" fmla="*/ 326176 w 454196"/>
              <a:gd name="connsiteY94" fmla="*/ 138084 h 465474"/>
              <a:gd name="connsiteX95" fmla="*/ 331742 w 454196"/>
              <a:gd name="connsiteY95" fmla="*/ 132516 h 465474"/>
              <a:gd name="connsiteX96" fmla="*/ 331742 w 454196"/>
              <a:gd name="connsiteY96" fmla="*/ 82405 h 465474"/>
              <a:gd name="connsiteX97" fmla="*/ 443065 w 454196"/>
              <a:gd name="connsiteY97" fmla="*/ 139197 h 465474"/>
              <a:gd name="connsiteX98" fmla="*/ 326176 w 454196"/>
              <a:gd name="connsiteY98" fmla="*/ 195989 h 465474"/>
              <a:gd name="connsiteX99" fmla="*/ 209287 w 454196"/>
              <a:gd name="connsiteY99" fmla="*/ 139197 h 465474"/>
              <a:gd name="connsiteX100" fmla="*/ 320610 w 454196"/>
              <a:gd name="connsiteY100" fmla="*/ 82405 h 465474"/>
              <a:gd name="connsiteX101" fmla="*/ 326176 w 454196"/>
              <a:gd name="connsiteY101" fmla="*/ 383070 h 465474"/>
              <a:gd name="connsiteX102" fmla="*/ 209287 w 454196"/>
              <a:gd name="connsiteY102" fmla="*/ 326278 h 465474"/>
              <a:gd name="connsiteX103" fmla="*/ 209287 w 454196"/>
              <a:gd name="connsiteY103" fmla="*/ 291757 h 465474"/>
              <a:gd name="connsiteX104" fmla="*/ 326176 w 454196"/>
              <a:gd name="connsiteY104" fmla="*/ 331846 h 465474"/>
              <a:gd name="connsiteX105" fmla="*/ 443065 w 454196"/>
              <a:gd name="connsiteY105" fmla="*/ 291757 h 465474"/>
              <a:gd name="connsiteX106" fmla="*/ 443065 w 454196"/>
              <a:gd name="connsiteY106" fmla="*/ 326278 h 465474"/>
              <a:gd name="connsiteX107" fmla="*/ 326176 w 454196"/>
              <a:gd name="connsiteY107" fmla="*/ 383070 h 46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454196" h="465474">
                <a:moveTo>
                  <a:pt x="454197" y="139197"/>
                </a:moveTo>
                <a:lnTo>
                  <a:pt x="454197" y="139197"/>
                </a:lnTo>
                <a:cubicBezTo>
                  <a:pt x="454197" y="102449"/>
                  <a:pt x="400761" y="73496"/>
                  <a:pt x="331742" y="71269"/>
                </a:cubicBezTo>
                <a:lnTo>
                  <a:pt x="331742" y="32294"/>
                </a:lnTo>
                <a:cubicBezTo>
                  <a:pt x="331742" y="28953"/>
                  <a:pt x="329515" y="26726"/>
                  <a:pt x="326176" y="26726"/>
                </a:cubicBezTo>
                <a:lnTo>
                  <a:pt x="141380" y="26726"/>
                </a:lnTo>
                <a:cubicBezTo>
                  <a:pt x="139153" y="12249"/>
                  <a:pt x="125795" y="0"/>
                  <a:pt x="110210" y="0"/>
                </a:cubicBezTo>
                <a:cubicBezTo>
                  <a:pt x="92398" y="0"/>
                  <a:pt x="77926" y="14476"/>
                  <a:pt x="77926" y="32294"/>
                </a:cubicBezTo>
                <a:cubicBezTo>
                  <a:pt x="77926" y="50111"/>
                  <a:pt x="92398" y="64587"/>
                  <a:pt x="110210" y="64587"/>
                </a:cubicBezTo>
                <a:cubicBezTo>
                  <a:pt x="125795" y="64587"/>
                  <a:pt x="139153" y="53452"/>
                  <a:pt x="141380" y="37862"/>
                </a:cubicBezTo>
                <a:lnTo>
                  <a:pt x="320610" y="37862"/>
                </a:lnTo>
                <a:lnTo>
                  <a:pt x="320610" y="71269"/>
                </a:lnTo>
                <a:cubicBezTo>
                  <a:pt x="251590" y="72382"/>
                  <a:pt x="198155" y="102449"/>
                  <a:pt x="198155" y="139197"/>
                </a:cubicBezTo>
                <a:lnTo>
                  <a:pt x="198155" y="142538"/>
                </a:lnTo>
                <a:lnTo>
                  <a:pt x="198155" y="142538"/>
                </a:lnTo>
                <a:lnTo>
                  <a:pt x="198155" y="160355"/>
                </a:lnTo>
                <a:lnTo>
                  <a:pt x="63454" y="160355"/>
                </a:lnTo>
                <a:cubicBezTo>
                  <a:pt x="61227" y="145879"/>
                  <a:pt x="47869" y="133629"/>
                  <a:pt x="32284" y="133629"/>
                </a:cubicBezTo>
                <a:cubicBezTo>
                  <a:pt x="14472" y="133629"/>
                  <a:pt x="0" y="148106"/>
                  <a:pt x="0" y="165923"/>
                </a:cubicBezTo>
                <a:cubicBezTo>
                  <a:pt x="0" y="183740"/>
                  <a:pt x="14472" y="198217"/>
                  <a:pt x="32284" y="198217"/>
                </a:cubicBezTo>
                <a:cubicBezTo>
                  <a:pt x="47869" y="198217"/>
                  <a:pt x="61227" y="187081"/>
                  <a:pt x="63454" y="171491"/>
                </a:cubicBezTo>
                <a:lnTo>
                  <a:pt x="198155" y="171491"/>
                </a:lnTo>
                <a:lnTo>
                  <a:pt x="198155" y="293984"/>
                </a:lnTo>
                <a:lnTo>
                  <a:pt x="63454" y="293984"/>
                </a:lnTo>
                <a:cubicBezTo>
                  <a:pt x="61227" y="279508"/>
                  <a:pt x="47869" y="267258"/>
                  <a:pt x="32284" y="267258"/>
                </a:cubicBezTo>
                <a:cubicBezTo>
                  <a:pt x="14472" y="267258"/>
                  <a:pt x="0" y="281735"/>
                  <a:pt x="0" y="299552"/>
                </a:cubicBezTo>
                <a:cubicBezTo>
                  <a:pt x="0" y="317369"/>
                  <a:pt x="14472" y="331846"/>
                  <a:pt x="32284" y="331846"/>
                </a:cubicBezTo>
                <a:cubicBezTo>
                  <a:pt x="47869" y="331846"/>
                  <a:pt x="61227" y="320710"/>
                  <a:pt x="63454" y="305120"/>
                </a:cubicBezTo>
                <a:lnTo>
                  <a:pt x="198155" y="305120"/>
                </a:lnTo>
                <a:lnTo>
                  <a:pt x="198155" y="326278"/>
                </a:lnTo>
                <a:cubicBezTo>
                  <a:pt x="198155" y="363026"/>
                  <a:pt x="251590" y="391979"/>
                  <a:pt x="320610" y="394206"/>
                </a:cubicBezTo>
                <a:lnTo>
                  <a:pt x="320610" y="427613"/>
                </a:lnTo>
                <a:lnTo>
                  <a:pt x="141380" y="427613"/>
                </a:lnTo>
                <a:cubicBezTo>
                  <a:pt x="139153" y="413137"/>
                  <a:pt x="125795" y="400888"/>
                  <a:pt x="110210" y="400888"/>
                </a:cubicBezTo>
                <a:cubicBezTo>
                  <a:pt x="92398" y="400888"/>
                  <a:pt x="77926" y="415364"/>
                  <a:pt x="77926" y="433181"/>
                </a:cubicBezTo>
                <a:cubicBezTo>
                  <a:pt x="77926" y="450998"/>
                  <a:pt x="92398" y="465475"/>
                  <a:pt x="110210" y="465475"/>
                </a:cubicBezTo>
                <a:cubicBezTo>
                  <a:pt x="125795" y="465475"/>
                  <a:pt x="139153" y="454339"/>
                  <a:pt x="141380" y="438749"/>
                </a:cubicBezTo>
                <a:lnTo>
                  <a:pt x="326176" y="438749"/>
                </a:lnTo>
                <a:cubicBezTo>
                  <a:pt x="329515" y="438749"/>
                  <a:pt x="331742" y="436522"/>
                  <a:pt x="331742" y="433181"/>
                </a:cubicBezTo>
                <a:lnTo>
                  <a:pt x="331742" y="394206"/>
                </a:lnTo>
                <a:cubicBezTo>
                  <a:pt x="400761" y="393093"/>
                  <a:pt x="454197" y="363026"/>
                  <a:pt x="454197" y="326278"/>
                </a:cubicBezTo>
                <a:lnTo>
                  <a:pt x="454197" y="281735"/>
                </a:lnTo>
                <a:lnTo>
                  <a:pt x="454197" y="281735"/>
                </a:lnTo>
                <a:lnTo>
                  <a:pt x="454197" y="276167"/>
                </a:lnTo>
                <a:lnTo>
                  <a:pt x="454197" y="276167"/>
                </a:lnTo>
                <a:lnTo>
                  <a:pt x="454197" y="216034"/>
                </a:lnTo>
                <a:lnTo>
                  <a:pt x="454197" y="216034"/>
                </a:lnTo>
                <a:lnTo>
                  <a:pt x="454197" y="210466"/>
                </a:lnTo>
                <a:lnTo>
                  <a:pt x="454197" y="210466"/>
                </a:lnTo>
                <a:lnTo>
                  <a:pt x="454197" y="139197"/>
                </a:lnTo>
                <a:lnTo>
                  <a:pt x="454197" y="139197"/>
                </a:lnTo>
                <a:lnTo>
                  <a:pt x="454197" y="139197"/>
                </a:lnTo>
                <a:close/>
                <a:moveTo>
                  <a:pt x="110210" y="53452"/>
                </a:moveTo>
                <a:cubicBezTo>
                  <a:pt x="99077" y="53452"/>
                  <a:pt x="89058" y="44543"/>
                  <a:pt x="89058" y="32294"/>
                </a:cubicBezTo>
                <a:cubicBezTo>
                  <a:pt x="89058" y="20044"/>
                  <a:pt x="97964" y="11136"/>
                  <a:pt x="110210" y="11136"/>
                </a:cubicBezTo>
                <a:cubicBezTo>
                  <a:pt x="122455" y="11136"/>
                  <a:pt x="131361" y="21158"/>
                  <a:pt x="131361" y="32294"/>
                </a:cubicBezTo>
                <a:cubicBezTo>
                  <a:pt x="131361" y="43430"/>
                  <a:pt x="121342" y="53452"/>
                  <a:pt x="110210" y="53452"/>
                </a:cubicBezTo>
                <a:close/>
                <a:moveTo>
                  <a:pt x="32284" y="187081"/>
                </a:moveTo>
                <a:cubicBezTo>
                  <a:pt x="21152" y="187081"/>
                  <a:pt x="11132" y="178172"/>
                  <a:pt x="11132" y="165923"/>
                </a:cubicBezTo>
                <a:cubicBezTo>
                  <a:pt x="11132" y="153674"/>
                  <a:pt x="20039" y="144765"/>
                  <a:pt x="32284" y="144765"/>
                </a:cubicBezTo>
                <a:cubicBezTo>
                  <a:pt x="44529" y="144765"/>
                  <a:pt x="53435" y="154787"/>
                  <a:pt x="53435" y="165923"/>
                </a:cubicBezTo>
                <a:cubicBezTo>
                  <a:pt x="53435" y="177059"/>
                  <a:pt x="43416" y="187081"/>
                  <a:pt x="32284" y="187081"/>
                </a:cubicBezTo>
                <a:close/>
                <a:moveTo>
                  <a:pt x="32284" y="320710"/>
                </a:moveTo>
                <a:cubicBezTo>
                  <a:pt x="21152" y="320710"/>
                  <a:pt x="11132" y="311801"/>
                  <a:pt x="11132" y="299552"/>
                </a:cubicBezTo>
                <a:cubicBezTo>
                  <a:pt x="11132" y="287303"/>
                  <a:pt x="20039" y="278394"/>
                  <a:pt x="32284" y="278394"/>
                </a:cubicBezTo>
                <a:cubicBezTo>
                  <a:pt x="44529" y="278394"/>
                  <a:pt x="53435" y="288416"/>
                  <a:pt x="53435" y="299552"/>
                </a:cubicBezTo>
                <a:cubicBezTo>
                  <a:pt x="53435" y="310688"/>
                  <a:pt x="43416" y="320710"/>
                  <a:pt x="32284" y="320710"/>
                </a:cubicBezTo>
                <a:close/>
                <a:moveTo>
                  <a:pt x="110210" y="454339"/>
                </a:moveTo>
                <a:cubicBezTo>
                  <a:pt x="99077" y="454339"/>
                  <a:pt x="89058" y="445431"/>
                  <a:pt x="89058" y="433181"/>
                </a:cubicBezTo>
                <a:cubicBezTo>
                  <a:pt x="89058" y="420932"/>
                  <a:pt x="97964" y="412023"/>
                  <a:pt x="110210" y="412023"/>
                </a:cubicBezTo>
                <a:cubicBezTo>
                  <a:pt x="122455" y="412023"/>
                  <a:pt x="131361" y="420932"/>
                  <a:pt x="131361" y="433181"/>
                </a:cubicBezTo>
                <a:cubicBezTo>
                  <a:pt x="131361" y="445431"/>
                  <a:pt x="121342" y="454339"/>
                  <a:pt x="110210" y="454339"/>
                </a:cubicBezTo>
                <a:close/>
                <a:moveTo>
                  <a:pt x="209287" y="167036"/>
                </a:moveTo>
                <a:cubicBezTo>
                  <a:pt x="229325" y="190422"/>
                  <a:pt x="273854" y="207125"/>
                  <a:pt x="326176" y="207125"/>
                </a:cubicBezTo>
                <a:cubicBezTo>
                  <a:pt x="378497" y="207125"/>
                  <a:pt x="423026" y="190422"/>
                  <a:pt x="443065" y="167036"/>
                </a:cubicBezTo>
                <a:lnTo>
                  <a:pt x="443065" y="201557"/>
                </a:lnTo>
                <a:lnTo>
                  <a:pt x="443065" y="201557"/>
                </a:lnTo>
                <a:cubicBezTo>
                  <a:pt x="443065" y="232738"/>
                  <a:pt x="389629" y="258350"/>
                  <a:pt x="326176" y="258350"/>
                </a:cubicBezTo>
                <a:cubicBezTo>
                  <a:pt x="262722" y="258350"/>
                  <a:pt x="209287" y="232738"/>
                  <a:pt x="209287" y="201557"/>
                </a:cubicBezTo>
                <a:lnTo>
                  <a:pt x="209287" y="201557"/>
                </a:lnTo>
                <a:lnTo>
                  <a:pt x="209287" y="167036"/>
                </a:lnTo>
                <a:lnTo>
                  <a:pt x="209287" y="167036"/>
                </a:lnTo>
                <a:close/>
                <a:moveTo>
                  <a:pt x="209287" y="229397"/>
                </a:moveTo>
                <a:cubicBezTo>
                  <a:pt x="229325" y="252782"/>
                  <a:pt x="273854" y="269486"/>
                  <a:pt x="326176" y="269486"/>
                </a:cubicBezTo>
                <a:cubicBezTo>
                  <a:pt x="378497" y="269486"/>
                  <a:pt x="423026" y="252782"/>
                  <a:pt x="443065" y="229397"/>
                </a:cubicBezTo>
                <a:lnTo>
                  <a:pt x="443065" y="263918"/>
                </a:lnTo>
                <a:lnTo>
                  <a:pt x="443065" y="263918"/>
                </a:lnTo>
                <a:cubicBezTo>
                  <a:pt x="443065" y="295098"/>
                  <a:pt x="389629" y="320710"/>
                  <a:pt x="326176" y="320710"/>
                </a:cubicBezTo>
                <a:cubicBezTo>
                  <a:pt x="262722" y="320710"/>
                  <a:pt x="209287" y="295098"/>
                  <a:pt x="209287" y="263918"/>
                </a:cubicBezTo>
                <a:lnTo>
                  <a:pt x="209287" y="263918"/>
                </a:lnTo>
                <a:lnTo>
                  <a:pt x="209287" y="229397"/>
                </a:lnTo>
                <a:lnTo>
                  <a:pt x="209287" y="229397"/>
                </a:lnTo>
                <a:close/>
                <a:moveTo>
                  <a:pt x="320610" y="82405"/>
                </a:moveTo>
                <a:lnTo>
                  <a:pt x="320610" y="132516"/>
                </a:lnTo>
                <a:cubicBezTo>
                  <a:pt x="320610" y="135856"/>
                  <a:pt x="322836" y="138084"/>
                  <a:pt x="326176" y="138084"/>
                </a:cubicBezTo>
                <a:cubicBezTo>
                  <a:pt x="329515" y="138084"/>
                  <a:pt x="331742" y="135856"/>
                  <a:pt x="331742" y="132516"/>
                </a:cubicBezTo>
                <a:lnTo>
                  <a:pt x="331742" y="82405"/>
                </a:lnTo>
                <a:cubicBezTo>
                  <a:pt x="392969" y="83518"/>
                  <a:pt x="443065" y="109130"/>
                  <a:pt x="443065" y="139197"/>
                </a:cubicBezTo>
                <a:cubicBezTo>
                  <a:pt x="443065" y="169264"/>
                  <a:pt x="389629" y="195989"/>
                  <a:pt x="326176" y="195989"/>
                </a:cubicBezTo>
                <a:cubicBezTo>
                  <a:pt x="262722" y="195989"/>
                  <a:pt x="209287" y="170377"/>
                  <a:pt x="209287" y="139197"/>
                </a:cubicBezTo>
                <a:cubicBezTo>
                  <a:pt x="209287" y="109130"/>
                  <a:pt x="259382" y="83518"/>
                  <a:pt x="320610" y="82405"/>
                </a:cubicBezTo>
                <a:close/>
                <a:moveTo>
                  <a:pt x="326176" y="383070"/>
                </a:moveTo>
                <a:cubicBezTo>
                  <a:pt x="262722" y="383070"/>
                  <a:pt x="209287" y="357458"/>
                  <a:pt x="209287" y="326278"/>
                </a:cubicBezTo>
                <a:lnTo>
                  <a:pt x="209287" y="291757"/>
                </a:lnTo>
                <a:cubicBezTo>
                  <a:pt x="229325" y="315142"/>
                  <a:pt x="273854" y="331846"/>
                  <a:pt x="326176" y="331846"/>
                </a:cubicBezTo>
                <a:cubicBezTo>
                  <a:pt x="378497" y="331846"/>
                  <a:pt x="423026" y="315142"/>
                  <a:pt x="443065" y="291757"/>
                </a:cubicBezTo>
                <a:lnTo>
                  <a:pt x="443065" y="326278"/>
                </a:lnTo>
                <a:cubicBezTo>
                  <a:pt x="443065" y="357458"/>
                  <a:pt x="389629" y="383070"/>
                  <a:pt x="326176" y="383070"/>
                </a:cubicBez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Freeform 1061">
            <a:extLst>
              <a:ext uri="{FF2B5EF4-FFF2-40B4-BE49-F238E27FC236}">
                <a16:creationId xmlns:a16="http://schemas.microsoft.com/office/drawing/2014/main" id="{28DA2904-832C-014F-420B-8574BB7BF416}"/>
              </a:ext>
            </a:extLst>
          </p:cNvPr>
          <p:cNvSpPr/>
          <p:nvPr/>
        </p:nvSpPr>
        <p:spPr>
          <a:xfrm>
            <a:off x="9947921" y="1790929"/>
            <a:ext cx="1542931" cy="3276142"/>
          </a:xfrm>
          <a:custGeom>
            <a:avLst/>
            <a:gdLst>
              <a:gd name="connsiteX0" fmla="*/ 1542932 w 1542931"/>
              <a:gd name="connsiteY0" fmla="*/ 3276142 h 3276142"/>
              <a:gd name="connsiteX1" fmla="*/ 0 w 1542931"/>
              <a:gd name="connsiteY1" fmla="*/ 3276142 h 3276142"/>
              <a:gd name="connsiteX2" fmla="*/ 0 w 1542931"/>
              <a:gd name="connsiteY2" fmla="*/ 0 h 3276142"/>
              <a:gd name="connsiteX3" fmla="*/ 1542932 w 1542931"/>
              <a:gd name="connsiteY3" fmla="*/ 0 h 3276142"/>
              <a:gd name="connsiteX4" fmla="*/ 1542932 w 1542931"/>
              <a:gd name="connsiteY4" fmla="*/ 3276142 h 3276142"/>
              <a:gd name="connsiteX5" fmla="*/ 1542932 w 1542931"/>
              <a:gd name="connsiteY5" fmla="*/ 3276142 h 3276142"/>
              <a:gd name="connsiteX6" fmla="*/ 11132 w 1542931"/>
              <a:gd name="connsiteY6" fmla="*/ 3265007 h 3276142"/>
              <a:gd name="connsiteX7" fmla="*/ 1531800 w 1542931"/>
              <a:gd name="connsiteY7" fmla="*/ 3265007 h 3276142"/>
              <a:gd name="connsiteX8" fmla="*/ 1531800 w 1542931"/>
              <a:gd name="connsiteY8" fmla="*/ 11136 h 3276142"/>
              <a:gd name="connsiteX9" fmla="*/ 11132 w 1542931"/>
              <a:gd name="connsiteY9" fmla="*/ 11136 h 3276142"/>
              <a:gd name="connsiteX10" fmla="*/ 11132 w 1542931"/>
              <a:gd name="connsiteY10" fmla="*/ 3265007 h 3276142"/>
              <a:gd name="connsiteX11" fmla="*/ 11132 w 1542931"/>
              <a:gd name="connsiteY11" fmla="*/ 3265007 h 327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42931" h="3276142">
                <a:moveTo>
                  <a:pt x="1542932" y="3276142"/>
                </a:moveTo>
                <a:lnTo>
                  <a:pt x="0" y="3276142"/>
                </a:lnTo>
                <a:lnTo>
                  <a:pt x="0" y="0"/>
                </a:lnTo>
                <a:lnTo>
                  <a:pt x="1542932" y="0"/>
                </a:lnTo>
                <a:lnTo>
                  <a:pt x="1542932" y="3276142"/>
                </a:lnTo>
                <a:lnTo>
                  <a:pt x="1542932" y="3276142"/>
                </a:lnTo>
                <a:close/>
                <a:moveTo>
                  <a:pt x="11132" y="3265007"/>
                </a:moveTo>
                <a:lnTo>
                  <a:pt x="1531800" y="3265007"/>
                </a:lnTo>
                <a:lnTo>
                  <a:pt x="1531800" y="11136"/>
                </a:lnTo>
                <a:lnTo>
                  <a:pt x="11132" y="11136"/>
                </a:lnTo>
                <a:lnTo>
                  <a:pt x="11132" y="3265007"/>
                </a:lnTo>
                <a:lnTo>
                  <a:pt x="11132" y="3265007"/>
                </a:ln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Freeform 1161">
            <a:extLst>
              <a:ext uri="{FF2B5EF4-FFF2-40B4-BE49-F238E27FC236}">
                <a16:creationId xmlns:a16="http://schemas.microsoft.com/office/drawing/2014/main" id="{96B3026F-3A7B-A476-2B44-A9493B93A2ED}"/>
              </a:ext>
            </a:extLst>
          </p:cNvPr>
          <p:cNvSpPr/>
          <p:nvPr/>
        </p:nvSpPr>
        <p:spPr>
          <a:xfrm>
            <a:off x="5068949" y="4905675"/>
            <a:ext cx="1802788" cy="1144756"/>
          </a:xfrm>
          <a:custGeom>
            <a:avLst/>
            <a:gdLst>
              <a:gd name="connsiteX0" fmla="*/ 1703236 w 1704349"/>
              <a:gd name="connsiteY0" fmla="*/ 1144757 h 1144756"/>
              <a:gd name="connsiteX1" fmla="*/ 0 w 1704349"/>
              <a:gd name="connsiteY1" fmla="*/ 1144757 h 1144756"/>
              <a:gd name="connsiteX2" fmla="*/ 0 w 1704349"/>
              <a:gd name="connsiteY2" fmla="*/ 0 h 1144756"/>
              <a:gd name="connsiteX3" fmla="*/ 1704350 w 1704349"/>
              <a:gd name="connsiteY3" fmla="*/ 0 h 1144756"/>
              <a:gd name="connsiteX4" fmla="*/ 1704350 w 1704349"/>
              <a:gd name="connsiteY4" fmla="*/ 1144757 h 1144756"/>
              <a:gd name="connsiteX5" fmla="*/ 11132 w 1704349"/>
              <a:gd name="connsiteY5" fmla="*/ 1133621 h 1144756"/>
              <a:gd name="connsiteX6" fmla="*/ 1693217 w 1704349"/>
              <a:gd name="connsiteY6" fmla="*/ 1133621 h 1144756"/>
              <a:gd name="connsiteX7" fmla="*/ 1693217 w 1704349"/>
              <a:gd name="connsiteY7" fmla="*/ 11136 h 1144756"/>
              <a:gd name="connsiteX8" fmla="*/ 11132 w 1704349"/>
              <a:gd name="connsiteY8" fmla="*/ 11136 h 1144756"/>
              <a:gd name="connsiteX9" fmla="*/ 11132 w 1704349"/>
              <a:gd name="connsiteY9" fmla="*/ 1133621 h 114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04349" h="1144756">
                <a:moveTo>
                  <a:pt x="1703236" y="1144757"/>
                </a:moveTo>
                <a:lnTo>
                  <a:pt x="0" y="1144757"/>
                </a:lnTo>
                <a:lnTo>
                  <a:pt x="0" y="0"/>
                </a:lnTo>
                <a:lnTo>
                  <a:pt x="1704350" y="0"/>
                </a:lnTo>
                <a:lnTo>
                  <a:pt x="1704350" y="1144757"/>
                </a:lnTo>
                <a:close/>
                <a:moveTo>
                  <a:pt x="11132" y="1133621"/>
                </a:moveTo>
                <a:lnTo>
                  <a:pt x="1693217" y="1133621"/>
                </a:lnTo>
                <a:lnTo>
                  <a:pt x="1693217" y="11136"/>
                </a:lnTo>
                <a:lnTo>
                  <a:pt x="11132" y="11136"/>
                </a:lnTo>
                <a:lnTo>
                  <a:pt x="11132" y="1133621"/>
                </a:ln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Freeform 1203">
            <a:extLst>
              <a:ext uri="{FF2B5EF4-FFF2-40B4-BE49-F238E27FC236}">
                <a16:creationId xmlns:a16="http://schemas.microsoft.com/office/drawing/2014/main" id="{6DF8E49B-63DF-E11B-FECD-B084548A264F}"/>
              </a:ext>
            </a:extLst>
          </p:cNvPr>
          <p:cNvSpPr/>
          <p:nvPr/>
        </p:nvSpPr>
        <p:spPr>
          <a:xfrm>
            <a:off x="1606337" y="2078343"/>
            <a:ext cx="1208963" cy="1143643"/>
          </a:xfrm>
          <a:custGeom>
            <a:avLst/>
            <a:gdLst>
              <a:gd name="connsiteX0" fmla="*/ 1208964 w 1208963"/>
              <a:gd name="connsiteY0" fmla="*/ 1143643 h 1143643"/>
              <a:gd name="connsiteX1" fmla="*/ 0 w 1208963"/>
              <a:gd name="connsiteY1" fmla="*/ 1143643 h 1143643"/>
              <a:gd name="connsiteX2" fmla="*/ 0 w 1208963"/>
              <a:gd name="connsiteY2" fmla="*/ 0 h 1143643"/>
              <a:gd name="connsiteX3" fmla="*/ 1208964 w 1208963"/>
              <a:gd name="connsiteY3" fmla="*/ 0 h 1143643"/>
              <a:gd name="connsiteX4" fmla="*/ 1208964 w 1208963"/>
              <a:gd name="connsiteY4" fmla="*/ 1143643 h 1143643"/>
              <a:gd name="connsiteX5" fmla="*/ 10019 w 1208963"/>
              <a:gd name="connsiteY5" fmla="*/ 1133621 h 1143643"/>
              <a:gd name="connsiteX6" fmla="*/ 1197831 w 1208963"/>
              <a:gd name="connsiteY6" fmla="*/ 1133621 h 1143643"/>
              <a:gd name="connsiteX7" fmla="*/ 1197831 w 1208963"/>
              <a:gd name="connsiteY7" fmla="*/ 10022 h 1143643"/>
              <a:gd name="connsiteX8" fmla="*/ 10019 w 1208963"/>
              <a:gd name="connsiteY8" fmla="*/ 10022 h 1143643"/>
              <a:gd name="connsiteX9" fmla="*/ 10019 w 1208963"/>
              <a:gd name="connsiteY9" fmla="*/ 1133621 h 114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8963" h="1143643">
                <a:moveTo>
                  <a:pt x="1208964" y="1143643"/>
                </a:moveTo>
                <a:lnTo>
                  <a:pt x="0" y="1143643"/>
                </a:lnTo>
                <a:lnTo>
                  <a:pt x="0" y="0"/>
                </a:lnTo>
                <a:lnTo>
                  <a:pt x="1208964" y="0"/>
                </a:lnTo>
                <a:lnTo>
                  <a:pt x="1208964" y="1143643"/>
                </a:lnTo>
                <a:close/>
                <a:moveTo>
                  <a:pt x="10019" y="1133621"/>
                </a:moveTo>
                <a:lnTo>
                  <a:pt x="1197831" y="1133621"/>
                </a:lnTo>
                <a:lnTo>
                  <a:pt x="1197831" y="10022"/>
                </a:lnTo>
                <a:lnTo>
                  <a:pt x="10019" y="10022"/>
                </a:lnTo>
                <a:cubicBezTo>
                  <a:pt x="10019" y="10022"/>
                  <a:pt x="10019" y="1133621"/>
                  <a:pt x="10019" y="1133621"/>
                </a:cubicBez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5D040AB-0B39-8472-13A3-9A0743B21302}"/>
              </a:ext>
            </a:extLst>
          </p:cNvPr>
          <p:cNvSpPr/>
          <p:nvPr/>
        </p:nvSpPr>
        <p:spPr>
          <a:xfrm>
            <a:off x="1708197" y="1910507"/>
            <a:ext cx="994110" cy="342401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FRONT-END APPLICATIONS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AC4BAA9-44AB-903C-45F8-987D3C41E4D2}"/>
              </a:ext>
            </a:extLst>
          </p:cNvPr>
          <p:cNvSpPr/>
          <p:nvPr/>
        </p:nvSpPr>
        <p:spPr>
          <a:xfrm>
            <a:off x="7611878" y="1900288"/>
            <a:ext cx="1067585" cy="341632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INFERENCE SERVICES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502BEAF-BC53-2068-EB1D-1BDC372282FA}"/>
              </a:ext>
            </a:extLst>
          </p:cNvPr>
          <p:cNvSpPr/>
          <p:nvPr/>
        </p:nvSpPr>
        <p:spPr>
          <a:xfrm>
            <a:off x="5146448" y="4736725"/>
            <a:ext cx="1627025" cy="342401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PLUGINS, DATA CONNECTORS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A2F1549-BBE5-B7BD-FFB3-9AB68F9A1E62}"/>
              </a:ext>
            </a:extLst>
          </p:cNvPr>
          <p:cNvCxnSpPr>
            <a:cxnSpLocks/>
          </p:cNvCxnSpPr>
          <p:nvPr/>
        </p:nvCxnSpPr>
        <p:spPr>
          <a:xfrm>
            <a:off x="2886548" y="2744510"/>
            <a:ext cx="782597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arrow" w="med" len="sm"/>
            <a:tailEnd type="none" w="med" len="sm"/>
          </a:ln>
          <a:effectLst/>
        </p:spPr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44CA86F-7A56-341E-9135-589C3AED0611}"/>
              </a:ext>
            </a:extLst>
          </p:cNvPr>
          <p:cNvCxnSpPr>
            <a:cxnSpLocks/>
          </p:cNvCxnSpPr>
          <p:nvPr/>
        </p:nvCxnSpPr>
        <p:spPr>
          <a:xfrm>
            <a:off x="2815300" y="2615658"/>
            <a:ext cx="782597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42EF0135-8418-BE9E-940C-7163DA0678F6}"/>
              </a:ext>
            </a:extLst>
          </p:cNvPr>
          <p:cNvCxnSpPr>
            <a:cxnSpLocks/>
          </p:cNvCxnSpPr>
          <p:nvPr/>
        </p:nvCxnSpPr>
        <p:spPr>
          <a:xfrm flipV="1">
            <a:off x="4962771" y="2744510"/>
            <a:ext cx="2579530" cy="9011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arrow" w="med" len="sm"/>
            <a:tailEnd type="none" w="med" len="sm"/>
          </a:ln>
          <a:effectLst/>
        </p:spPr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4BAAFC3-30B8-C77D-B529-4117F7E5B5AE}"/>
              </a:ext>
            </a:extLst>
          </p:cNvPr>
          <p:cNvCxnSpPr>
            <a:cxnSpLocks/>
          </p:cNvCxnSpPr>
          <p:nvPr/>
        </p:nvCxnSpPr>
        <p:spPr>
          <a:xfrm>
            <a:off x="4885728" y="2612860"/>
            <a:ext cx="2593778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9727AC43-00CE-C296-3F95-E7C96DF6C287}"/>
              </a:ext>
            </a:extLst>
          </p:cNvPr>
          <p:cNvSpPr txBox="1"/>
          <p:nvPr/>
        </p:nvSpPr>
        <p:spPr>
          <a:xfrm>
            <a:off x="380987" y="2886148"/>
            <a:ext cx="986586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defRPr/>
            </a:pPr>
            <a:r>
              <a:rPr lang="en-US" sz="1100" kern="100">
                <a:solidFill>
                  <a:srgbClr val="000000"/>
                </a:solidFill>
                <a:latin typeface="Arial"/>
              </a:rPr>
              <a:t>End Users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58B661-BAEF-1E68-3629-E24D35AFC7CF}"/>
              </a:ext>
            </a:extLst>
          </p:cNvPr>
          <p:cNvSpPr txBox="1"/>
          <p:nvPr/>
        </p:nvSpPr>
        <p:spPr>
          <a:xfrm>
            <a:off x="10340464" y="2916588"/>
            <a:ext cx="735581" cy="165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defRPr/>
            </a:pPr>
            <a:r>
              <a:rPr lang="en-US" sz="1100" kern="100">
                <a:solidFill>
                  <a:srgbClr val="000000"/>
                </a:solidFill>
                <a:latin typeface="Arial"/>
              </a:rPr>
              <a:t>Databases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3F8FFF0-1BD4-3FBD-15F7-7DFE95F9DA62}"/>
              </a:ext>
            </a:extLst>
          </p:cNvPr>
          <p:cNvSpPr txBox="1"/>
          <p:nvPr/>
        </p:nvSpPr>
        <p:spPr>
          <a:xfrm>
            <a:off x="10340463" y="3834716"/>
            <a:ext cx="735581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defRPr/>
            </a:pPr>
            <a:r>
              <a:rPr lang="en-US" sz="1100" kern="100">
                <a:solidFill>
                  <a:srgbClr val="000000"/>
                </a:solidFill>
                <a:latin typeface="Arial"/>
              </a:rPr>
              <a:t>Websites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0743B6C3-24C0-FD31-C4FC-D323EB93CE94}"/>
              </a:ext>
            </a:extLst>
          </p:cNvPr>
          <p:cNvSpPr/>
          <p:nvPr/>
        </p:nvSpPr>
        <p:spPr>
          <a:xfrm>
            <a:off x="10223794" y="1612172"/>
            <a:ext cx="968918" cy="342401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DOWNSTREAM SERVICES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42CAA723-CE28-26BB-30D0-D140BCC3A35D}"/>
              </a:ext>
            </a:extLst>
          </p:cNvPr>
          <p:cNvCxnSpPr>
            <a:cxnSpLocks/>
          </p:cNvCxnSpPr>
          <p:nvPr/>
        </p:nvCxnSpPr>
        <p:spPr>
          <a:xfrm>
            <a:off x="9093815" y="2624991"/>
            <a:ext cx="598174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ECB80399-C01F-E7B3-BAB9-55646F0E1C60}"/>
              </a:ext>
            </a:extLst>
          </p:cNvPr>
          <p:cNvCxnSpPr>
            <a:cxnSpLocks/>
          </p:cNvCxnSpPr>
          <p:nvPr/>
        </p:nvCxnSpPr>
        <p:spPr>
          <a:xfrm>
            <a:off x="9093815" y="4629862"/>
            <a:ext cx="598174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CE6AF34A-B056-0814-8CBC-8C3B8A0113C8}"/>
              </a:ext>
            </a:extLst>
          </p:cNvPr>
          <p:cNvCxnSpPr>
            <a:cxnSpLocks/>
          </p:cNvCxnSpPr>
          <p:nvPr/>
        </p:nvCxnSpPr>
        <p:spPr>
          <a:xfrm>
            <a:off x="9097602" y="3679671"/>
            <a:ext cx="594387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05A75B42-15A3-7C15-5033-1023F42488D4}"/>
              </a:ext>
            </a:extLst>
          </p:cNvPr>
          <p:cNvCxnSpPr>
            <a:cxnSpLocks/>
          </p:cNvCxnSpPr>
          <p:nvPr/>
        </p:nvCxnSpPr>
        <p:spPr>
          <a:xfrm>
            <a:off x="9093815" y="2624991"/>
            <a:ext cx="0" cy="1735757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C7F46C8B-E2D5-E0F6-893A-40B58730AC68}"/>
              </a:ext>
            </a:extLst>
          </p:cNvPr>
          <p:cNvCxnSpPr>
            <a:cxnSpLocks/>
          </p:cNvCxnSpPr>
          <p:nvPr/>
        </p:nvCxnSpPr>
        <p:spPr>
          <a:xfrm>
            <a:off x="1084318" y="2687469"/>
            <a:ext cx="419750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pic>
        <p:nvPicPr>
          <p:cNvPr id="213" name="Graphic 212">
            <a:extLst>
              <a:ext uri="{FF2B5EF4-FFF2-40B4-BE49-F238E27FC236}">
                <a16:creationId xmlns:a16="http://schemas.microsoft.com/office/drawing/2014/main" id="{181A3CD9-E9B3-77D8-1243-29923B0FF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565" y="2312389"/>
            <a:ext cx="561509" cy="561509"/>
          </a:xfrm>
          <a:prstGeom prst="rect">
            <a:avLst/>
          </a:prstGeom>
        </p:spPr>
      </p:pic>
      <p:pic>
        <p:nvPicPr>
          <p:cNvPr id="214" name="Graphic 213">
            <a:extLst>
              <a:ext uri="{FF2B5EF4-FFF2-40B4-BE49-F238E27FC236}">
                <a16:creationId xmlns:a16="http://schemas.microsoft.com/office/drawing/2014/main" id="{53463556-7375-B2D8-0950-F2A987148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4522" y="2317561"/>
            <a:ext cx="551421" cy="551421"/>
          </a:xfrm>
          <a:prstGeom prst="rect">
            <a:avLst/>
          </a:prstGeom>
        </p:spPr>
      </p:pic>
      <p:pic>
        <p:nvPicPr>
          <p:cNvPr id="215" name="Graphic 214">
            <a:extLst>
              <a:ext uri="{FF2B5EF4-FFF2-40B4-BE49-F238E27FC236}">
                <a16:creationId xmlns:a16="http://schemas.microsoft.com/office/drawing/2014/main" id="{B6065B09-ED3D-49E0-8213-22907FE1C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12995" y="3242451"/>
            <a:ext cx="660397" cy="660397"/>
          </a:xfrm>
          <a:prstGeom prst="rect">
            <a:avLst/>
          </a:prstGeom>
        </p:spPr>
      </p:pic>
      <p:pic>
        <p:nvPicPr>
          <p:cNvPr id="216" name="Graphic 215">
            <a:extLst>
              <a:ext uri="{FF2B5EF4-FFF2-40B4-BE49-F238E27FC236}">
                <a16:creationId xmlns:a16="http://schemas.microsoft.com/office/drawing/2014/main" id="{8BE2A46F-0844-D76C-3094-161B08BAA4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65217" y="2368341"/>
            <a:ext cx="546594" cy="546594"/>
          </a:xfrm>
          <a:prstGeom prst="rect">
            <a:avLst/>
          </a:prstGeom>
        </p:spPr>
      </p:pic>
      <p:pic>
        <p:nvPicPr>
          <p:cNvPr id="218" name="Graphic 217">
            <a:extLst>
              <a:ext uri="{FF2B5EF4-FFF2-40B4-BE49-F238E27FC236}">
                <a16:creationId xmlns:a16="http://schemas.microsoft.com/office/drawing/2014/main" id="{A9E89E29-6C83-E830-66BE-5DC6355BC8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58041" y="2327260"/>
            <a:ext cx="597623" cy="597623"/>
          </a:xfrm>
          <a:prstGeom prst="rect">
            <a:avLst/>
          </a:prstGeom>
        </p:spPr>
      </p:pic>
      <p:sp>
        <p:nvSpPr>
          <p:cNvPr id="220" name="Freeform 798">
            <a:extLst>
              <a:ext uri="{FF2B5EF4-FFF2-40B4-BE49-F238E27FC236}">
                <a16:creationId xmlns:a16="http://schemas.microsoft.com/office/drawing/2014/main" id="{99149439-DD8F-1368-9D8F-BA388C500385}"/>
              </a:ext>
            </a:extLst>
          </p:cNvPr>
          <p:cNvSpPr/>
          <p:nvPr/>
        </p:nvSpPr>
        <p:spPr>
          <a:xfrm>
            <a:off x="3681178" y="2092517"/>
            <a:ext cx="1208963" cy="1143643"/>
          </a:xfrm>
          <a:custGeom>
            <a:avLst/>
            <a:gdLst>
              <a:gd name="connsiteX0" fmla="*/ 1208963 w 1208963"/>
              <a:gd name="connsiteY0" fmla="*/ 1143643 h 1143643"/>
              <a:gd name="connsiteX1" fmla="*/ 0 w 1208963"/>
              <a:gd name="connsiteY1" fmla="*/ 1143643 h 1143643"/>
              <a:gd name="connsiteX2" fmla="*/ 0 w 1208963"/>
              <a:gd name="connsiteY2" fmla="*/ 0 h 1143643"/>
              <a:gd name="connsiteX3" fmla="*/ 1208963 w 1208963"/>
              <a:gd name="connsiteY3" fmla="*/ 0 h 1143643"/>
              <a:gd name="connsiteX4" fmla="*/ 1208963 w 1208963"/>
              <a:gd name="connsiteY4" fmla="*/ 1143643 h 1143643"/>
              <a:gd name="connsiteX5" fmla="*/ 11132 w 1208963"/>
              <a:gd name="connsiteY5" fmla="*/ 1133621 h 1143643"/>
              <a:gd name="connsiteX6" fmla="*/ 1198945 w 1208963"/>
              <a:gd name="connsiteY6" fmla="*/ 1133621 h 1143643"/>
              <a:gd name="connsiteX7" fmla="*/ 1198945 w 1208963"/>
              <a:gd name="connsiteY7" fmla="*/ 11136 h 1143643"/>
              <a:gd name="connsiteX8" fmla="*/ 11132 w 1208963"/>
              <a:gd name="connsiteY8" fmla="*/ 11136 h 1143643"/>
              <a:gd name="connsiteX9" fmla="*/ 11132 w 1208963"/>
              <a:gd name="connsiteY9" fmla="*/ 1133621 h 1143643"/>
              <a:gd name="connsiteX10" fmla="*/ 11132 w 1208963"/>
              <a:gd name="connsiteY10" fmla="*/ 1133621 h 114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08963" h="1143643">
                <a:moveTo>
                  <a:pt x="1208963" y="1143643"/>
                </a:moveTo>
                <a:lnTo>
                  <a:pt x="0" y="1143643"/>
                </a:lnTo>
                <a:lnTo>
                  <a:pt x="0" y="0"/>
                </a:lnTo>
                <a:lnTo>
                  <a:pt x="1208963" y="0"/>
                </a:lnTo>
                <a:lnTo>
                  <a:pt x="1208963" y="1143643"/>
                </a:lnTo>
                <a:close/>
                <a:moveTo>
                  <a:pt x="11132" y="1133621"/>
                </a:moveTo>
                <a:lnTo>
                  <a:pt x="1198945" y="1133621"/>
                </a:lnTo>
                <a:lnTo>
                  <a:pt x="1198945" y="11136"/>
                </a:lnTo>
                <a:lnTo>
                  <a:pt x="11132" y="11136"/>
                </a:lnTo>
                <a:lnTo>
                  <a:pt x="11132" y="1133621"/>
                </a:lnTo>
                <a:lnTo>
                  <a:pt x="11132" y="1133621"/>
                </a:ln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9F424DFD-89B6-4F3F-B69E-50266A9A5CFB}"/>
              </a:ext>
            </a:extLst>
          </p:cNvPr>
          <p:cNvSpPr/>
          <p:nvPr/>
        </p:nvSpPr>
        <p:spPr>
          <a:xfrm>
            <a:off x="3734029" y="1913348"/>
            <a:ext cx="1099680" cy="341632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LLM ORCHESTRATION</a:t>
            </a:r>
          </a:p>
        </p:txBody>
      </p:sp>
      <p:sp>
        <p:nvSpPr>
          <p:cNvPr id="226" name="Freeform 889">
            <a:extLst>
              <a:ext uri="{FF2B5EF4-FFF2-40B4-BE49-F238E27FC236}">
                <a16:creationId xmlns:a16="http://schemas.microsoft.com/office/drawing/2014/main" id="{D7B6AC0A-1AA1-B3DB-C45D-A37022D60648}"/>
              </a:ext>
            </a:extLst>
          </p:cNvPr>
          <p:cNvSpPr/>
          <p:nvPr/>
        </p:nvSpPr>
        <p:spPr>
          <a:xfrm>
            <a:off x="1060175" y="4894515"/>
            <a:ext cx="2621647" cy="1144756"/>
          </a:xfrm>
          <a:custGeom>
            <a:avLst/>
            <a:gdLst>
              <a:gd name="connsiteX0" fmla="*/ 2621648 w 2621647"/>
              <a:gd name="connsiteY0" fmla="*/ 1144757 h 1144756"/>
              <a:gd name="connsiteX1" fmla="*/ 0 w 2621647"/>
              <a:gd name="connsiteY1" fmla="*/ 1144757 h 1144756"/>
              <a:gd name="connsiteX2" fmla="*/ 0 w 2621647"/>
              <a:gd name="connsiteY2" fmla="*/ 0 h 1144756"/>
              <a:gd name="connsiteX3" fmla="*/ 2621648 w 2621647"/>
              <a:gd name="connsiteY3" fmla="*/ 0 h 1144756"/>
              <a:gd name="connsiteX4" fmla="*/ 2621648 w 2621647"/>
              <a:gd name="connsiteY4" fmla="*/ 1144757 h 1144756"/>
              <a:gd name="connsiteX5" fmla="*/ 2621648 w 2621647"/>
              <a:gd name="connsiteY5" fmla="*/ 1144757 h 1144756"/>
              <a:gd name="connsiteX6" fmla="*/ 11132 w 2621647"/>
              <a:gd name="connsiteY6" fmla="*/ 1133621 h 1144756"/>
              <a:gd name="connsiteX7" fmla="*/ 2610515 w 2621647"/>
              <a:gd name="connsiteY7" fmla="*/ 1133621 h 1144756"/>
              <a:gd name="connsiteX8" fmla="*/ 2610515 w 2621647"/>
              <a:gd name="connsiteY8" fmla="*/ 11136 h 1144756"/>
              <a:gd name="connsiteX9" fmla="*/ 11132 w 2621647"/>
              <a:gd name="connsiteY9" fmla="*/ 11136 h 1144756"/>
              <a:gd name="connsiteX10" fmla="*/ 11132 w 2621647"/>
              <a:gd name="connsiteY10" fmla="*/ 1133621 h 1144756"/>
              <a:gd name="connsiteX11" fmla="*/ 11132 w 2621647"/>
              <a:gd name="connsiteY11" fmla="*/ 1133621 h 114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21647" h="1144756">
                <a:moveTo>
                  <a:pt x="2621648" y="1144757"/>
                </a:moveTo>
                <a:lnTo>
                  <a:pt x="0" y="1144757"/>
                </a:lnTo>
                <a:lnTo>
                  <a:pt x="0" y="0"/>
                </a:lnTo>
                <a:lnTo>
                  <a:pt x="2621648" y="0"/>
                </a:lnTo>
                <a:lnTo>
                  <a:pt x="2621648" y="1144757"/>
                </a:lnTo>
                <a:lnTo>
                  <a:pt x="2621648" y="1144757"/>
                </a:lnTo>
                <a:close/>
                <a:moveTo>
                  <a:pt x="11132" y="1133621"/>
                </a:moveTo>
                <a:lnTo>
                  <a:pt x="2610515" y="1133621"/>
                </a:lnTo>
                <a:lnTo>
                  <a:pt x="2610515" y="11136"/>
                </a:lnTo>
                <a:lnTo>
                  <a:pt x="11132" y="11136"/>
                </a:lnTo>
                <a:lnTo>
                  <a:pt x="11132" y="1133621"/>
                </a:lnTo>
                <a:lnTo>
                  <a:pt x="11132" y="1133621"/>
                </a:ln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C62F5C32-2602-8906-A0ED-E76F3062827F}"/>
              </a:ext>
            </a:extLst>
          </p:cNvPr>
          <p:cNvSpPr/>
          <p:nvPr/>
        </p:nvSpPr>
        <p:spPr>
          <a:xfrm>
            <a:off x="1271408" y="4742583"/>
            <a:ext cx="2211426" cy="341632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RETRIEVAL AUGMENTATION SERVICES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64007A48-5A28-57DE-4A24-0BB06CC8CC0F}"/>
              </a:ext>
            </a:extLst>
          </p:cNvPr>
          <p:cNvSpPr txBox="1"/>
          <p:nvPr/>
        </p:nvSpPr>
        <p:spPr>
          <a:xfrm>
            <a:off x="1854490" y="5688462"/>
            <a:ext cx="1141619" cy="3431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defRPr/>
            </a:pPr>
            <a:r>
              <a:rPr lang="en-US" sz="1100" kern="100">
                <a:solidFill>
                  <a:srgbClr val="000000"/>
                </a:solidFill>
                <a:latin typeface="Arial"/>
              </a:rPr>
              <a:t>Knowledge Corpus Data</a:t>
            </a:r>
          </a:p>
        </p:txBody>
      </p:sp>
      <p:pic>
        <p:nvPicPr>
          <p:cNvPr id="229" name="Graphic 228">
            <a:extLst>
              <a:ext uri="{FF2B5EF4-FFF2-40B4-BE49-F238E27FC236}">
                <a16:creationId xmlns:a16="http://schemas.microsoft.com/office/drawing/2014/main" id="{53F8514D-9546-4E12-E387-4FCAFEFFDB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95235" y="5141324"/>
            <a:ext cx="563415" cy="563415"/>
          </a:xfrm>
          <a:prstGeom prst="rect">
            <a:avLst/>
          </a:prstGeom>
        </p:spPr>
      </p:pic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89D117FE-081B-2D24-19DE-6ECD16985C9B}"/>
              </a:ext>
            </a:extLst>
          </p:cNvPr>
          <p:cNvCxnSpPr>
            <a:cxnSpLocks/>
          </p:cNvCxnSpPr>
          <p:nvPr/>
        </p:nvCxnSpPr>
        <p:spPr>
          <a:xfrm>
            <a:off x="3709228" y="5581948"/>
            <a:ext cx="473962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arrow" w="med" len="sm"/>
            <a:tailEnd type="none" w="med" len="sm"/>
          </a:ln>
          <a:effectLst/>
        </p:spPr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BD0E5598-B6A4-9CE9-3FF8-5D3F562F6100}"/>
              </a:ext>
            </a:extLst>
          </p:cNvPr>
          <p:cNvCxnSpPr>
            <a:cxnSpLocks/>
          </p:cNvCxnSpPr>
          <p:nvPr/>
        </p:nvCxnSpPr>
        <p:spPr>
          <a:xfrm flipV="1">
            <a:off x="3975965" y="3329126"/>
            <a:ext cx="0" cy="196933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pic>
        <p:nvPicPr>
          <p:cNvPr id="236" name="Graphic 235">
            <a:extLst>
              <a:ext uri="{FF2B5EF4-FFF2-40B4-BE49-F238E27FC236}">
                <a16:creationId xmlns:a16="http://schemas.microsoft.com/office/drawing/2014/main" id="{C027304B-4478-5EB8-1462-98C9DE7353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23447" y="2509644"/>
            <a:ext cx="390525" cy="304800"/>
          </a:xfrm>
          <a:prstGeom prst="rect">
            <a:avLst/>
          </a:prstGeom>
        </p:spPr>
      </p:pic>
      <p:pic>
        <p:nvPicPr>
          <p:cNvPr id="237" name="Graphic 236">
            <a:extLst>
              <a:ext uri="{FF2B5EF4-FFF2-40B4-BE49-F238E27FC236}">
                <a16:creationId xmlns:a16="http://schemas.microsoft.com/office/drawing/2014/main" id="{4ED266FE-B0BB-16A7-F67B-84DC224454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10500389" y="4164088"/>
            <a:ext cx="476250" cy="476250"/>
          </a:xfrm>
          <a:prstGeom prst="rect">
            <a:avLst/>
          </a:prstGeom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id="{F3A34FF9-5378-45B1-8035-B0D27E35C481}"/>
              </a:ext>
            </a:extLst>
          </p:cNvPr>
          <p:cNvSpPr txBox="1"/>
          <p:nvPr/>
        </p:nvSpPr>
        <p:spPr>
          <a:xfrm>
            <a:off x="10340463" y="4634992"/>
            <a:ext cx="735581" cy="165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defRPr/>
            </a:pPr>
            <a:r>
              <a:rPr lang="en-US" sz="1100" kern="100">
                <a:solidFill>
                  <a:srgbClr val="000000"/>
                </a:solidFill>
                <a:latin typeface="Arial"/>
              </a:rPr>
              <a:t>Queues</a:t>
            </a: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6ABA5F11-A3CF-EAEC-5C25-9C0BE74F25DC}"/>
              </a:ext>
            </a:extLst>
          </p:cNvPr>
          <p:cNvCxnSpPr>
            <a:cxnSpLocks/>
          </p:cNvCxnSpPr>
          <p:nvPr/>
        </p:nvCxnSpPr>
        <p:spPr>
          <a:xfrm flipV="1">
            <a:off x="4183190" y="3236160"/>
            <a:ext cx="0" cy="2345788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6B4987E2-8DE4-A0E1-ED94-372E683D2CEF}"/>
              </a:ext>
            </a:extLst>
          </p:cNvPr>
          <p:cNvCxnSpPr>
            <a:cxnSpLocks/>
          </p:cNvCxnSpPr>
          <p:nvPr/>
        </p:nvCxnSpPr>
        <p:spPr>
          <a:xfrm flipH="1">
            <a:off x="6871737" y="5527168"/>
            <a:ext cx="2222078" cy="0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114756C7-7E8D-3DD1-CA45-C0961C10BEEA}"/>
              </a:ext>
            </a:extLst>
          </p:cNvPr>
          <p:cNvCxnSpPr>
            <a:cxnSpLocks/>
          </p:cNvCxnSpPr>
          <p:nvPr/>
        </p:nvCxnSpPr>
        <p:spPr>
          <a:xfrm flipV="1">
            <a:off x="4654415" y="3236160"/>
            <a:ext cx="0" cy="2055014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61BBBF1A-153B-741C-1947-6C72EE9B10B5}"/>
              </a:ext>
            </a:extLst>
          </p:cNvPr>
          <p:cNvCxnSpPr>
            <a:cxnSpLocks/>
          </p:cNvCxnSpPr>
          <p:nvPr/>
        </p:nvCxnSpPr>
        <p:spPr>
          <a:xfrm flipH="1">
            <a:off x="4654415" y="5291174"/>
            <a:ext cx="352824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arrow" w="med" len="sm"/>
            <a:tailEnd type="none" w="med" len="sm"/>
          </a:ln>
          <a:effectLst/>
        </p:spPr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65D9F0F9-D230-5985-C7AA-92727FBDE8A9}"/>
              </a:ext>
            </a:extLst>
          </p:cNvPr>
          <p:cNvCxnSpPr>
            <a:cxnSpLocks/>
          </p:cNvCxnSpPr>
          <p:nvPr/>
        </p:nvCxnSpPr>
        <p:spPr>
          <a:xfrm flipH="1">
            <a:off x="4447190" y="5581948"/>
            <a:ext cx="621759" cy="0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BDDE508F-E45B-AC4E-E8B3-6B7B1C3C5284}"/>
              </a:ext>
            </a:extLst>
          </p:cNvPr>
          <p:cNvCxnSpPr>
            <a:cxnSpLocks/>
          </p:cNvCxnSpPr>
          <p:nvPr/>
        </p:nvCxnSpPr>
        <p:spPr>
          <a:xfrm flipH="1" flipV="1">
            <a:off x="4447190" y="3329126"/>
            <a:ext cx="313" cy="2252822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936CB3E6-6AA1-B6C6-3D72-3914F92E7FA0}"/>
              </a:ext>
            </a:extLst>
          </p:cNvPr>
          <p:cNvSpPr txBox="1"/>
          <p:nvPr/>
        </p:nvSpPr>
        <p:spPr>
          <a:xfrm>
            <a:off x="3170604" y="2252907"/>
            <a:ext cx="2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1</a:t>
            </a:r>
            <a:endParaRPr lang="en-IL" dirty="0">
              <a:solidFill>
                <a:srgbClr val="FFC000"/>
              </a:solidFill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F1EFA776-3F51-8750-7143-6B1AE679E0E8}"/>
              </a:ext>
            </a:extLst>
          </p:cNvPr>
          <p:cNvSpPr txBox="1"/>
          <p:nvPr/>
        </p:nvSpPr>
        <p:spPr>
          <a:xfrm>
            <a:off x="6055736" y="2243528"/>
            <a:ext cx="2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  <a:endParaRPr lang="en-IL" dirty="0">
              <a:solidFill>
                <a:srgbClr val="FFC000"/>
              </a:solidFill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A6C3EF12-F4B0-F784-ECA8-F794AD3AE544}"/>
              </a:ext>
            </a:extLst>
          </p:cNvPr>
          <p:cNvSpPr txBox="1"/>
          <p:nvPr/>
        </p:nvSpPr>
        <p:spPr>
          <a:xfrm>
            <a:off x="6053744" y="2783038"/>
            <a:ext cx="2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3</a:t>
            </a:r>
            <a:endParaRPr lang="en-IL" dirty="0">
              <a:solidFill>
                <a:srgbClr val="FFC000"/>
              </a:solidFill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E217A4A9-6243-1457-4DBB-34D8F11393E1}"/>
              </a:ext>
            </a:extLst>
          </p:cNvPr>
          <p:cNvSpPr txBox="1"/>
          <p:nvPr/>
        </p:nvSpPr>
        <p:spPr>
          <a:xfrm>
            <a:off x="3177692" y="2719800"/>
            <a:ext cx="2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4</a:t>
            </a:r>
            <a:endParaRPr lang="en-IL" dirty="0">
              <a:solidFill>
                <a:srgbClr val="FFC000"/>
              </a:solidFill>
            </a:endParaRPr>
          </a:p>
        </p:txBody>
      </p: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B53F19CB-0EB1-AF72-1CE1-04329E5AE861}"/>
              </a:ext>
            </a:extLst>
          </p:cNvPr>
          <p:cNvCxnSpPr>
            <a:cxnSpLocks/>
          </p:cNvCxnSpPr>
          <p:nvPr/>
        </p:nvCxnSpPr>
        <p:spPr>
          <a:xfrm flipH="1">
            <a:off x="3681178" y="5298456"/>
            <a:ext cx="294787" cy="0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74DF9AEF-0372-436D-5471-C1C764B8169C}"/>
              </a:ext>
            </a:extLst>
          </p:cNvPr>
          <p:cNvCxnSpPr>
            <a:cxnSpLocks/>
          </p:cNvCxnSpPr>
          <p:nvPr/>
        </p:nvCxnSpPr>
        <p:spPr>
          <a:xfrm flipV="1">
            <a:off x="9093815" y="4360748"/>
            <a:ext cx="0" cy="1166420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sp>
        <p:nvSpPr>
          <p:cNvPr id="299" name="Rectangle 298">
            <a:extLst>
              <a:ext uri="{FF2B5EF4-FFF2-40B4-BE49-F238E27FC236}">
                <a16:creationId xmlns:a16="http://schemas.microsoft.com/office/drawing/2014/main" id="{FB111020-F579-86ED-4D9D-98650A6F22A1}"/>
              </a:ext>
            </a:extLst>
          </p:cNvPr>
          <p:cNvSpPr/>
          <p:nvPr/>
        </p:nvSpPr>
        <p:spPr>
          <a:xfrm>
            <a:off x="726744" y="3246303"/>
            <a:ext cx="11151577" cy="319437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759624E4-46EE-C0B9-3D7F-5814BBA2B524}"/>
              </a:ext>
            </a:extLst>
          </p:cNvPr>
          <p:cNvSpPr/>
          <p:nvPr/>
        </p:nvSpPr>
        <p:spPr>
          <a:xfrm>
            <a:off x="8995203" y="1195855"/>
            <a:ext cx="2855933" cy="2020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138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4B53D-0758-FD69-0B31-C7692B8B6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1">
            <a:extLst>
              <a:ext uri="{FF2B5EF4-FFF2-40B4-BE49-F238E27FC236}">
                <a16:creationId xmlns:a16="http://schemas.microsoft.com/office/drawing/2014/main" id="{BD64C168-D812-E615-A87B-1CDA2646B7C5}"/>
              </a:ext>
            </a:extLst>
          </p:cNvPr>
          <p:cNvSpPr txBox="1">
            <a:spLocks/>
          </p:cNvSpPr>
          <p:nvPr/>
        </p:nvSpPr>
        <p:spPr bwMode="gray">
          <a:xfrm>
            <a:off x="457200" y="457200"/>
            <a:ext cx="11260642" cy="40370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1" kern="100" spc="-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Arcadia Crypto AI Architecture – RAG</a:t>
            </a:r>
            <a:endParaRPr lang="en-IL" dirty="0"/>
          </a:p>
        </p:txBody>
      </p:sp>
      <p:sp>
        <p:nvSpPr>
          <p:cNvPr id="188" name="Freeform 798">
            <a:hlinkClick r:id="" action="ppaction://noaction"/>
            <a:extLst>
              <a:ext uri="{FF2B5EF4-FFF2-40B4-BE49-F238E27FC236}">
                <a16:creationId xmlns:a16="http://schemas.microsoft.com/office/drawing/2014/main" id="{6244B60E-FAE0-7B88-CC92-3695801D297B}"/>
              </a:ext>
            </a:extLst>
          </p:cNvPr>
          <p:cNvSpPr/>
          <p:nvPr/>
        </p:nvSpPr>
        <p:spPr>
          <a:xfrm>
            <a:off x="7542301" y="2079457"/>
            <a:ext cx="1208963" cy="1143643"/>
          </a:xfrm>
          <a:custGeom>
            <a:avLst/>
            <a:gdLst>
              <a:gd name="connsiteX0" fmla="*/ 1208963 w 1208963"/>
              <a:gd name="connsiteY0" fmla="*/ 1143643 h 1143643"/>
              <a:gd name="connsiteX1" fmla="*/ 0 w 1208963"/>
              <a:gd name="connsiteY1" fmla="*/ 1143643 h 1143643"/>
              <a:gd name="connsiteX2" fmla="*/ 0 w 1208963"/>
              <a:gd name="connsiteY2" fmla="*/ 0 h 1143643"/>
              <a:gd name="connsiteX3" fmla="*/ 1208963 w 1208963"/>
              <a:gd name="connsiteY3" fmla="*/ 0 h 1143643"/>
              <a:gd name="connsiteX4" fmla="*/ 1208963 w 1208963"/>
              <a:gd name="connsiteY4" fmla="*/ 1143643 h 1143643"/>
              <a:gd name="connsiteX5" fmla="*/ 11132 w 1208963"/>
              <a:gd name="connsiteY5" fmla="*/ 1133621 h 1143643"/>
              <a:gd name="connsiteX6" fmla="*/ 1198945 w 1208963"/>
              <a:gd name="connsiteY6" fmla="*/ 1133621 h 1143643"/>
              <a:gd name="connsiteX7" fmla="*/ 1198945 w 1208963"/>
              <a:gd name="connsiteY7" fmla="*/ 11136 h 1143643"/>
              <a:gd name="connsiteX8" fmla="*/ 11132 w 1208963"/>
              <a:gd name="connsiteY8" fmla="*/ 11136 h 1143643"/>
              <a:gd name="connsiteX9" fmla="*/ 11132 w 1208963"/>
              <a:gd name="connsiteY9" fmla="*/ 1133621 h 1143643"/>
              <a:gd name="connsiteX10" fmla="*/ 11132 w 1208963"/>
              <a:gd name="connsiteY10" fmla="*/ 1133621 h 114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08963" h="1143643">
                <a:moveTo>
                  <a:pt x="1208963" y="1143643"/>
                </a:moveTo>
                <a:lnTo>
                  <a:pt x="0" y="1143643"/>
                </a:lnTo>
                <a:lnTo>
                  <a:pt x="0" y="0"/>
                </a:lnTo>
                <a:lnTo>
                  <a:pt x="1208963" y="0"/>
                </a:lnTo>
                <a:lnTo>
                  <a:pt x="1208963" y="1143643"/>
                </a:lnTo>
                <a:close/>
                <a:moveTo>
                  <a:pt x="11132" y="1133621"/>
                </a:moveTo>
                <a:lnTo>
                  <a:pt x="1198945" y="1133621"/>
                </a:lnTo>
                <a:lnTo>
                  <a:pt x="1198945" y="11136"/>
                </a:lnTo>
                <a:lnTo>
                  <a:pt x="11132" y="11136"/>
                </a:lnTo>
                <a:lnTo>
                  <a:pt x="11132" y="1133621"/>
                </a:lnTo>
                <a:lnTo>
                  <a:pt x="11132" y="1133621"/>
                </a:ln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Freeform 888">
            <a:extLst>
              <a:ext uri="{FF2B5EF4-FFF2-40B4-BE49-F238E27FC236}">
                <a16:creationId xmlns:a16="http://schemas.microsoft.com/office/drawing/2014/main" id="{FA07E8EB-3778-0824-FE59-B4690742748A}"/>
              </a:ext>
            </a:extLst>
          </p:cNvPr>
          <p:cNvSpPr/>
          <p:nvPr/>
        </p:nvSpPr>
        <p:spPr>
          <a:xfrm>
            <a:off x="5656732" y="5226385"/>
            <a:ext cx="454196" cy="465474"/>
          </a:xfrm>
          <a:custGeom>
            <a:avLst/>
            <a:gdLst>
              <a:gd name="connsiteX0" fmla="*/ 454197 w 454196"/>
              <a:gd name="connsiteY0" fmla="*/ 139197 h 465474"/>
              <a:gd name="connsiteX1" fmla="*/ 454197 w 454196"/>
              <a:gd name="connsiteY1" fmla="*/ 139197 h 465474"/>
              <a:gd name="connsiteX2" fmla="*/ 331742 w 454196"/>
              <a:gd name="connsiteY2" fmla="*/ 71269 h 465474"/>
              <a:gd name="connsiteX3" fmla="*/ 331742 w 454196"/>
              <a:gd name="connsiteY3" fmla="*/ 32294 h 465474"/>
              <a:gd name="connsiteX4" fmla="*/ 326176 w 454196"/>
              <a:gd name="connsiteY4" fmla="*/ 26726 h 465474"/>
              <a:gd name="connsiteX5" fmla="*/ 141380 w 454196"/>
              <a:gd name="connsiteY5" fmla="*/ 26726 h 465474"/>
              <a:gd name="connsiteX6" fmla="*/ 110210 w 454196"/>
              <a:gd name="connsiteY6" fmla="*/ 0 h 465474"/>
              <a:gd name="connsiteX7" fmla="*/ 77926 w 454196"/>
              <a:gd name="connsiteY7" fmla="*/ 32294 h 465474"/>
              <a:gd name="connsiteX8" fmla="*/ 110210 w 454196"/>
              <a:gd name="connsiteY8" fmla="*/ 64587 h 465474"/>
              <a:gd name="connsiteX9" fmla="*/ 141380 w 454196"/>
              <a:gd name="connsiteY9" fmla="*/ 37862 h 465474"/>
              <a:gd name="connsiteX10" fmla="*/ 320610 w 454196"/>
              <a:gd name="connsiteY10" fmla="*/ 37862 h 465474"/>
              <a:gd name="connsiteX11" fmla="*/ 320610 w 454196"/>
              <a:gd name="connsiteY11" fmla="*/ 71269 h 465474"/>
              <a:gd name="connsiteX12" fmla="*/ 198155 w 454196"/>
              <a:gd name="connsiteY12" fmla="*/ 139197 h 465474"/>
              <a:gd name="connsiteX13" fmla="*/ 198155 w 454196"/>
              <a:gd name="connsiteY13" fmla="*/ 142538 h 465474"/>
              <a:gd name="connsiteX14" fmla="*/ 198155 w 454196"/>
              <a:gd name="connsiteY14" fmla="*/ 142538 h 465474"/>
              <a:gd name="connsiteX15" fmla="*/ 198155 w 454196"/>
              <a:gd name="connsiteY15" fmla="*/ 160355 h 465474"/>
              <a:gd name="connsiteX16" fmla="*/ 63454 w 454196"/>
              <a:gd name="connsiteY16" fmla="*/ 160355 h 465474"/>
              <a:gd name="connsiteX17" fmla="*/ 32284 w 454196"/>
              <a:gd name="connsiteY17" fmla="*/ 133629 h 465474"/>
              <a:gd name="connsiteX18" fmla="*/ 0 w 454196"/>
              <a:gd name="connsiteY18" fmla="*/ 165923 h 465474"/>
              <a:gd name="connsiteX19" fmla="*/ 32284 w 454196"/>
              <a:gd name="connsiteY19" fmla="*/ 198217 h 465474"/>
              <a:gd name="connsiteX20" fmla="*/ 63454 w 454196"/>
              <a:gd name="connsiteY20" fmla="*/ 171491 h 465474"/>
              <a:gd name="connsiteX21" fmla="*/ 198155 w 454196"/>
              <a:gd name="connsiteY21" fmla="*/ 171491 h 465474"/>
              <a:gd name="connsiteX22" fmla="*/ 198155 w 454196"/>
              <a:gd name="connsiteY22" fmla="*/ 293984 h 465474"/>
              <a:gd name="connsiteX23" fmla="*/ 63454 w 454196"/>
              <a:gd name="connsiteY23" fmla="*/ 293984 h 465474"/>
              <a:gd name="connsiteX24" fmla="*/ 32284 w 454196"/>
              <a:gd name="connsiteY24" fmla="*/ 267258 h 465474"/>
              <a:gd name="connsiteX25" fmla="*/ 0 w 454196"/>
              <a:gd name="connsiteY25" fmla="*/ 299552 h 465474"/>
              <a:gd name="connsiteX26" fmla="*/ 32284 w 454196"/>
              <a:gd name="connsiteY26" fmla="*/ 331846 h 465474"/>
              <a:gd name="connsiteX27" fmla="*/ 63454 w 454196"/>
              <a:gd name="connsiteY27" fmla="*/ 305120 h 465474"/>
              <a:gd name="connsiteX28" fmla="*/ 198155 w 454196"/>
              <a:gd name="connsiteY28" fmla="*/ 305120 h 465474"/>
              <a:gd name="connsiteX29" fmla="*/ 198155 w 454196"/>
              <a:gd name="connsiteY29" fmla="*/ 326278 h 465474"/>
              <a:gd name="connsiteX30" fmla="*/ 320610 w 454196"/>
              <a:gd name="connsiteY30" fmla="*/ 394206 h 465474"/>
              <a:gd name="connsiteX31" fmla="*/ 320610 w 454196"/>
              <a:gd name="connsiteY31" fmla="*/ 427613 h 465474"/>
              <a:gd name="connsiteX32" fmla="*/ 141380 w 454196"/>
              <a:gd name="connsiteY32" fmla="*/ 427613 h 465474"/>
              <a:gd name="connsiteX33" fmla="*/ 110210 w 454196"/>
              <a:gd name="connsiteY33" fmla="*/ 400888 h 465474"/>
              <a:gd name="connsiteX34" fmla="*/ 77926 w 454196"/>
              <a:gd name="connsiteY34" fmla="*/ 433181 h 465474"/>
              <a:gd name="connsiteX35" fmla="*/ 110210 w 454196"/>
              <a:gd name="connsiteY35" fmla="*/ 465475 h 465474"/>
              <a:gd name="connsiteX36" fmla="*/ 141380 w 454196"/>
              <a:gd name="connsiteY36" fmla="*/ 438749 h 465474"/>
              <a:gd name="connsiteX37" fmla="*/ 326176 w 454196"/>
              <a:gd name="connsiteY37" fmla="*/ 438749 h 465474"/>
              <a:gd name="connsiteX38" fmla="*/ 331742 w 454196"/>
              <a:gd name="connsiteY38" fmla="*/ 433181 h 465474"/>
              <a:gd name="connsiteX39" fmla="*/ 331742 w 454196"/>
              <a:gd name="connsiteY39" fmla="*/ 394206 h 465474"/>
              <a:gd name="connsiteX40" fmla="*/ 454197 w 454196"/>
              <a:gd name="connsiteY40" fmla="*/ 326278 h 465474"/>
              <a:gd name="connsiteX41" fmla="*/ 454197 w 454196"/>
              <a:gd name="connsiteY41" fmla="*/ 281735 h 465474"/>
              <a:gd name="connsiteX42" fmla="*/ 454197 w 454196"/>
              <a:gd name="connsiteY42" fmla="*/ 281735 h 465474"/>
              <a:gd name="connsiteX43" fmla="*/ 454197 w 454196"/>
              <a:gd name="connsiteY43" fmla="*/ 276167 h 465474"/>
              <a:gd name="connsiteX44" fmla="*/ 454197 w 454196"/>
              <a:gd name="connsiteY44" fmla="*/ 276167 h 465474"/>
              <a:gd name="connsiteX45" fmla="*/ 454197 w 454196"/>
              <a:gd name="connsiteY45" fmla="*/ 216034 h 465474"/>
              <a:gd name="connsiteX46" fmla="*/ 454197 w 454196"/>
              <a:gd name="connsiteY46" fmla="*/ 216034 h 465474"/>
              <a:gd name="connsiteX47" fmla="*/ 454197 w 454196"/>
              <a:gd name="connsiteY47" fmla="*/ 210466 h 465474"/>
              <a:gd name="connsiteX48" fmla="*/ 454197 w 454196"/>
              <a:gd name="connsiteY48" fmla="*/ 210466 h 465474"/>
              <a:gd name="connsiteX49" fmla="*/ 454197 w 454196"/>
              <a:gd name="connsiteY49" fmla="*/ 139197 h 465474"/>
              <a:gd name="connsiteX50" fmla="*/ 454197 w 454196"/>
              <a:gd name="connsiteY50" fmla="*/ 139197 h 465474"/>
              <a:gd name="connsiteX51" fmla="*/ 454197 w 454196"/>
              <a:gd name="connsiteY51" fmla="*/ 139197 h 465474"/>
              <a:gd name="connsiteX52" fmla="*/ 110210 w 454196"/>
              <a:gd name="connsiteY52" fmla="*/ 53452 h 465474"/>
              <a:gd name="connsiteX53" fmla="*/ 89058 w 454196"/>
              <a:gd name="connsiteY53" fmla="*/ 32294 h 465474"/>
              <a:gd name="connsiteX54" fmla="*/ 110210 w 454196"/>
              <a:gd name="connsiteY54" fmla="*/ 11136 h 465474"/>
              <a:gd name="connsiteX55" fmla="*/ 131361 w 454196"/>
              <a:gd name="connsiteY55" fmla="*/ 32294 h 465474"/>
              <a:gd name="connsiteX56" fmla="*/ 110210 w 454196"/>
              <a:gd name="connsiteY56" fmla="*/ 53452 h 465474"/>
              <a:gd name="connsiteX57" fmla="*/ 32284 w 454196"/>
              <a:gd name="connsiteY57" fmla="*/ 187081 h 465474"/>
              <a:gd name="connsiteX58" fmla="*/ 11132 w 454196"/>
              <a:gd name="connsiteY58" fmla="*/ 165923 h 465474"/>
              <a:gd name="connsiteX59" fmla="*/ 32284 w 454196"/>
              <a:gd name="connsiteY59" fmla="*/ 144765 h 465474"/>
              <a:gd name="connsiteX60" fmla="*/ 53435 w 454196"/>
              <a:gd name="connsiteY60" fmla="*/ 165923 h 465474"/>
              <a:gd name="connsiteX61" fmla="*/ 32284 w 454196"/>
              <a:gd name="connsiteY61" fmla="*/ 187081 h 465474"/>
              <a:gd name="connsiteX62" fmla="*/ 32284 w 454196"/>
              <a:gd name="connsiteY62" fmla="*/ 320710 h 465474"/>
              <a:gd name="connsiteX63" fmla="*/ 11132 w 454196"/>
              <a:gd name="connsiteY63" fmla="*/ 299552 h 465474"/>
              <a:gd name="connsiteX64" fmla="*/ 32284 w 454196"/>
              <a:gd name="connsiteY64" fmla="*/ 278394 h 465474"/>
              <a:gd name="connsiteX65" fmla="*/ 53435 w 454196"/>
              <a:gd name="connsiteY65" fmla="*/ 299552 h 465474"/>
              <a:gd name="connsiteX66" fmla="*/ 32284 w 454196"/>
              <a:gd name="connsiteY66" fmla="*/ 320710 h 465474"/>
              <a:gd name="connsiteX67" fmla="*/ 110210 w 454196"/>
              <a:gd name="connsiteY67" fmla="*/ 454339 h 465474"/>
              <a:gd name="connsiteX68" fmla="*/ 89058 w 454196"/>
              <a:gd name="connsiteY68" fmla="*/ 433181 h 465474"/>
              <a:gd name="connsiteX69" fmla="*/ 110210 w 454196"/>
              <a:gd name="connsiteY69" fmla="*/ 412023 h 465474"/>
              <a:gd name="connsiteX70" fmla="*/ 131361 w 454196"/>
              <a:gd name="connsiteY70" fmla="*/ 433181 h 465474"/>
              <a:gd name="connsiteX71" fmla="*/ 110210 w 454196"/>
              <a:gd name="connsiteY71" fmla="*/ 454339 h 465474"/>
              <a:gd name="connsiteX72" fmla="*/ 209287 w 454196"/>
              <a:gd name="connsiteY72" fmla="*/ 167036 h 465474"/>
              <a:gd name="connsiteX73" fmla="*/ 326176 w 454196"/>
              <a:gd name="connsiteY73" fmla="*/ 207125 h 465474"/>
              <a:gd name="connsiteX74" fmla="*/ 443065 w 454196"/>
              <a:gd name="connsiteY74" fmla="*/ 167036 h 465474"/>
              <a:gd name="connsiteX75" fmla="*/ 443065 w 454196"/>
              <a:gd name="connsiteY75" fmla="*/ 201557 h 465474"/>
              <a:gd name="connsiteX76" fmla="*/ 443065 w 454196"/>
              <a:gd name="connsiteY76" fmla="*/ 201557 h 465474"/>
              <a:gd name="connsiteX77" fmla="*/ 326176 w 454196"/>
              <a:gd name="connsiteY77" fmla="*/ 258350 h 465474"/>
              <a:gd name="connsiteX78" fmla="*/ 209287 w 454196"/>
              <a:gd name="connsiteY78" fmla="*/ 201557 h 465474"/>
              <a:gd name="connsiteX79" fmla="*/ 209287 w 454196"/>
              <a:gd name="connsiteY79" fmla="*/ 201557 h 465474"/>
              <a:gd name="connsiteX80" fmla="*/ 209287 w 454196"/>
              <a:gd name="connsiteY80" fmla="*/ 167036 h 465474"/>
              <a:gd name="connsiteX81" fmla="*/ 209287 w 454196"/>
              <a:gd name="connsiteY81" fmla="*/ 167036 h 465474"/>
              <a:gd name="connsiteX82" fmla="*/ 209287 w 454196"/>
              <a:gd name="connsiteY82" fmla="*/ 229397 h 465474"/>
              <a:gd name="connsiteX83" fmla="*/ 326176 w 454196"/>
              <a:gd name="connsiteY83" fmla="*/ 269486 h 465474"/>
              <a:gd name="connsiteX84" fmla="*/ 443065 w 454196"/>
              <a:gd name="connsiteY84" fmla="*/ 229397 h 465474"/>
              <a:gd name="connsiteX85" fmla="*/ 443065 w 454196"/>
              <a:gd name="connsiteY85" fmla="*/ 263918 h 465474"/>
              <a:gd name="connsiteX86" fmla="*/ 443065 w 454196"/>
              <a:gd name="connsiteY86" fmla="*/ 263918 h 465474"/>
              <a:gd name="connsiteX87" fmla="*/ 326176 w 454196"/>
              <a:gd name="connsiteY87" fmla="*/ 320710 h 465474"/>
              <a:gd name="connsiteX88" fmla="*/ 209287 w 454196"/>
              <a:gd name="connsiteY88" fmla="*/ 263918 h 465474"/>
              <a:gd name="connsiteX89" fmla="*/ 209287 w 454196"/>
              <a:gd name="connsiteY89" fmla="*/ 263918 h 465474"/>
              <a:gd name="connsiteX90" fmla="*/ 209287 w 454196"/>
              <a:gd name="connsiteY90" fmla="*/ 229397 h 465474"/>
              <a:gd name="connsiteX91" fmla="*/ 209287 w 454196"/>
              <a:gd name="connsiteY91" fmla="*/ 229397 h 465474"/>
              <a:gd name="connsiteX92" fmla="*/ 320610 w 454196"/>
              <a:gd name="connsiteY92" fmla="*/ 82405 h 465474"/>
              <a:gd name="connsiteX93" fmla="*/ 320610 w 454196"/>
              <a:gd name="connsiteY93" fmla="*/ 132516 h 465474"/>
              <a:gd name="connsiteX94" fmla="*/ 326176 w 454196"/>
              <a:gd name="connsiteY94" fmla="*/ 138084 h 465474"/>
              <a:gd name="connsiteX95" fmla="*/ 331742 w 454196"/>
              <a:gd name="connsiteY95" fmla="*/ 132516 h 465474"/>
              <a:gd name="connsiteX96" fmla="*/ 331742 w 454196"/>
              <a:gd name="connsiteY96" fmla="*/ 82405 h 465474"/>
              <a:gd name="connsiteX97" fmla="*/ 443065 w 454196"/>
              <a:gd name="connsiteY97" fmla="*/ 139197 h 465474"/>
              <a:gd name="connsiteX98" fmla="*/ 326176 w 454196"/>
              <a:gd name="connsiteY98" fmla="*/ 195989 h 465474"/>
              <a:gd name="connsiteX99" fmla="*/ 209287 w 454196"/>
              <a:gd name="connsiteY99" fmla="*/ 139197 h 465474"/>
              <a:gd name="connsiteX100" fmla="*/ 320610 w 454196"/>
              <a:gd name="connsiteY100" fmla="*/ 82405 h 465474"/>
              <a:gd name="connsiteX101" fmla="*/ 326176 w 454196"/>
              <a:gd name="connsiteY101" fmla="*/ 383070 h 465474"/>
              <a:gd name="connsiteX102" fmla="*/ 209287 w 454196"/>
              <a:gd name="connsiteY102" fmla="*/ 326278 h 465474"/>
              <a:gd name="connsiteX103" fmla="*/ 209287 w 454196"/>
              <a:gd name="connsiteY103" fmla="*/ 291757 h 465474"/>
              <a:gd name="connsiteX104" fmla="*/ 326176 w 454196"/>
              <a:gd name="connsiteY104" fmla="*/ 331846 h 465474"/>
              <a:gd name="connsiteX105" fmla="*/ 443065 w 454196"/>
              <a:gd name="connsiteY105" fmla="*/ 291757 h 465474"/>
              <a:gd name="connsiteX106" fmla="*/ 443065 w 454196"/>
              <a:gd name="connsiteY106" fmla="*/ 326278 h 465474"/>
              <a:gd name="connsiteX107" fmla="*/ 326176 w 454196"/>
              <a:gd name="connsiteY107" fmla="*/ 383070 h 46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454196" h="465474">
                <a:moveTo>
                  <a:pt x="454197" y="139197"/>
                </a:moveTo>
                <a:lnTo>
                  <a:pt x="454197" y="139197"/>
                </a:lnTo>
                <a:cubicBezTo>
                  <a:pt x="454197" y="102449"/>
                  <a:pt x="400761" y="73496"/>
                  <a:pt x="331742" y="71269"/>
                </a:cubicBezTo>
                <a:lnTo>
                  <a:pt x="331742" y="32294"/>
                </a:lnTo>
                <a:cubicBezTo>
                  <a:pt x="331742" y="28953"/>
                  <a:pt x="329515" y="26726"/>
                  <a:pt x="326176" y="26726"/>
                </a:cubicBezTo>
                <a:lnTo>
                  <a:pt x="141380" y="26726"/>
                </a:lnTo>
                <a:cubicBezTo>
                  <a:pt x="139153" y="12249"/>
                  <a:pt x="125795" y="0"/>
                  <a:pt x="110210" y="0"/>
                </a:cubicBezTo>
                <a:cubicBezTo>
                  <a:pt x="92398" y="0"/>
                  <a:pt x="77926" y="14476"/>
                  <a:pt x="77926" y="32294"/>
                </a:cubicBezTo>
                <a:cubicBezTo>
                  <a:pt x="77926" y="50111"/>
                  <a:pt x="92398" y="64587"/>
                  <a:pt x="110210" y="64587"/>
                </a:cubicBezTo>
                <a:cubicBezTo>
                  <a:pt x="125795" y="64587"/>
                  <a:pt x="139153" y="53452"/>
                  <a:pt x="141380" y="37862"/>
                </a:cubicBezTo>
                <a:lnTo>
                  <a:pt x="320610" y="37862"/>
                </a:lnTo>
                <a:lnTo>
                  <a:pt x="320610" y="71269"/>
                </a:lnTo>
                <a:cubicBezTo>
                  <a:pt x="251590" y="72382"/>
                  <a:pt x="198155" y="102449"/>
                  <a:pt x="198155" y="139197"/>
                </a:cubicBezTo>
                <a:lnTo>
                  <a:pt x="198155" y="142538"/>
                </a:lnTo>
                <a:lnTo>
                  <a:pt x="198155" y="142538"/>
                </a:lnTo>
                <a:lnTo>
                  <a:pt x="198155" y="160355"/>
                </a:lnTo>
                <a:lnTo>
                  <a:pt x="63454" y="160355"/>
                </a:lnTo>
                <a:cubicBezTo>
                  <a:pt x="61227" y="145879"/>
                  <a:pt x="47869" y="133629"/>
                  <a:pt x="32284" y="133629"/>
                </a:cubicBezTo>
                <a:cubicBezTo>
                  <a:pt x="14472" y="133629"/>
                  <a:pt x="0" y="148106"/>
                  <a:pt x="0" y="165923"/>
                </a:cubicBezTo>
                <a:cubicBezTo>
                  <a:pt x="0" y="183740"/>
                  <a:pt x="14472" y="198217"/>
                  <a:pt x="32284" y="198217"/>
                </a:cubicBezTo>
                <a:cubicBezTo>
                  <a:pt x="47869" y="198217"/>
                  <a:pt x="61227" y="187081"/>
                  <a:pt x="63454" y="171491"/>
                </a:cubicBezTo>
                <a:lnTo>
                  <a:pt x="198155" y="171491"/>
                </a:lnTo>
                <a:lnTo>
                  <a:pt x="198155" y="293984"/>
                </a:lnTo>
                <a:lnTo>
                  <a:pt x="63454" y="293984"/>
                </a:lnTo>
                <a:cubicBezTo>
                  <a:pt x="61227" y="279508"/>
                  <a:pt x="47869" y="267258"/>
                  <a:pt x="32284" y="267258"/>
                </a:cubicBezTo>
                <a:cubicBezTo>
                  <a:pt x="14472" y="267258"/>
                  <a:pt x="0" y="281735"/>
                  <a:pt x="0" y="299552"/>
                </a:cubicBezTo>
                <a:cubicBezTo>
                  <a:pt x="0" y="317369"/>
                  <a:pt x="14472" y="331846"/>
                  <a:pt x="32284" y="331846"/>
                </a:cubicBezTo>
                <a:cubicBezTo>
                  <a:pt x="47869" y="331846"/>
                  <a:pt x="61227" y="320710"/>
                  <a:pt x="63454" y="305120"/>
                </a:cubicBezTo>
                <a:lnTo>
                  <a:pt x="198155" y="305120"/>
                </a:lnTo>
                <a:lnTo>
                  <a:pt x="198155" y="326278"/>
                </a:lnTo>
                <a:cubicBezTo>
                  <a:pt x="198155" y="363026"/>
                  <a:pt x="251590" y="391979"/>
                  <a:pt x="320610" y="394206"/>
                </a:cubicBezTo>
                <a:lnTo>
                  <a:pt x="320610" y="427613"/>
                </a:lnTo>
                <a:lnTo>
                  <a:pt x="141380" y="427613"/>
                </a:lnTo>
                <a:cubicBezTo>
                  <a:pt x="139153" y="413137"/>
                  <a:pt x="125795" y="400888"/>
                  <a:pt x="110210" y="400888"/>
                </a:cubicBezTo>
                <a:cubicBezTo>
                  <a:pt x="92398" y="400888"/>
                  <a:pt x="77926" y="415364"/>
                  <a:pt x="77926" y="433181"/>
                </a:cubicBezTo>
                <a:cubicBezTo>
                  <a:pt x="77926" y="450998"/>
                  <a:pt x="92398" y="465475"/>
                  <a:pt x="110210" y="465475"/>
                </a:cubicBezTo>
                <a:cubicBezTo>
                  <a:pt x="125795" y="465475"/>
                  <a:pt x="139153" y="454339"/>
                  <a:pt x="141380" y="438749"/>
                </a:cubicBezTo>
                <a:lnTo>
                  <a:pt x="326176" y="438749"/>
                </a:lnTo>
                <a:cubicBezTo>
                  <a:pt x="329515" y="438749"/>
                  <a:pt x="331742" y="436522"/>
                  <a:pt x="331742" y="433181"/>
                </a:cubicBezTo>
                <a:lnTo>
                  <a:pt x="331742" y="394206"/>
                </a:lnTo>
                <a:cubicBezTo>
                  <a:pt x="400761" y="393093"/>
                  <a:pt x="454197" y="363026"/>
                  <a:pt x="454197" y="326278"/>
                </a:cubicBezTo>
                <a:lnTo>
                  <a:pt x="454197" y="281735"/>
                </a:lnTo>
                <a:lnTo>
                  <a:pt x="454197" y="281735"/>
                </a:lnTo>
                <a:lnTo>
                  <a:pt x="454197" y="276167"/>
                </a:lnTo>
                <a:lnTo>
                  <a:pt x="454197" y="276167"/>
                </a:lnTo>
                <a:lnTo>
                  <a:pt x="454197" y="216034"/>
                </a:lnTo>
                <a:lnTo>
                  <a:pt x="454197" y="216034"/>
                </a:lnTo>
                <a:lnTo>
                  <a:pt x="454197" y="210466"/>
                </a:lnTo>
                <a:lnTo>
                  <a:pt x="454197" y="210466"/>
                </a:lnTo>
                <a:lnTo>
                  <a:pt x="454197" y="139197"/>
                </a:lnTo>
                <a:lnTo>
                  <a:pt x="454197" y="139197"/>
                </a:lnTo>
                <a:lnTo>
                  <a:pt x="454197" y="139197"/>
                </a:lnTo>
                <a:close/>
                <a:moveTo>
                  <a:pt x="110210" y="53452"/>
                </a:moveTo>
                <a:cubicBezTo>
                  <a:pt x="99077" y="53452"/>
                  <a:pt x="89058" y="44543"/>
                  <a:pt x="89058" y="32294"/>
                </a:cubicBezTo>
                <a:cubicBezTo>
                  <a:pt x="89058" y="20044"/>
                  <a:pt x="97964" y="11136"/>
                  <a:pt x="110210" y="11136"/>
                </a:cubicBezTo>
                <a:cubicBezTo>
                  <a:pt x="122455" y="11136"/>
                  <a:pt x="131361" y="21158"/>
                  <a:pt x="131361" y="32294"/>
                </a:cubicBezTo>
                <a:cubicBezTo>
                  <a:pt x="131361" y="43430"/>
                  <a:pt x="121342" y="53452"/>
                  <a:pt x="110210" y="53452"/>
                </a:cubicBezTo>
                <a:close/>
                <a:moveTo>
                  <a:pt x="32284" y="187081"/>
                </a:moveTo>
                <a:cubicBezTo>
                  <a:pt x="21152" y="187081"/>
                  <a:pt x="11132" y="178172"/>
                  <a:pt x="11132" y="165923"/>
                </a:cubicBezTo>
                <a:cubicBezTo>
                  <a:pt x="11132" y="153674"/>
                  <a:pt x="20039" y="144765"/>
                  <a:pt x="32284" y="144765"/>
                </a:cubicBezTo>
                <a:cubicBezTo>
                  <a:pt x="44529" y="144765"/>
                  <a:pt x="53435" y="154787"/>
                  <a:pt x="53435" y="165923"/>
                </a:cubicBezTo>
                <a:cubicBezTo>
                  <a:pt x="53435" y="177059"/>
                  <a:pt x="43416" y="187081"/>
                  <a:pt x="32284" y="187081"/>
                </a:cubicBezTo>
                <a:close/>
                <a:moveTo>
                  <a:pt x="32284" y="320710"/>
                </a:moveTo>
                <a:cubicBezTo>
                  <a:pt x="21152" y="320710"/>
                  <a:pt x="11132" y="311801"/>
                  <a:pt x="11132" y="299552"/>
                </a:cubicBezTo>
                <a:cubicBezTo>
                  <a:pt x="11132" y="287303"/>
                  <a:pt x="20039" y="278394"/>
                  <a:pt x="32284" y="278394"/>
                </a:cubicBezTo>
                <a:cubicBezTo>
                  <a:pt x="44529" y="278394"/>
                  <a:pt x="53435" y="288416"/>
                  <a:pt x="53435" y="299552"/>
                </a:cubicBezTo>
                <a:cubicBezTo>
                  <a:pt x="53435" y="310688"/>
                  <a:pt x="43416" y="320710"/>
                  <a:pt x="32284" y="320710"/>
                </a:cubicBezTo>
                <a:close/>
                <a:moveTo>
                  <a:pt x="110210" y="454339"/>
                </a:moveTo>
                <a:cubicBezTo>
                  <a:pt x="99077" y="454339"/>
                  <a:pt x="89058" y="445431"/>
                  <a:pt x="89058" y="433181"/>
                </a:cubicBezTo>
                <a:cubicBezTo>
                  <a:pt x="89058" y="420932"/>
                  <a:pt x="97964" y="412023"/>
                  <a:pt x="110210" y="412023"/>
                </a:cubicBezTo>
                <a:cubicBezTo>
                  <a:pt x="122455" y="412023"/>
                  <a:pt x="131361" y="420932"/>
                  <a:pt x="131361" y="433181"/>
                </a:cubicBezTo>
                <a:cubicBezTo>
                  <a:pt x="131361" y="445431"/>
                  <a:pt x="121342" y="454339"/>
                  <a:pt x="110210" y="454339"/>
                </a:cubicBezTo>
                <a:close/>
                <a:moveTo>
                  <a:pt x="209287" y="167036"/>
                </a:moveTo>
                <a:cubicBezTo>
                  <a:pt x="229325" y="190422"/>
                  <a:pt x="273854" y="207125"/>
                  <a:pt x="326176" y="207125"/>
                </a:cubicBezTo>
                <a:cubicBezTo>
                  <a:pt x="378497" y="207125"/>
                  <a:pt x="423026" y="190422"/>
                  <a:pt x="443065" y="167036"/>
                </a:cubicBezTo>
                <a:lnTo>
                  <a:pt x="443065" y="201557"/>
                </a:lnTo>
                <a:lnTo>
                  <a:pt x="443065" y="201557"/>
                </a:lnTo>
                <a:cubicBezTo>
                  <a:pt x="443065" y="232738"/>
                  <a:pt x="389629" y="258350"/>
                  <a:pt x="326176" y="258350"/>
                </a:cubicBezTo>
                <a:cubicBezTo>
                  <a:pt x="262722" y="258350"/>
                  <a:pt x="209287" y="232738"/>
                  <a:pt x="209287" y="201557"/>
                </a:cubicBezTo>
                <a:lnTo>
                  <a:pt x="209287" y="201557"/>
                </a:lnTo>
                <a:lnTo>
                  <a:pt x="209287" y="167036"/>
                </a:lnTo>
                <a:lnTo>
                  <a:pt x="209287" y="167036"/>
                </a:lnTo>
                <a:close/>
                <a:moveTo>
                  <a:pt x="209287" y="229397"/>
                </a:moveTo>
                <a:cubicBezTo>
                  <a:pt x="229325" y="252782"/>
                  <a:pt x="273854" y="269486"/>
                  <a:pt x="326176" y="269486"/>
                </a:cubicBezTo>
                <a:cubicBezTo>
                  <a:pt x="378497" y="269486"/>
                  <a:pt x="423026" y="252782"/>
                  <a:pt x="443065" y="229397"/>
                </a:cubicBezTo>
                <a:lnTo>
                  <a:pt x="443065" y="263918"/>
                </a:lnTo>
                <a:lnTo>
                  <a:pt x="443065" y="263918"/>
                </a:lnTo>
                <a:cubicBezTo>
                  <a:pt x="443065" y="295098"/>
                  <a:pt x="389629" y="320710"/>
                  <a:pt x="326176" y="320710"/>
                </a:cubicBezTo>
                <a:cubicBezTo>
                  <a:pt x="262722" y="320710"/>
                  <a:pt x="209287" y="295098"/>
                  <a:pt x="209287" y="263918"/>
                </a:cubicBezTo>
                <a:lnTo>
                  <a:pt x="209287" y="263918"/>
                </a:lnTo>
                <a:lnTo>
                  <a:pt x="209287" y="229397"/>
                </a:lnTo>
                <a:lnTo>
                  <a:pt x="209287" y="229397"/>
                </a:lnTo>
                <a:close/>
                <a:moveTo>
                  <a:pt x="320610" y="82405"/>
                </a:moveTo>
                <a:lnTo>
                  <a:pt x="320610" y="132516"/>
                </a:lnTo>
                <a:cubicBezTo>
                  <a:pt x="320610" y="135856"/>
                  <a:pt x="322836" y="138084"/>
                  <a:pt x="326176" y="138084"/>
                </a:cubicBezTo>
                <a:cubicBezTo>
                  <a:pt x="329515" y="138084"/>
                  <a:pt x="331742" y="135856"/>
                  <a:pt x="331742" y="132516"/>
                </a:cubicBezTo>
                <a:lnTo>
                  <a:pt x="331742" y="82405"/>
                </a:lnTo>
                <a:cubicBezTo>
                  <a:pt x="392969" y="83518"/>
                  <a:pt x="443065" y="109130"/>
                  <a:pt x="443065" y="139197"/>
                </a:cubicBezTo>
                <a:cubicBezTo>
                  <a:pt x="443065" y="169264"/>
                  <a:pt x="389629" y="195989"/>
                  <a:pt x="326176" y="195989"/>
                </a:cubicBezTo>
                <a:cubicBezTo>
                  <a:pt x="262722" y="195989"/>
                  <a:pt x="209287" y="170377"/>
                  <a:pt x="209287" y="139197"/>
                </a:cubicBezTo>
                <a:cubicBezTo>
                  <a:pt x="209287" y="109130"/>
                  <a:pt x="259382" y="83518"/>
                  <a:pt x="320610" y="82405"/>
                </a:cubicBezTo>
                <a:close/>
                <a:moveTo>
                  <a:pt x="326176" y="383070"/>
                </a:moveTo>
                <a:cubicBezTo>
                  <a:pt x="262722" y="383070"/>
                  <a:pt x="209287" y="357458"/>
                  <a:pt x="209287" y="326278"/>
                </a:cubicBezTo>
                <a:lnTo>
                  <a:pt x="209287" y="291757"/>
                </a:lnTo>
                <a:cubicBezTo>
                  <a:pt x="229325" y="315142"/>
                  <a:pt x="273854" y="331846"/>
                  <a:pt x="326176" y="331846"/>
                </a:cubicBezTo>
                <a:cubicBezTo>
                  <a:pt x="378497" y="331846"/>
                  <a:pt x="423026" y="315142"/>
                  <a:pt x="443065" y="291757"/>
                </a:cubicBezTo>
                <a:lnTo>
                  <a:pt x="443065" y="326278"/>
                </a:lnTo>
                <a:cubicBezTo>
                  <a:pt x="443065" y="357458"/>
                  <a:pt x="389629" y="383070"/>
                  <a:pt x="326176" y="383070"/>
                </a:cubicBez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Freeform 1061">
            <a:extLst>
              <a:ext uri="{FF2B5EF4-FFF2-40B4-BE49-F238E27FC236}">
                <a16:creationId xmlns:a16="http://schemas.microsoft.com/office/drawing/2014/main" id="{AEA8E69E-7B1B-D5BF-6FD1-FB9982681FE3}"/>
              </a:ext>
            </a:extLst>
          </p:cNvPr>
          <p:cNvSpPr/>
          <p:nvPr/>
        </p:nvSpPr>
        <p:spPr>
          <a:xfrm>
            <a:off x="9947921" y="1790929"/>
            <a:ext cx="1542931" cy="3276142"/>
          </a:xfrm>
          <a:custGeom>
            <a:avLst/>
            <a:gdLst>
              <a:gd name="connsiteX0" fmla="*/ 1542932 w 1542931"/>
              <a:gd name="connsiteY0" fmla="*/ 3276142 h 3276142"/>
              <a:gd name="connsiteX1" fmla="*/ 0 w 1542931"/>
              <a:gd name="connsiteY1" fmla="*/ 3276142 h 3276142"/>
              <a:gd name="connsiteX2" fmla="*/ 0 w 1542931"/>
              <a:gd name="connsiteY2" fmla="*/ 0 h 3276142"/>
              <a:gd name="connsiteX3" fmla="*/ 1542932 w 1542931"/>
              <a:gd name="connsiteY3" fmla="*/ 0 h 3276142"/>
              <a:gd name="connsiteX4" fmla="*/ 1542932 w 1542931"/>
              <a:gd name="connsiteY4" fmla="*/ 3276142 h 3276142"/>
              <a:gd name="connsiteX5" fmla="*/ 1542932 w 1542931"/>
              <a:gd name="connsiteY5" fmla="*/ 3276142 h 3276142"/>
              <a:gd name="connsiteX6" fmla="*/ 11132 w 1542931"/>
              <a:gd name="connsiteY6" fmla="*/ 3265007 h 3276142"/>
              <a:gd name="connsiteX7" fmla="*/ 1531800 w 1542931"/>
              <a:gd name="connsiteY7" fmla="*/ 3265007 h 3276142"/>
              <a:gd name="connsiteX8" fmla="*/ 1531800 w 1542931"/>
              <a:gd name="connsiteY8" fmla="*/ 11136 h 3276142"/>
              <a:gd name="connsiteX9" fmla="*/ 11132 w 1542931"/>
              <a:gd name="connsiteY9" fmla="*/ 11136 h 3276142"/>
              <a:gd name="connsiteX10" fmla="*/ 11132 w 1542931"/>
              <a:gd name="connsiteY10" fmla="*/ 3265007 h 3276142"/>
              <a:gd name="connsiteX11" fmla="*/ 11132 w 1542931"/>
              <a:gd name="connsiteY11" fmla="*/ 3265007 h 327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42931" h="3276142">
                <a:moveTo>
                  <a:pt x="1542932" y="3276142"/>
                </a:moveTo>
                <a:lnTo>
                  <a:pt x="0" y="3276142"/>
                </a:lnTo>
                <a:lnTo>
                  <a:pt x="0" y="0"/>
                </a:lnTo>
                <a:lnTo>
                  <a:pt x="1542932" y="0"/>
                </a:lnTo>
                <a:lnTo>
                  <a:pt x="1542932" y="3276142"/>
                </a:lnTo>
                <a:lnTo>
                  <a:pt x="1542932" y="3276142"/>
                </a:lnTo>
                <a:close/>
                <a:moveTo>
                  <a:pt x="11132" y="3265007"/>
                </a:moveTo>
                <a:lnTo>
                  <a:pt x="1531800" y="3265007"/>
                </a:lnTo>
                <a:lnTo>
                  <a:pt x="1531800" y="11136"/>
                </a:lnTo>
                <a:lnTo>
                  <a:pt x="11132" y="11136"/>
                </a:lnTo>
                <a:lnTo>
                  <a:pt x="11132" y="3265007"/>
                </a:lnTo>
                <a:lnTo>
                  <a:pt x="11132" y="3265007"/>
                </a:ln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Freeform 1161">
            <a:extLst>
              <a:ext uri="{FF2B5EF4-FFF2-40B4-BE49-F238E27FC236}">
                <a16:creationId xmlns:a16="http://schemas.microsoft.com/office/drawing/2014/main" id="{F5DAB421-CFCC-C3B6-C437-17DBC38DA0A6}"/>
              </a:ext>
            </a:extLst>
          </p:cNvPr>
          <p:cNvSpPr/>
          <p:nvPr/>
        </p:nvSpPr>
        <p:spPr>
          <a:xfrm>
            <a:off x="5068949" y="4905675"/>
            <a:ext cx="1802788" cy="1144756"/>
          </a:xfrm>
          <a:custGeom>
            <a:avLst/>
            <a:gdLst>
              <a:gd name="connsiteX0" fmla="*/ 1703236 w 1704349"/>
              <a:gd name="connsiteY0" fmla="*/ 1144757 h 1144756"/>
              <a:gd name="connsiteX1" fmla="*/ 0 w 1704349"/>
              <a:gd name="connsiteY1" fmla="*/ 1144757 h 1144756"/>
              <a:gd name="connsiteX2" fmla="*/ 0 w 1704349"/>
              <a:gd name="connsiteY2" fmla="*/ 0 h 1144756"/>
              <a:gd name="connsiteX3" fmla="*/ 1704350 w 1704349"/>
              <a:gd name="connsiteY3" fmla="*/ 0 h 1144756"/>
              <a:gd name="connsiteX4" fmla="*/ 1704350 w 1704349"/>
              <a:gd name="connsiteY4" fmla="*/ 1144757 h 1144756"/>
              <a:gd name="connsiteX5" fmla="*/ 11132 w 1704349"/>
              <a:gd name="connsiteY5" fmla="*/ 1133621 h 1144756"/>
              <a:gd name="connsiteX6" fmla="*/ 1693217 w 1704349"/>
              <a:gd name="connsiteY6" fmla="*/ 1133621 h 1144756"/>
              <a:gd name="connsiteX7" fmla="*/ 1693217 w 1704349"/>
              <a:gd name="connsiteY7" fmla="*/ 11136 h 1144756"/>
              <a:gd name="connsiteX8" fmla="*/ 11132 w 1704349"/>
              <a:gd name="connsiteY8" fmla="*/ 11136 h 1144756"/>
              <a:gd name="connsiteX9" fmla="*/ 11132 w 1704349"/>
              <a:gd name="connsiteY9" fmla="*/ 1133621 h 114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04349" h="1144756">
                <a:moveTo>
                  <a:pt x="1703236" y="1144757"/>
                </a:moveTo>
                <a:lnTo>
                  <a:pt x="0" y="1144757"/>
                </a:lnTo>
                <a:lnTo>
                  <a:pt x="0" y="0"/>
                </a:lnTo>
                <a:lnTo>
                  <a:pt x="1704350" y="0"/>
                </a:lnTo>
                <a:lnTo>
                  <a:pt x="1704350" y="1144757"/>
                </a:lnTo>
                <a:close/>
                <a:moveTo>
                  <a:pt x="11132" y="1133621"/>
                </a:moveTo>
                <a:lnTo>
                  <a:pt x="1693217" y="1133621"/>
                </a:lnTo>
                <a:lnTo>
                  <a:pt x="1693217" y="11136"/>
                </a:lnTo>
                <a:lnTo>
                  <a:pt x="11132" y="11136"/>
                </a:lnTo>
                <a:lnTo>
                  <a:pt x="11132" y="1133621"/>
                </a:ln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Freeform 1203">
            <a:extLst>
              <a:ext uri="{FF2B5EF4-FFF2-40B4-BE49-F238E27FC236}">
                <a16:creationId xmlns:a16="http://schemas.microsoft.com/office/drawing/2014/main" id="{CB8B22E5-8272-51CA-C7F0-43FFB1ED6B4C}"/>
              </a:ext>
            </a:extLst>
          </p:cNvPr>
          <p:cNvSpPr/>
          <p:nvPr/>
        </p:nvSpPr>
        <p:spPr>
          <a:xfrm>
            <a:off x="1606337" y="2078343"/>
            <a:ext cx="1208963" cy="1143643"/>
          </a:xfrm>
          <a:custGeom>
            <a:avLst/>
            <a:gdLst>
              <a:gd name="connsiteX0" fmla="*/ 1208964 w 1208963"/>
              <a:gd name="connsiteY0" fmla="*/ 1143643 h 1143643"/>
              <a:gd name="connsiteX1" fmla="*/ 0 w 1208963"/>
              <a:gd name="connsiteY1" fmla="*/ 1143643 h 1143643"/>
              <a:gd name="connsiteX2" fmla="*/ 0 w 1208963"/>
              <a:gd name="connsiteY2" fmla="*/ 0 h 1143643"/>
              <a:gd name="connsiteX3" fmla="*/ 1208964 w 1208963"/>
              <a:gd name="connsiteY3" fmla="*/ 0 h 1143643"/>
              <a:gd name="connsiteX4" fmla="*/ 1208964 w 1208963"/>
              <a:gd name="connsiteY4" fmla="*/ 1143643 h 1143643"/>
              <a:gd name="connsiteX5" fmla="*/ 10019 w 1208963"/>
              <a:gd name="connsiteY5" fmla="*/ 1133621 h 1143643"/>
              <a:gd name="connsiteX6" fmla="*/ 1197831 w 1208963"/>
              <a:gd name="connsiteY6" fmla="*/ 1133621 h 1143643"/>
              <a:gd name="connsiteX7" fmla="*/ 1197831 w 1208963"/>
              <a:gd name="connsiteY7" fmla="*/ 10022 h 1143643"/>
              <a:gd name="connsiteX8" fmla="*/ 10019 w 1208963"/>
              <a:gd name="connsiteY8" fmla="*/ 10022 h 1143643"/>
              <a:gd name="connsiteX9" fmla="*/ 10019 w 1208963"/>
              <a:gd name="connsiteY9" fmla="*/ 1133621 h 114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8963" h="1143643">
                <a:moveTo>
                  <a:pt x="1208964" y="1143643"/>
                </a:moveTo>
                <a:lnTo>
                  <a:pt x="0" y="1143643"/>
                </a:lnTo>
                <a:lnTo>
                  <a:pt x="0" y="0"/>
                </a:lnTo>
                <a:lnTo>
                  <a:pt x="1208964" y="0"/>
                </a:lnTo>
                <a:lnTo>
                  <a:pt x="1208964" y="1143643"/>
                </a:lnTo>
                <a:close/>
                <a:moveTo>
                  <a:pt x="10019" y="1133621"/>
                </a:moveTo>
                <a:lnTo>
                  <a:pt x="1197831" y="1133621"/>
                </a:lnTo>
                <a:lnTo>
                  <a:pt x="1197831" y="10022"/>
                </a:lnTo>
                <a:lnTo>
                  <a:pt x="10019" y="10022"/>
                </a:lnTo>
                <a:cubicBezTo>
                  <a:pt x="10019" y="10022"/>
                  <a:pt x="10019" y="1133621"/>
                  <a:pt x="10019" y="1133621"/>
                </a:cubicBez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E84A8F19-BF00-B63C-EA76-C907AC5082B6}"/>
              </a:ext>
            </a:extLst>
          </p:cNvPr>
          <p:cNvSpPr/>
          <p:nvPr/>
        </p:nvSpPr>
        <p:spPr>
          <a:xfrm>
            <a:off x="1708197" y="1910507"/>
            <a:ext cx="994110" cy="342401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FRONT-END APPLICATIONS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CA9E1A1-6E08-7817-6D12-0BBDEC453788}"/>
              </a:ext>
            </a:extLst>
          </p:cNvPr>
          <p:cNvSpPr/>
          <p:nvPr/>
        </p:nvSpPr>
        <p:spPr>
          <a:xfrm>
            <a:off x="7611878" y="1900288"/>
            <a:ext cx="1067585" cy="341632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INFERENCE SERVICES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1B36B84-9C6F-D02B-0A30-316F122F0BD4}"/>
              </a:ext>
            </a:extLst>
          </p:cNvPr>
          <p:cNvSpPr/>
          <p:nvPr/>
        </p:nvSpPr>
        <p:spPr>
          <a:xfrm>
            <a:off x="5146448" y="4736725"/>
            <a:ext cx="1627025" cy="342401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PLUGINS, DATA CONNECTORS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A05A05FD-699C-9305-A522-341E47BB6859}"/>
              </a:ext>
            </a:extLst>
          </p:cNvPr>
          <p:cNvCxnSpPr>
            <a:cxnSpLocks/>
          </p:cNvCxnSpPr>
          <p:nvPr/>
        </p:nvCxnSpPr>
        <p:spPr>
          <a:xfrm>
            <a:off x="2886548" y="2744510"/>
            <a:ext cx="782597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arrow" w="med" len="sm"/>
            <a:tailEnd type="none" w="med" len="sm"/>
          </a:ln>
          <a:effectLst/>
        </p:spPr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7E68C5F-CE9F-757B-4C93-58E43D5A323F}"/>
              </a:ext>
            </a:extLst>
          </p:cNvPr>
          <p:cNvCxnSpPr>
            <a:cxnSpLocks/>
          </p:cNvCxnSpPr>
          <p:nvPr/>
        </p:nvCxnSpPr>
        <p:spPr>
          <a:xfrm>
            <a:off x="2815300" y="2615658"/>
            <a:ext cx="782597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41D68536-1DD8-45BD-CFFF-0531E0B3F3B5}"/>
              </a:ext>
            </a:extLst>
          </p:cNvPr>
          <p:cNvCxnSpPr>
            <a:cxnSpLocks/>
          </p:cNvCxnSpPr>
          <p:nvPr/>
        </p:nvCxnSpPr>
        <p:spPr>
          <a:xfrm flipV="1">
            <a:off x="4962771" y="2744510"/>
            <a:ext cx="2579530" cy="9011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arrow" w="med" len="sm"/>
            <a:tailEnd type="none" w="med" len="sm"/>
          </a:ln>
          <a:effectLst/>
        </p:spPr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A60042DB-0BE4-720D-37EF-F3B1DEF42898}"/>
              </a:ext>
            </a:extLst>
          </p:cNvPr>
          <p:cNvCxnSpPr>
            <a:cxnSpLocks/>
          </p:cNvCxnSpPr>
          <p:nvPr/>
        </p:nvCxnSpPr>
        <p:spPr>
          <a:xfrm>
            <a:off x="4885728" y="2612860"/>
            <a:ext cx="2593778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5C5DACE9-A93B-A27B-0E7E-2463EAF01BEF}"/>
              </a:ext>
            </a:extLst>
          </p:cNvPr>
          <p:cNvSpPr txBox="1"/>
          <p:nvPr/>
        </p:nvSpPr>
        <p:spPr>
          <a:xfrm>
            <a:off x="380987" y="2886148"/>
            <a:ext cx="986586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defRPr/>
            </a:pPr>
            <a:r>
              <a:rPr lang="en-US" sz="1100" kern="100">
                <a:solidFill>
                  <a:srgbClr val="000000"/>
                </a:solidFill>
                <a:latin typeface="Arial"/>
              </a:rPr>
              <a:t>End Users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BAE346B-903F-F350-3BE3-0A22848D6B3E}"/>
              </a:ext>
            </a:extLst>
          </p:cNvPr>
          <p:cNvSpPr txBox="1"/>
          <p:nvPr/>
        </p:nvSpPr>
        <p:spPr>
          <a:xfrm>
            <a:off x="10340464" y="2916588"/>
            <a:ext cx="735581" cy="165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defRPr/>
            </a:pPr>
            <a:r>
              <a:rPr lang="en-US" sz="1100" kern="100">
                <a:solidFill>
                  <a:srgbClr val="000000"/>
                </a:solidFill>
                <a:latin typeface="Arial"/>
              </a:rPr>
              <a:t>Databases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A68F3FD1-F3A4-4BD0-6D29-F5A3830E5DE3}"/>
              </a:ext>
            </a:extLst>
          </p:cNvPr>
          <p:cNvSpPr txBox="1"/>
          <p:nvPr/>
        </p:nvSpPr>
        <p:spPr>
          <a:xfrm>
            <a:off x="10340463" y="3834716"/>
            <a:ext cx="735581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defRPr/>
            </a:pPr>
            <a:r>
              <a:rPr lang="en-US" sz="1100" kern="100">
                <a:solidFill>
                  <a:srgbClr val="000000"/>
                </a:solidFill>
                <a:latin typeface="Arial"/>
              </a:rPr>
              <a:t>Websites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380851AE-F1DC-890E-8057-445AC4A43ACB}"/>
              </a:ext>
            </a:extLst>
          </p:cNvPr>
          <p:cNvSpPr/>
          <p:nvPr/>
        </p:nvSpPr>
        <p:spPr>
          <a:xfrm>
            <a:off x="10223794" y="1612172"/>
            <a:ext cx="968918" cy="342401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DOWNSTREAM SERVICES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9ADD583-9625-D4AB-7B6D-38F6170333C3}"/>
              </a:ext>
            </a:extLst>
          </p:cNvPr>
          <p:cNvCxnSpPr>
            <a:cxnSpLocks/>
          </p:cNvCxnSpPr>
          <p:nvPr/>
        </p:nvCxnSpPr>
        <p:spPr>
          <a:xfrm>
            <a:off x="9093815" y="2624991"/>
            <a:ext cx="598174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69DC6A3-8E64-61CA-DAB3-83A21DE49265}"/>
              </a:ext>
            </a:extLst>
          </p:cNvPr>
          <p:cNvCxnSpPr>
            <a:cxnSpLocks/>
          </p:cNvCxnSpPr>
          <p:nvPr/>
        </p:nvCxnSpPr>
        <p:spPr>
          <a:xfrm>
            <a:off x="9093815" y="4629862"/>
            <a:ext cx="598174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2302C177-5EBD-A053-FF2C-224ADFA9B8EE}"/>
              </a:ext>
            </a:extLst>
          </p:cNvPr>
          <p:cNvCxnSpPr>
            <a:cxnSpLocks/>
          </p:cNvCxnSpPr>
          <p:nvPr/>
        </p:nvCxnSpPr>
        <p:spPr>
          <a:xfrm>
            <a:off x="9097602" y="3679671"/>
            <a:ext cx="594387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5190AEE7-DC1C-617F-431A-857CD555D60B}"/>
              </a:ext>
            </a:extLst>
          </p:cNvPr>
          <p:cNvCxnSpPr>
            <a:cxnSpLocks/>
          </p:cNvCxnSpPr>
          <p:nvPr/>
        </p:nvCxnSpPr>
        <p:spPr>
          <a:xfrm>
            <a:off x="9093815" y="2624991"/>
            <a:ext cx="0" cy="1735757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AE9F77A1-0486-94AD-6C32-58E92F6EAF47}"/>
              </a:ext>
            </a:extLst>
          </p:cNvPr>
          <p:cNvCxnSpPr>
            <a:cxnSpLocks/>
          </p:cNvCxnSpPr>
          <p:nvPr/>
        </p:nvCxnSpPr>
        <p:spPr>
          <a:xfrm>
            <a:off x="1084318" y="2687469"/>
            <a:ext cx="419750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pic>
        <p:nvPicPr>
          <p:cNvPr id="213" name="Graphic 212">
            <a:extLst>
              <a:ext uri="{FF2B5EF4-FFF2-40B4-BE49-F238E27FC236}">
                <a16:creationId xmlns:a16="http://schemas.microsoft.com/office/drawing/2014/main" id="{D1BB10E8-1957-42DF-F774-17CA703B8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565" y="2312389"/>
            <a:ext cx="561509" cy="561509"/>
          </a:xfrm>
          <a:prstGeom prst="rect">
            <a:avLst/>
          </a:prstGeom>
        </p:spPr>
      </p:pic>
      <p:pic>
        <p:nvPicPr>
          <p:cNvPr id="214" name="Graphic 213">
            <a:extLst>
              <a:ext uri="{FF2B5EF4-FFF2-40B4-BE49-F238E27FC236}">
                <a16:creationId xmlns:a16="http://schemas.microsoft.com/office/drawing/2014/main" id="{4C5CBFFD-0B80-E90E-9FCD-B15A94BDDD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54522" y="2317561"/>
            <a:ext cx="551421" cy="551421"/>
          </a:xfrm>
          <a:prstGeom prst="rect">
            <a:avLst/>
          </a:prstGeom>
        </p:spPr>
      </p:pic>
      <p:pic>
        <p:nvPicPr>
          <p:cNvPr id="215" name="Graphic 214">
            <a:extLst>
              <a:ext uri="{FF2B5EF4-FFF2-40B4-BE49-F238E27FC236}">
                <a16:creationId xmlns:a16="http://schemas.microsoft.com/office/drawing/2014/main" id="{BEFEBC80-4A6F-DBC3-6389-8235124A58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12995" y="3242451"/>
            <a:ext cx="660397" cy="660397"/>
          </a:xfrm>
          <a:prstGeom prst="rect">
            <a:avLst/>
          </a:prstGeom>
        </p:spPr>
      </p:pic>
      <p:pic>
        <p:nvPicPr>
          <p:cNvPr id="216" name="Graphic 215">
            <a:extLst>
              <a:ext uri="{FF2B5EF4-FFF2-40B4-BE49-F238E27FC236}">
                <a16:creationId xmlns:a16="http://schemas.microsoft.com/office/drawing/2014/main" id="{8BF24592-B2A1-CF9D-36D1-C6EE3E6FF8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65217" y="2368341"/>
            <a:ext cx="546594" cy="546594"/>
          </a:xfrm>
          <a:prstGeom prst="rect">
            <a:avLst/>
          </a:prstGeom>
        </p:spPr>
      </p:pic>
      <p:pic>
        <p:nvPicPr>
          <p:cNvPr id="218" name="Graphic 217">
            <a:extLst>
              <a:ext uri="{FF2B5EF4-FFF2-40B4-BE49-F238E27FC236}">
                <a16:creationId xmlns:a16="http://schemas.microsoft.com/office/drawing/2014/main" id="{8B4FC126-F765-38C6-25EC-72EA408AAC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58041" y="2327260"/>
            <a:ext cx="597623" cy="597623"/>
          </a:xfrm>
          <a:prstGeom prst="rect">
            <a:avLst/>
          </a:prstGeom>
        </p:spPr>
      </p:pic>
      <p:sp>
        <p:nvSpPr>
          <p:cNvPr id="220" name="Freeform 798">
            <a:extLst>
              <a:ext uri="{FF2B5EF4-FFF2-40B4-BE49-F238E27FC236}">
                <a16:creationId xmlns:a16="http://schemas.microsoft.com/office/drawing/2014/main" id="{36C044A0-FBDD-97F5-E46F-C9439225E8DD}"/>
              </a:ext>
            </a:extLst>
          </p:cNvPr>
          <p:cNvSpPr/>
          <p:nvPr/>
        </p:nvSpPr>
        <p:spPr>
          <a:xfrm>
            <a:off x="3681178" y="2092517"/>
            <a:ext cx="1208963" cy="1143643"/>
          </a:xfrm>
          <a:custGeom>
            <a:avLst/>
            <a:gdLst>
              <a:gd name="connsiteX0" fmla="*/ 1208963 w 1208963"/>
              <a:gd name="connsiteY0" fmla="*/ 1143643 h 1143643"/>
              <a:gd name="connsiteX1" fmla="*/ 0 w 1208963"/>
              <a:gd name="connsiteY1" fmla="*/ 1143643 h 1143643"/>
              <a:gd name="connsiteX2" fmla="*/ 0 w 1208963"/>
              <a:gd name="connsiteY2" fmla="*/ 0 h 1143643"/>
              <a:gd name="connsiteX3" fmla="*/ 1208963 w 1208963"/>
              <a:gd name="connsiteY3" fmla="*/ 0 h 1143643"/>
              <a:gd name="connsiteX4" fmla="*/ 1208963 w 1208963"/>
              <a:gd name="connsiteY4" fmla="*/ 1143643 h 1143643"/>
              <a:gd name="connsiteX5" fmla="*/ 11132 w 1208963"/>
              <a:gd name="connsiteY5" fmla="*/ 1133621 h 1143643"/>
              <a:gd name="connsiteX6" fmla="*/ 1198945 w 1208963"/>
              <a:gd name="connsiteY6" fmla="*/ 1133621 h 1143643"/>
              <a:gd name="connsiteX7" fmla="*/ 1198945 w 1208963"/>
              <a:gd name="connsiteY7" fmla="*/ 11136 h 1143643"/>
              <a:gd name="connsiteX8" fmla="*/ 11132 w 1208963"/>
              <a:gd name="connsiteY8" fmla="*/ 11136 h 1143643"/>
              <a:gd name="connsiteX9" fmla="*/ 11132 w 1208963"/>
              <a:gd name="connsiteY9" fmla="*/ 1133621 h 1143643"/>
              <a:gd name="connsiteX10" fmla="*/ 11132 w 1208963"/>
              <a:gd name="connsiteY10" fmla="*/ 1133621 h 114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08963" h="1143643">
                <a:moveTo>
                  <a:pt x="1208963" y="1143643"/>
                </a:moveTo>
                <a:lnTo>
                  <a:pt x="0" y="1143643"/>
                </a:lnTo>
                <a:lnTo>
                  <a:pt x="0" y="0"/>
                </a:lnTo>
                <a:lnTo>
                  <a:pt x="1208963" y="0"/>
                </a:lnTo>
                <a:lnTo>
                  <a:pt x="1208963" y="1143643"/>
                </a:lnTo>
                <a:close/>
                <a:moveTo>
                  <a:pt x="11132" y="1133621"/>
                </a:moveTo>
                <a:lnTo>
                  <a:pt x="1198945" y="1133621"/>
                </a:lnTo>
                <a:lnTo>
                  <a:pt x="1198945" y="11136"/>
                </a:lnTo>
                <a:lnTo>
                  <a:pt x="11132" y="11136"/>
                </a:lnTo>
                <a:lnTo>
                  <a:pt x="11132" y="1133621"/>
                </a:lnTo>
                <a:lnTo>
                  <a:pt x="11132" y="1133621"/>
                </a:ln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6A0440F8-83B9-FB0A-3AC6-9DA8C383AC97}"/>
              </a:ext>
            </a:extLst>
          </p:cNvPr>
          <p:cNvSpPr/>
          <p:nvPr/>
        </p:nvSpPr>
        <p:spPr>
          <a:xfrm>
            <a:off x="3734029" y="1913348"/>
            <a:ext cx="1099680" cy="341632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LLM ORCHESTRATION</a:t>
            </a:r>
          </a:p>
        </p:txBody>
      </p:sp>
      <p:sp>
        <p:nvSpPr>
          <p:cNvPr id="226" name="Freeform 889">
            <a:extLst>
              <a:ext uri="{FF2B5EF4-FFF2-40B4-BE49-F238E27FC236}">
                <a16:creationId xmlns:a16="http://schemas.microsoft.com/office/drawing/2014/main" id="{9521B84C-D462-5FFC-A57B-CCF01B97BA54}"/>
              </a:ext>
            </a:extLst>
          </p:cNvPr>
          <p:cNvSpPr/>
          <p:nvPr/>
        </p:nvSpPr>
        <p:spPr>
          <a:xfrm>
            <a:off x="1060175" y="4894515"/>
            <a:ext cx="2621647" cy="1144756"/>
          </a:xfrm>
          <a:custGeom>
            <a:avLst/>
            <a:gdLst>
              <a:gd name="connsiteX0" fmla="*/ 2621648 w 2621647"/>
              <a:gd name="connsiteY0" fmla="*/ 1144757 h 1144756"/>
              <a:gd name="connsiteX1" fmla="*/ 0 w 2621647"/>
              <a:gd name="connsiteY1" fmla="*/ 1144757 h 1144756"/>
              <a:gd name="connsiteX2" fmla="*/ 0 w 2621647"/>
              <a:gd name="connsiteY2" fmla="*/ 0 h 1144756"/>
              <a:gd name="connsiteX3" fmla="*/ 2621648 w 2621647"/>
              <a:gd name="connsiteY3" fmla="*/ 0 h 1144756"/>
              <a:gd name="connsiteX4" fmla="*/ 2621648 w 2621647"/>
              <a:gd name="connsiteY4" fmla="*/ 1144757 h 1144756"/>
              <a:gd name="connsiteX5" fmla="*/ 2621648 w 2621647"/>
              <a:gd name="connsiteY5" fmla="*/ 1144757 h 1144756"/>
              <a:gd name="connsiteX6" fmla="*/ 11132 w 2621647"/>
              <a:gd name="connsiteY6" fmla="*/ 1133621 h 1144756"/>
              <a:gd name="connsiteX7" fmla="*/ 2610515 w 2621647"/>
              <a:gd name="connsiteY7" fmla="*/ 1133621 h 1144756"/>
              <a:gd name="connsiteX8" fmla="*/ 2610515 w 2621647"/>
              <a:gd name="connsiteY8" fmla="*/ 11136 h 1144756"/>
              <a:gd name="connsiteX9" fmla="*/ 11132 w 2621647"/>
              <a:gd name="connsiteY9" fmla="*/ 11136 h 1144756"/>
              <a:gd name="connsiteX10" fmla="*/ 11132 w 2621647"/>
              <a:gd name="connsiteY10" fmla="*/ 1133621 h 1144756"/>
              <a:gd name="connsiteX11" fmla="*/ 11132 w 2621647"/>
              <a:gd name="connsiteY11" fmla="*/ 1133621 h 114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21647" h="1144756">
                <a:moveTo>
                  <a:pt x="2621648" y="1144757"/>
                </a:moveTo>
                <a:lnTo>
                  <a:pt x="0" y="1144757"/>
                </a:lnTo>
                <a:lnTo>
                  <a:pt x="0" y="0"/>
                </a:lnTo>
                <a:lnTo>
                  <a:pt x="2621648" y="0"/>
                </a:lnTo>
                <a:lnTo>
                  <a:pt x="2621648" y="1144757"/>
                </a:lnTo>
                <a:lnTo>
                  <a:pt x="2621648" y="1144757"/>
                </a:lnTo>
                <a:close/>
                <a:moveTo>
                  <a:pt x="11132" y="1133621"/>
                </a:moveTo>
                <a:lnTo>
                  <a:pt x="2610515" y="1133621"/>
                </a:lnTo>
                <a:lnTo>
                  <a:pt x="2610515" y="11136"/>
                </a:lnTo>
                <a:lnTo>
                  <a:pt x="11132" y="11136"/>
                </a:lnTo>
                <a:lnTo>
                  <a:pt x="11132" y="1133621"/>
                </a:lnTo>
                <a:lnTo>
                  <a:pt x="11132" y="1133621"/>
                </a:ln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6AAEEA4B-88B1-8550-DAB8-1141446E64C7}"/>
              </a:ext>
            </a:extLst>
          </p:cNvPr>
          <p:cNvSpPr/>
          <p:nvPr/>
        </p:nvSpPr>
        <p:spPr>
          <a:xfrm>
            <a:off x="1271408" y="4742583"/>
            <a:ext cx="2211426" cy="341632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RETRIEVAL AUGMENTATION SERVICES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D058C63E-6592-0BAB-50C2-0546D79EF5E0}"/>
              </a:ext>
            </a:extLst>
          </p:cNvPr>
          <p:cNvSpPr txBox="1"/>
          <p:nvPr/>
        </p:nvSpPr>
        <p:spPr>
          <a:xfrm>
            <a:off x="1854490" y="5688462"/>
            <a:ext cx="1141619" cy="3431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defRPr/>
            </a:pPr>
            <a:r>
              <a:rPr lang="en-US" sz="1100" kern="100">
                <a:solidFill>
                  <a:srgbClr val="000000"/>
                </a:solidFill>
                <a:latin typeface="Arial"/>
              </a:rPr>
              <a:t>Knowledge Corpus Data</a:t>
            </a:r>
          </a:p>
        </p:txBody>
      </p:sp>
      <p:pic>
        <p:nvPicPr>
          <p:cNvPr id="229" name="Graphic 228">
            <a:extLst>
              <a:ext uri="{FF2B5EF4-FFF2-40B4-BE49-F238E27FC236}">
                <a16:creationId xmlns:a16="http://schemas.microsoft.com/office/drawing/2014/main" id="{80AB1B6E-67AF-C111-5698-536F971510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95235" y="5141324"/>
            <a:ext cx="563415" cy="563415"/>
          </a:xfrm>
          <a:prstGeom prst="rect">
            <a:avLst/>
          </a:prstGeom>
        </p:spPr>
      </p:pic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25D80765-8C34-7496-0A22-358E054E800C}"/>
              </a:ext>
            </a:extLst>
          </p:cNvPr>
          <p:cNvCxnSpPr>
            <a:cxnSpLocks/>
          </p:cNvCxnSpPr>
          <p:nvPr/>
        </p:nvCxnSpPr>
        <p:spPr>
          <a:xfrm>
            <a:off x="3709228" y="5581948"/>
            <a:ext cx="473962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arrow" w="med" len="sm"/>
            <a:tailEnd type="none" w="med" len="sm"/>
          </a:ln>
          <a:effectLst/>
        </p:spPr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87E8BFE4-6179-2C7E-9406-F2311534CD39}"/>
              </a:ext>
            </a:extLst>
          </p:cNvPr>
          <p:cNvCxnSpPr>
            <a:cxnSpLocks/>
          </p:cNvCxnSpPr>
          <p:nvPr/>
        </p:nvCxnSpPr>
        <p:spPr>
          <a:xfrm flipV="1">
            <a:off x="3975965" y="3329126"/>
            <a:ext cx="0" cy="196933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pic>
        <p:nvPicPr>
          <p:cNvPr id="236" name="Graphic 235">
            <a:extLst>
              <a:ext uri="{FF2B5EF4-FFF2-40B4-BE49-F238E27FC236}">
                <a16:creationId xmlns:a16="http://schemas.microsoft.com/office/drawing/2014/main" id="{FBD44EF6-1D98-D077-E455-EF3D8A05C1B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23447" y="2509644"/>
            <a:ext cx="390525" cy="304800"/>
          </a:xfrm>
          <a:prstGeom prst="rect">
            <a:avLst/>
          </a:prstGeom>
        </p:spPr>
      </p:pic>
      <p:pic>
        <p:nvPicPr>
          <p:cNvPr id="237" name="Graphic 236">
            <a:extLst>
              <a:ext uri="{FF2B5EF4-FFF2-40B4-BE49-F238E27FC236}">
                <a16:creationId xmlns:a16="http://schemas.microsoft.com/office/drawing/2014/main" id="{E594495C-AC81-581A-5437-77FCB03ABA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10500389" y="4164088"/>
            <a:ext cx="476250" cy="476250"/>
          </a:xfrm>
          <a:prstGeom prst="rect">
            <a:avLst/>
          </a:prstGeom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id="{59D4CE76-1F99-B1FF-051F-E19DF72B92E2}"/>
              </a:ext>
            </a:extLst>
          </p:cNvPr>
          <p:cNvSpPr txBox="1"/>
          <p:nvPr/>
        </p:nvSpPr>
        <p:spPr>
          <a:xfrm>
            <a:off x="10340463" y="4634992"/>
            <a:ext cx="735581" cy="165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defRPr/>
            </a:pPr>
            <a:r>
              <a:rPr lang="en-US" sz="1100" kern="100">
                <a:solidFill>
                  <a:srgbClr val="000000"/>
                </a:solidFill>
                <a:latin typeface="Arial"/>
              </a:rPr>
              <a:t>Queues</a:t>
            </a: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34D74E5D-D7A5-5F3B-CAD8-192BE840E5B5}"/>
              </a:ext>
            </a:extLst>
          </p:cNvPr>
          <p:cNvCxnSpPr>
            <a:cxnSpLocks/>
          </p:cNvCxnSpPr>
          <p:nvPr/>
        </p:nvCxnSpPr>
        <p:spPr>
          <a:xfrm flipV="1">
            <a:off x="4183190" y="3236160"/>
            <a:ext cx="0" cy="2345788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302C011C-4844-5295-2FB5-670B45D2354D}"/>
              </a:ext>
            </a:extLst>
          </p:cNvPr>
          <p:cNvCxnSpPr>
            <a:cxnSpLocks/>
          </p:cNvCxnSpPr>
          <p:nvPr/>
        </p:nvCxnSpPr>
        <p:spPr>
          <a:xfrm flipH="1">
            <a:off x="6871737" y="5527168"/>
            <a:ext cx="2222078" cy="0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F4F113EE-707B-A191-D89D-21F62BE1DAC0}"/>
              </a:ext>
            </a:extLst>
          </p:cNvPr>
          <p:cNvCxnSpPr>
            <a:cxnSpLocks/>
          </p:cNvCxnSpPr>
          <p:nvPr/>
        </p:nvCxnSpPr>
        <p:spPr>
          <a:xfrm flipV="1">
            <a:off x="4654415" y="3236160"/>
            <a:ext cx="0" cy="2055014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EB930371-6698-A992-AE0F-0FFB1113D2B5}"/>
              </a:ext>
            </a:extLst>
          </p:cNvPr>
          <p:cNvCxnSpPr>
            <a:cxnSpLocks/>
          </p:cNvCxnSpPr>
          <p:nvPr/>
        </p:nvCxnSpPr>
        <p:spPr>
          <a:xfrm flipH="1">
            <a:off x="4654415" y="5291174"/>
            <a:ext cx="352824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arrow" w="med" len="sm"/>
            <a:tailEnd type="none" w="med" len="sm"/>
          </a:ln>
          <a:effectLst/>
        </p:spPr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54557A83-49B7-A109-4389-B135C44DBB6C}"/>
              </a:ext>
            </a:extLst>
          </p:cNvPr>
          <p:cNvCxnSpPr>
            <a:cxnSpLocks/>
          </p:cNvCxnSpPr>
          <p:nvPr/>
        </p:nvCxnSpPr>
        <p:spPr>
          <a:xfrm flipH="1">
            <a:off x="4447190" y="5581948"/>
            <a:ext cx="621759" cy="0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E53092EB-AE94-30E5-8D92-229E051CCFAB}"/>
              </a:ext>
            </a:extLst>
          </p:cNvPr>
          <p:cNvCxnSpPr>
            <a:cxnSpLocks/>
          </p:cNvCxnSpPr>
          <p:nvPr/>
        </p:nvCxnSpPr>
        <p:spPr>
          <a:xfrm flipH="1" flipV="1">
            <a:off x="4447190" y="3329126"/>
            <a:ext cx="313" cy="2252822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163BE851-D76A-56FF-F8FD-7630B32373C5}"/>
              </a:ext>
            </a:extLst>
          </p:cNvPr>
          <p:cNvSpPr txBox="1"/>
          <p:nvPr/>
        </p:nvSpPr>
        <p:spPr>
          <a:xfrm>
            <a:off x="3170604" y="2252907"/>
            <a:ext cx="2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1</a:t>
            </a:r>
            <a:endParaRPr lang="en-IL" dirty="0">
              <a:solidFill>
                <a:srgbClr val="FFC000"/>
              </a:solidFill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66646BD9-B079-B911-D816-995CEB32FA7D}"/>
              </a:ext>
            </a:extLst>
          </p:cNvPr>
          <p:cNvSpPr txBox="1"/>
          <p:nvPr/>
        </p:nvSpPr>
        <p:spPr>
          <a:xfrm>
            <a:off x="6055736" y="2243528"/>
            <a:ext cx="2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  <a:endParaRPr lang="en-IL" dirty="0">
              <a:solidFill>
                <a:srgbClr val="FFC000"/>
              </a:solidFill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119AB26B-5192-1752-A31E-819A69B4C615}"/>
              </a:ext>
            </a:extLst>
          </p:cNvPr>
          <p:cNvSpPr txBox="1"/>
          <p:nvPr/>
        </p:nvSpPr>
        <p:spPr>
          <a:xfrm>
            <a:off x="6053744" y="2783038"/>
            <a:ext cx="2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3</a:t>
            </a:r>
            <a:endParaRPr lang="en-IL" dirty="0">
              <a:solidFill>
                <a:srgbClr val="FFC000"/>
              </a:solidFill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29896249-F2C4-66FE-DFC4-FAF464DEC8EE}"/>
              </a:ext>
            </a:extLst>
          </p:cNvPr>
          <p:cNvSpPr txBox="1"/>
          <p:nvPr/>
        </p:nvSpPr>
        <p:spPr>
          <a:xfrm>
            <a:off x="3177692" y="2719800"/>
            <a:ext cx="2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4</a:t>
            </a:r>
            <a:endParaRPr lang="en-IL" dirty="0">
              <a:solidFill>
                <a:srgbClr val="FFC000"/>
              </a:solidFill>
            </a:endParaRPr>
          </a:p>
        </p:txBody>
      </p: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3D93EB0F-4F9C-F135-08B9-5AA10BF0A7E7}"/>
              </a:ext>
            </a:extLst>
          </p:cNvPr>
          <p:cNvCxnSpPr>
            <a:cxnSpLocks/>
          </p:cNvCxnSpPr>
          <p:nvPr/>
        </p:nvCxnSpPr>
        <p:spPr>
          <a:xfrm flipH="1">
            <a:off x="3681178" y="5298456"/>
            <a:ext cx="294787" cy="0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D4BD8CC-4EC4-3D6C-4C5D-C022883344DD}"/>
              </a:ext>
            </a:extLst>
          </p:cNvPr>
          <p:cNvCxnSpPr>
            <a:cxnSpLocks/>
          </p:cNvCxnSpPr>
          <p:nvPr/>
        </p:nvCxnSpPr>
        <p:spPr>
          <a:xfrm flipV="1">
            <a:off x="9093815" y="4360748"/>
            <a:ext cx="0" cy="1166420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sp>
        <p:nvSpPr>
          <p:cNvPr id="299" name="Rectangle 298">
            <a:extLst>
              <a:ext uri="{FF2B5EF4-FFF2-40B4-BE49-F238E27FC236}">
                <a16:creationId xmlns:a16="http://schemas.microsoft.com/office/drawing/2014/main" id="{32355AF1-6D5A-7B23-7714-E7B097CC3F8B}"/>
              </a:ext>
            </a:extLst>
          </p:cNvPr>
          <p:cNvSpPr/>
          <p:nvPr/>
        </p:nvSpPr>
        <p:spPr>
          <a:xfrm>
            <a:off x="4277149" y="3246303"/>
            <a:ext cx="7601172" cy="319437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66722662-AE6B-EA74-47FF-A22DEF4CE205}"/>
              </a:ext>
            </a:extLst>
          </p:cNvPr>
          <p:cNvSpPr/>
          <p:nvPr/>
        </p:nvSpPr>
        <p:spPr>
          <a:xfrm>
            <a:off x="8995203" y="1195855"/>
            <a:ext cx="2855933" cy="2020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246AB5-D5CE-053E-91FE-BBBCF4871854}"/>
              </a:ext>
            </a:extLst>
          </p:cNvPr>
          <p:cNvSpPr txBox="1"/>
          <p:nvPr/>
        </p:nvSpPr>
        <p:spPr>
          <a:xfrm>
            <a:off x="4164989" y="3387983"/>
            <a:ext cx="2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</a:t>
            </a:r>
            <a:endParaRPr lang="en-IL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DC524-C882-3E8D-4538-AC8DD93E4383}"/>
              </a:ext>
            </a:extLst>
          </p:cNvPr>
          <p:cNvSpPr txBox="1"/>
          <p:nvPr/>
        </p:nvSpPr>
        <p:spPr>
          <a:xfrm>
            <a:off x="3682683" y="4911665"/>
            <a:ext cx="2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b</a:t>
            </a:r>
            <a:endParaRPr lang="en-IL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76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11CCE-AFE9-89B8-9501-39E18F36B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1">
            <a:extLst>
              <a:ext uri="{FF2B5EF4-FFF2-40B4-BE49-F238E27FC236}">
                <a16:creationId xmlns:a16="http://schemas.microsoft.com/office/drawing/2014/main" id="{22B4C504-32A5-9D20-B7B8-84A5835D720F}"/>
              </a:ext>
            </a:extLst>
          </p:cNvPr>
          <p:cNvSpPr txBox="1">
            <a:spLocks/>
          </p:cNvSpPr>
          <p:nvPr/>
        </p:nvSpPr>
        <p:spPr bwMode="gray">
          <a:xfrm>
            <a:off x="457200" y="457200"/>
            <a:ext cx="11260642" cy="40370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1" kern="100" spc="-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Arcadia Crypto AI Architecture – Function Calling</a:t>
            </a:r>
            <a:endParaRPr lang="en-IL" dirty="0"/>
          </a:p>
        </p:txBody>
      </p:sp>
      <p:sp>
        <p:nvSpPr>
          <p:cNvPr id="188" name="Freeform 798">
            <a:hlinkClick r:id="" action="ppaction://noaction"/>
            <a:extLst>
              <a:ext uri="{FF2B5EF4-FFF2-40B4-BE49-F238E27FC236}">
                <a16:creationId xmlns:a16="http://schemas.microsoft.com/office/drawing/2014/main" id="{789980F0-2C3C-C67C-08F2-7EF1931DE8B1}"/>
              </a:ext>
            </a:extLst>
          </p:cNvPr>
          <p:cNvSpPr/>
          <p:nvPr/>
        </p:nvSpPr>
        <p:spPr>
          <a:xfrm>
            <a:off x="7542301" y="2079457"/>
            <a:ext cx="1208963" cy="1143643"/>
          </a:xfrm>
          <a:custGeom>
            <a:avLst/>
            <a:gdLst>
              <a:gd name="connsiteX0" fmla="*/ 1208963 w 1208963"/>
              <a:gd name="connsiteY0" fmla="*/ 1143643 h 1143643"/>
              <a:gd name="connsiteX1" fmla="*/ 0 w 1208963"/>
              <a:gd name="connsiteY1" fmla="*/ 1143643 h 1143643"/>
              <a:gd name="connsiteX2" fmla="*/ 0 w 1208963"/>
              <a:gd name="connsiteY2" fmla="*/ 0 h 1143643"/>
              <a:gd name="connsiteX3" fmla="*/ 1208963 w 1208963"/>
              <a:gd name="connsiteY3" fmla="*/ 0 h 1143643"/>
              <a:gd name="connsiteX4" fmla="*/ 1208963 w 1208963"/>
              <a:gd name="connsiteY4" fmla="*/ 1143643 h 1143643"/>
              <a:gd name="connsiteX5" fmla="*/ 11132 w 1208963"/>
              <a:gd name="connsiteY5" fmla="*/ 1133621 h 1143643"/>
              <a:gd name="connsiteX6" fmla="*/ 1198945 w 1208963"/>
              <a:gd name="connsiteY6" fmla="*/ 1133621 h 1143643"/>
              <a:gd name="connsiteX7" fmla="*/ 1198945 w 1208963"/>
              <a:gd name="connsiteY7" fmla="*/ 11136 h 1143643"/>
              <a:gd name="connsiteX8" fmla="*/ 11132 w 1208963"/>
              <a:gd name="connsiteY8" fmla="*/ 11136 h 1143643"/>
              <a:gd name="connsiteX9" fmla="*/ 11132 w 1208963"/>
              <a:gd name="connsiteY9" fmla="*/ 1133621 h 1143643"/>
              <a:gd name="connsiteX10" fmla="*/ 11132 w 1208963"/>
              <a:gd name="connsiteY10" fmla="*/ 1133621 h 114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08963" h="1143643">
                <a:moveTo>
                  <a:pt x="1208963" y="1143643"/>
                </a:moveTo>
                <a:lnTo>
                  <a:pt x="0" y="1143643"/>
                </a:lnTo>
                <a:lnTo>
                  <a:pt x="0" y="0"/>
                </a:lnTo>
                <a:lnTo>
                  <a:pt x="1208963" y="0"/>
                </a:lnTo>
                <a:lnTo>
                  <a:pt x="1208963" y="1143643"/>
                </a:lnTo>
                <a:close/>
                <a:moveTo>
                  <a:pt x="11132" y="1133621"/>
                </a:moveTo>
                <a:lnTo>
                  <a:pt x="1198945" y="1133621"/>
                </a:lnTo>
                <a:lnTo>
                  <a:pt x="1198945" y="11136"/>
                </a:lnTo>
                <a:lnTo>
                  <a:pt x="11132" y="11136"/>
                </a:lnTo>
                <a:lnTo>
                  <a:pt x="11132" y="1133621"/>
                </a:lnTo>
                <a:lnTo>
                  <a:pt x="11132" y="1133621"/>
                </a:ln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Freeform 888">
            <a:extLst>
              <a:ext uri="{FF2B5EF4-FFF2-40B4-BE49-F238E27FC236}">
                <a16:creationId xmlns:a16="http://schemas.microsoft.com/office/drawing/2014/main" id="{D9D6AA93-A8DB-0324-5C0D-08DB63A6B736}"/>
              </a:ext>
            </a:extLst>
          </p:cNvPr>
          <p:cNvSpPr/>
          <p:nvPr/>
        </p:nvSpPr>
        <p:spPr>
          <a:xfrm>
            <a:off x="5656732" y="5226385"/>
            <a:ext cx="454196" cy="465474"/>
          </a:xfrm>
          <a:custGeom>
            <a:avLst/>
            <a:gdLst>
              <a:gd name="connsiteX0" fmla="*/ 454197 w 454196"/>
              <a:gd name="connsiteY0" fmla="*/ 139197 h 465474"/>
              <a:gd name="connsiteX1" fmla="*/ 454197 w 454196"/>
              <a:gd name="connsiteY1" fmla="*/ 139197 h 465474"/>
              <a:gd name="connsiteX2" fmla="*/ 331742 w 454196"/>
              <a:gd name="connsiteY2" fmla="*/ 71269 h 465474"/>
              <a:gd name="connsiteX3" fmla="*/ 331742 w 454196"/>
              <a:gd name="connsiteY3" fmla="*/ 32294 h 465474"/>
              <a:gd name="connsiteX4" fmla="*/ 326176 w 454196"/>
              <a:gd name="connsiteY4" fmla="*/ 26726 h 465474"/>
              <a:gd name="connsiteX5" fmla="*/ 141380 w 454196"/>
              <a:gd name="connsiteY5" fmla="*/ 26726 h 465474"/>
              <a:gd name="connsiteX6" fmla="*/ 110210 w 454196"/>
              <a:gd name="connsiteY6" fmla="*/ 0 h 465474"/>
              <a:gd name="connsiteX7" fmla="*/ 77926 w 454196"/>
              <a:gd name="connsiteY7" fmla="*/ 32294 h 465474"/>
              <a:gd name="connsiteX8" fmla="*/ 110210 w 454196"/>
              <a:gd name="connsiteY8" fmla="*/ 64587 h 465474"/>
              <a:gd name="connsiteX9" fmla="*/ 141380 w 454196"/>
              <a:gd name="connsiteY9" fmla="*/ 37862 h 465474"/>
              <a:gd name="connsiteX10" fmla="*/ 320610 w 454196"/>
              <a:gd name="connsiteY10" fmla="*/ 37862 h 465474"/>
              <a:gd name="connsiteX11" fmla="*/ 320610 w 454196"/>
              <a:gd name="connsiteY11" fmla="*/ 71269 h 465474"/>
              <a:gd name="connsiteX12" fmla="*/ 198155 w 454196"/>
              <a:gd name="connsiteY12" fmla="*/ 139197 h 465474"/>
              <a:gd name="connsiteX13" fmla="*/ 198155 w 454196"/>
              <a:gd name="connsiteY13" fmla="*/ 142538 h 465474"/>
              <a:gd name="connsiteX14" fmla="*/ 198155 w 454196"/>
              <a:gd name="connsiteY14" fmla="*/ 142538 h 465474"/>
              <a:gd name="connsiteX15" fmla="*/ 198155 w 454196"/>
              <a:gd name="connsiteY15" fmla="*/ 160355 h 465474"/>
              <a:gd name="connsiteX16" fmla="*/ 63454 w 454196"/>
              <a:gd name="connsiteY16" fmla="*/ 160355 h 465474"/>
              <a:gd name="connsiteX17" fmla="*/ 32284 w 454196"/>
              <a:gd name="connsiteY17" fmla="*/ 133629 h 465474"/>
              <a:gd name="connsiteX18" fmla="*/ 0 w 454196"/>
              <a:gd name="connsiteY18" fmla="*/ 165923 h 465474"/>
              <a:gd name="connsiteX19" fmla="*/ 32284 w 454196"/>
              <a:gd name="connsiteY19" fmla="*/ 198217 h 465474"/>
              <a:gd name="connsiteX20" fmla="*/ 63454 w 454196"/>
              <a:gd name="connsiteY20" fmla="*/ 171491 h 465474"/>
              <a:gd name="connsiteX21" fmla="*/ 198155 w 454196"/>
              <a:gd name="connsiteY21" fmla="*/ 171491 h 465474"/>
              <a:gd name="connsiteX22" fmla="*/ 198155 w 454196"/>
              <a:gd name="connsiteY22" fmla="*/ 293984 h 465474"/>
              <a:gd name="connsiteX23" fmla="*/ 63454 w 454196"/>
              <a:gd name="connsiteY23" fmla="*/ 293984 h 465474"/>
              <a:gd name="connsiteX24" fmla="*/ 32284 w 454196"/>
              <a:gd name="connsiteY24" fmla="*/ 267258 h 465474"/>
              <a:gd name="connsiteX25" fmla="*/ 0 w 454196"/>
              <a:gd name="connsiteY25" fmla="*/ 299552 h 465474"/>
              <a:gd name="connsiteX26" fmla="*/ 32284 w 454196"/>
              <a:gd name="connsiteY26" fmla="*/ 331846 h 465474"/>
              <a:gd name="connsiteX27" fmla="*/ 63454 w 454196"/>
              <a:gd name="connsiteY27" fmla="*/ 305120 h 465474"/>
              <a:gd name="connsiteX28" fmla="*/ 198155 w 454196"/>
              <a:gd name="connsiteY28" fmla="*/ 305120 h 465474"/>
              <a:gd name="connsiteX29" fmla="*/ 198155 w 454196"/>
              <a:gd name="connsiteY29" fmla="*/ 326278 h 465474"/>
              <a:gd name="connsiteX30" fmla="*/ 320610 w 454196"/>
              <a:gd name="connsiteY30" fmla="*/ 394206 h 465474"/>
              <a:gd name="connsiteX31" fmla="*/ 320610 w 454196"/>
              <a:gd name="connsiteY31" fmla="*/ 427613 h 465474"/>
              <a:gd name="connsiteX32" fmla="*/ 141380 w 454196"/>
              <a:gd name="connsiteY32" fmla="*/ 427613 h 465474"/>
              <a:gd name="connsiteX33" fmla="*/ 110210 w 454196"/>
              <a:gd name="connsiteY33" fmla="*/ 400888 h 465474"/>
              <a:gd name="connsiteX34" fmla="*/ 77926 w 454196"/>
              <a:gd name="connsiteY34" fmla="*/ 433181 h 465474"/>
              <a:gd name="connsiteX35" fmla="*/ 110210 w 454196"/>
              <a:gd name="connsiteY35" fmla="*/ 465475 h 465474"/>
              <a:gd name="connsiteX36" fmla="*/ 141380 w 454196"/>
              <a:gd name="connsiteY36" fmla="*/ 438749 h 465474"/>
              <a:gd name="connsiteX37" fmla="*/ 326176 w 454196"/>
              <a:gd name="connsiteY37" fmla="*/ 438749 h 465474"/>
              <a:gd name="connsiteX38" fmla="*/ 331742 w 454196"/>
              <a:gd name="connsiteY38" fmla="*/ 433181 h 465474"/>
              <a:gd name="connsiteX39" fmla="*/ 331742 w 454196"/>
              <a:gd name="connsiteY39" fmla="*/ 394206 h 465474"/>
              <a:gd name="connsiteX40" fmla="*/ 454197 w 454196"/>
              <a:gd name="connsiteY40" fmla="*/ 326278 h 465474"/>
              <a:gd name="connsiteX41" fmla="*/ 454197 w 454196"/>
              <a:gd name="connsiteY41" fmla="*/ 281735 h 465474"/>
              <a:gd name="connsiteX42" fmla="*/ 454197 w 454196"/>
              <a:gd name="connsiteY42" fmla="*/ 281735 h 465474"/>
              <a:gd name="connsiteX43" fmla="*/ 454197 w 454196"/>
              <a:gd name="connsiteY43" fmla="*/ 276167 h 465474"/>
              <a:gd name="connsiteX44" fmla="*/ 454197 w 454196"/>
              <a:gd name="connsiteY44" fmla="*/ 276167 h 465474"/>
              <a:gd name="connsiteX45" fmla="*/ 454197 w 454196"/>
              <a:gd name="connsiteY45" fmla="*/ 216034 h 465474"/>
              <a:gd name="connsiteX46" fmla="*/ 454197 w 454196"/>
              <a:gd name="connsiteY46" fmla="*/ 216034 h 465474"/>
              <a:gd name="connsiteX47" fmla="*/ 454197 w 454196"/>
              <a:gd name="connsiteY47" fmla="*/ 210466 h 465474"/>
              <a:gd name="connsiteX48" fmla="*/ 454197 w 454196"/>
              <a:gd name="connsiteY48" fmla="*/ 210466 h 465474"/>
              <a:gd name="connsiteX49" fmla="*/ 454197 w 454196"/>
              <a:gd name="connsiteY49" fmla="*/ 139197 h 465474"/>
              <a:gd name="connsiteX50" fmla="*/ 454197 w 454196"/>
              <a:gd name="connsiteY50" fmla="*/ 139197 h 465474"/>
              <a:gd name="connsiteX51" fmla="*/ 454197 w 454196"/>
              <a:gd name="connsiteY51" fmla="*/ 139197 h 465474"/>
              <a:gd name="connsiteX52" fmla="*/ 110210 w 454196"/>
              <a:gd name="connsiteY52" fmla="*/ 53452 h 465474"/>
              <a:gd name="connsiteX53" fmla="*/ 89058 w 454196"/>
              <a:gd name="connsiteY53" fmla="*/ 32294 h 465474"/>
              <a:gd name="connsiteX54" fmla="*/ 110210 w 454196"/>
              <a:gd name="connsiteY54" fmla="*/ 11136 h 465474"/>
              <a:gd name="connsiteX55" fmla="*/ 131361 w 454196"/>
              <a:gd name="connsiteY55" fmla="*/ 32294 h 465474"/>
              <a:gd name="connsiteX56" fmla="*/ 110210 w 454196"/>
              <a:gd name="connsiteY56" fmla="*/ 53452 h 465474"/>
              <a:gd name="connsiteX57" fmla="*/ 32284 w 454196"/>
              <a:gd name="connsiteY57" fmla="*/ 187081 h 465474"/>
              <a:gd name="connsiteX58" fmla="*/ 11132 w 454196"/>
              <a:gd name="connsiteY58" fmla="*/ 165923 h 465474"/>
              <a:gd name="connsiteX59" fmla="*/ 32284 w 454196"/>
              <a:gd name="connsiteY59" fmla="*/ 144765 h 465474"/>
              <a:gd name="connsiteX60" fmla="*/ 53435 w 454196"/>
              <a:gd name="connsiteY60" fmla="*/ 165923 h 465474"/>
              <a:gd name="connsiteX61" fmla="*/ 32284 w 454196"/>
              <a:gd name="connsiteY61" fmla="*/ 187081 h 465474"/>
              <a:gd name="connsiteX62" fmla="*/ 32284 w 454196"/>
              <a:gd name="connsiteY62" fmla="*/ 320710 h 465474"/>
              <a:gd name="connsiteX63" fmla="*/ 11132 w 454196"/>
              <a:gd name="connsiteY63" fmla="*/ 299552 h 465474"/>
              <a:gd name="connsiteX64" fmla="*/ 32284 w 454196"/>
              <a:gd name="connsiteY64" fmla="*/ 278394 h 465474"/>
              <a:gd name="connsiteX65" fmla="*/ 53435 w 454196"/>
              <a:gd name="connsiteY65" fmla="*/ 299552 h 465474"/>
              <a:gd name="connsiteX66" fmla="*/ 32284 w 454196"/>
              <a:gd name="connsiteY66" fmla="*/ 320710 h 465474"/>
              <a:gd name="connsiteX67" fmla="*/ 110210 w 454196"/>
              <a:gd name="connsiteY67" fmla="*/ 454339 h 465474"/>
              <a:gd name="connsiteX68" fmla="*/ 89058 w 454196"/>
              <a:gd name="connsiteY68" fmla="*/ 433181 h 465474"/>
              <a:gd name="connsiteX69" fmla="*/ 110210 w 454196"/>
              <a:gd name="connsiteY69" fmla="*/ 412023 h 465474"/>
              <a:gd name="connsiteX70" fmla="*/ 131361 w 454196"/>
              <a:gd name="connsiteY70" fmla="*/ 433181 h 465474"/>
              <a:gd name="connsiteX71" fmla="*/ 110210 w 454196"/>
              <a:gd name="connsiteY71" fmla="*/ 454339 h 465474"/>
              <a:gd name="connsiteX72" fmla="*/ 209287 w 454196"/>
              <a:gd name="connsiteY72" fmla="*/ 167036 h 465474"/>
              <a:gd name="connsiteX73" fmla="*/ 326176 w 454196"/>
              <a:gd name="connsiteY73" fmla="*/ 207125 h 465474"/>
              <a:gd name="connsiteX74" fmla="*/ 443065 w 454196"/>
              <a:gd name="connsiteY74" fmla="*/ 167036 h 465474"/>
              <a:gd name="connsiteX75" fmla="*/ 443065 w 454196"/>
              <a:gd name="connsiteY75" fmla="*/ 201557 h 465474"/>
              <a:gd name="connsiteX76" fmla="*/ 443065 w 454196"/>
              <a:gd name="connsiteY76" fmla="*/ 201557 h 465474"/>
              <a:gd name="connsiteX77" fmla="*/ 326176 w 454196"/>
              <a:gd name="connsiteY77" fmla="*/ 258350 h 465474"/>
              <a:gd name="connsiteX78" fmla="*/ 209287 w 454196"/>
              <a:gd name="connsiteY78" fmla="*/ 201557 h 465474"/>
              <a:gd name="connsiteX79" fmla="*/ 209287 w 454196"/>
              <a:gd name="connsiteY79" fmla="*/ 201557 h 465474"/>
              <a:gd name="connsiteX80" fmla="*/ 209287 w 454196"/>
              <a:gd name="connsiteY80" fmla="*/ 167036 h 465474"/>
              <a:gd name="connsiteX81" fmla="*/ 209287 w 454196"/>
              <a:gd name="connsiteY81" fmla="*/ 167036 h 465474"/>
              <a:gd name="connsiteX82" fmla="*/ 209287 w 454196"/>
              <a:gd name="connsiteY82" fmla="*/ 229397 h 465474"/>
              <a:gd name="connsiteX83" fmla="*/ 326176 w 454196"/>
              <a:gd name="connsiteY83" fmla="*/ 269486 h 465474"/>
              <a:gd name="connsiteX84" fmla="*/ 443065 w 454196"/>
              <a:gd name="connsiteY84" fmla="*/ 229397 h 465474"/>
              <a:gd name="connsiteX85" fmla="*/ 443065 w 454196"/>
              <a:gd name="connsiteY85" fmla="*/ 263918 h 465474"/>
              <a:gd name="connsiteX86" fmla="*/ 443065 w 454196"/>
              <a:gd name="connsiteY86" fmla="*/ 263918 h 465474"/>
              <a:gd name="connsiteX87" fmla="*/ 326176 w 454196"/>
              <a:gd name="connsiteY87" fmla="*/ 320710 h 465474"/>
              <a:gd name="connsiteX88" fmla="*/ 209287 w 454196"/>
              <a:gd name="connsiteY88" fmla="*/ 263918 h 465474"/>
              <a:gd name="connsiteX89" fmla="*/ 209287 w 454196"/>
              <a:gd name="connsiteY89" fmla="*/ 263918 h 465474"/>
              <a:gd name="connsiteX90" fmla="*/ 209287 w 454196"/>
              <a:gd name="connsiteY90" fmla="*/ 229397 h 465474"/>
              <a:gd name="connsiteX91" fmla="*/ 209287 w 454196"/>
              <a:gd name="connsiteY91" fmla="*/ 229397 h 465474"/>
              <a:gd name="connsiteX92" fmla="*/ 320610 w 454196"/>
              <a:gd name="connsiteY92" fmla="*/ 82405 h 465474"/>
              <a:gd name="connsiteX93" fmla="*/ 320610 w 454196"/>
              <a:gd name="connsiteY93" fmla="*/ 132516 h 465474"/>
              <a:gd name="connsiteX94" fmla="*/ 326176 w 454196"/>
              <a:gd name="connsiteY94" fmla="*/ 138084 h 465474"/>
              <a:gd name="connsiteX95" fmla="*/ 331742 w 454196"/>
              <a:gd name="connsiteY95" fmla="*/ 132516 h 465474"/>
              <a:gd name="connsiteX96" fmla="*/ 331742 w 454196"/>
              <a:gd name="connsiteY96" fmla="*/ 82405 h 465474"/>
              <a:gd name="connsiteX97" fmla="*/ 443065 w 454196"/>
              <a:gd name="connsiteY97" fmla="*/ 139197 h 465474"/>
              <a:gd name="connsiteX98" fmla="*/ 326176 w 454196"/>
              <a:gd name="connsiteY98" fmla="*/ 195989 h 465474"/>
              <a:gd name="connsiteX99" fmla="*/ 209287 w 454196"/>
              <a:gd name="connsiteY99" fmla="*/ 139197 h 465474"/>
              <a:gd name="connsiteX100" fmla="*/ 320610 w 454196"/>
              <a:gd name="connsiteY100" fmla="*/ 82405 h 465474"/>
              <a:gd name="connsiteX101" fmla="*/ 326176 w 454196"/>
              <a:gd name="connsiteY101" fmla="*/ 383070 h 465474"/>
              <a:gd name="connsiteX102" fmla="*/ 209287 w 454196"/>
              <a:gd name="connsiteY102" fmla="*/ 326278 h 465474"/>
              <a:gd name="connsiteX103" fmla="*/ 209287 w 454196"/>
              <a:gd name="connsiteY103" fmla="*/ 291757 h 465474"/>
              <a:gd name="connsiteX104" fmla="*/ 326176 w 454196"/>
              <a:gd name="connsiteY104" fmla="*/ 331846 h 465474"/>
              <a:gd name="connsiteX105" fmla="*/ 443065 w 454196"/>
              <a:gd name="connsiteY105" fmla="*/ 291757 h 465474"/>
              <a:gd name="connsiteX106" fmla="*/ 443065 w 454196"/>
              <a:gd name="connsiteY106" fmla="*/ 326278 h 465474"/>
              <a:gd name="connsiteX107" fmla="*/ 326176 w 454196"/>
              <a:gd name="connsiteY107" fmla="*/ 383070 h 46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454196" h="465474">
                <a:moveTo>
                  <a:pt x="454197" y="139197"/>
                </a:moveTo>
                <a:lnTo>
                  <a:pt x="454197" y="139197"/>
                </a:lnTo>
                <a:cubicBezTo>
                  <a:pt x="454197" y="102449"/>
                  <a:pt x="400761" y="73496"/>
                  <a:pt x="331742" y="71269"/>
                </a:cubicBezTo>
                <a:lnTo>
                  <a:pt x="331742" y="32294"/>
                </a:lnTo>
                <a:cubicBezTo>
                  <a:pt x="331742" y="28953"/>
                  <a:pt x="329515" y="26726"/>
                  <a:pt x="326176" y="26726"/>
                </a:cubicBezTo>
                <a:lnTo>
                  <a:pt x="141380" y="26726"/>
                </a:lnTo>
                <a:cubicBezTo>
                  <a:pt x="139153" y="12249"/>
                  <a:pt x="125795" y="0"/>
                  <a:pt x="110210" y="0"/>
                </a:cubicBezTo>
                <a:cubicBezTo>
                  <a:pt x="92398" y="0"/>
                  <a:pt x="77926" y="14476"/>
                  <a:pt x="77926" y="32294"/>
                </a:cubicBezTo>
                <a:cubicBezTo>
                  <a:pt x="77926" y="50111"/>
                  <a:pt x="92398" y="64587"/>
                  <a:pt x="110210" y="64587"/>
                </a:cubicBezTo>
                <a:cubicBezTo>
                  <a:pt x="125795" y="64587"/>
                  <a:pt x="139153" y="53452"/>
                  <a:pt x="141380" y="37862"/>
                </a:cubicBezTo>
                <a:lnTo>
                  <a:pt x="320610" y="37862"/>
                </a:lnTo>
                <a:lnTo>
                  <a:pt x="320610" y="71269"/>
                </a:lnTo>
                <a:cubicBezTo>
                  <a:pt x="251590" y="72382"/>
                  <a:pt x="198155" y="102449"/>
                  <a:pt x="198155" y="139197"/>
                </a:cubicBezTo>
                <a:lnTo>
                  <a:pt x="198155" y="142538"/>
                </a:lnTo>
                <a:lnTo>
                  <a:pt x="198155" y="142538"/>
                </a:lnTo>
                <a:lnTo>
                  <a:pt x="198155" y="160355"/>
                </a:lnTo>
                <a:lnTo>
                  <a:pt x="63454" y="160355"/>
                </a:lnTo>
                <a:cubicBezTo>
                  <a:pt x="61227" y="145879"/>
                  <a:pt x="47869" y="133629"/>
                  <a:pt x="32284" y="133629"/>
                </a:cubicBezTo>
                <a:cubicBezTo>
                  <a:pt x="14472" y="133629"/>
                  <a:pt x="0" y="148106"/>
                  <a:pt x="0" y="165923"/>
                </a:cubicBezTo>
                <a:cubicBezTo>
                  <a:pt x="0" y="183740"/>
                  <a:pt x="14472" y="198217"/>
                  <a:pt x="32284" y="198217"/>
                </a:cubicBezTo>
                <a:cubicBezTo>
                  <a:pt x="47869" y="198217"/>
                  <a:pt x="61227" y="187081"/>
                  <a:pt x="63454" y="171491"/>
                </a:cubicBezTo>
                <a:lnTo>
                  <a:pt x="198155" y="171491"/>
                </a:lnTo>
                <a:lnTo>
                  <a:pt x="198155" y="293984"/>
                </a:lnTo>
                <a:lnTo>
                  <a:pt x="63454" y="293984"/>
                </a:lnTo>
                <a:cubicBezTo>
                  <a:pt x="61227" y="279508"/>
                  <a:pt x="47869" y="267258"/>
                  <a:pt x="32284" y="267258"/>
                </a:cubicBezTo>
                <a:cubicBezTo>
                  <a:pt x="14472" y="267258"/>
                  <a:pt x="0" y="281735"/>
                  <a:pt x="0" y="299552"/>
                </a:cubicBezTo>
                <a:cubicBezTo>
                  <a:pt x="0" y="317369"/>
                  <a:pt x="14472" y="331846"/>
                  <a:pt x="32284" y="331846"/>
                </a:cubicBezTo>
                <a:cubicBezTo>
                  <a:pt x="47869" y="331846"/>
                  <a:pt x="61227" y="320710"/>
                  <a:pt x="63454" y="305120"/>
                </a:cubicBezTo>
                <a:lnTo>
                  <a:pt x="198155" y="305120"/>
                </a:lnTo>
                <a:lnTo>
                  <a:pt x="198155" y="326278"/>
                </a:lnTo>
                <a:cubicBezTo>
                  <a:pt x="198155" y="363026"/>
                  <a:pt x="251590" y="391979"/>
                  <a:pt x="320610" y="394206"/>
                </a:cubicBezTo>
                <a:lnTo>
                  <a:pt x="320610" y="427613"/>
                </a:lnTo>
                <a:lnTo>
                  <a:pt x="141380" y="427613"/>
                </a:lnTo>
                <a:cubicBezTo>
                  <a:pt x="139153" y="413137"/>
                  <a:pt x="125795" y="400888"/>
                  <a:pt x="110210" y="400888"/>
                </a:cubicBezTo>
                <a:cubicBezTo>
                  <a:pt x="92398" y="400888"/>
                  <a:pt x="77926" y="415364"/>
                  <a:pt x="77926" y="433181"/>
                </a:cubicBezTo>
                <a:cubicBezTo>
                  <a:pt x="77926" y="450998"/>
                  <a:pt x="92398" y="465475"/>
                  <a:pt x="110210" y="465475"/>
                </a:cubicBezTo>
                <a:cubicBezTo>
                  <a:pt x="125795" y="465475"/>
                  <a:pt x="139153" y="454339"/>
                  <a:pt x="141380" y="438749"/>
                </a:cubicBezTo>
                <a:lnTo>
                  <a:pt x="326176" y="438749"/>
                </a:lnTo>
                <a:cubicBezTo>
                  <a:pt x="329515" y="438749"/>
                  <a:pt x="331742" y="436522"/>
                  <a:pt x="331742" y="433181"/>
                </a:cubicBezTo>
                <a:lnTo>
                  <a:pt x="331742" y="394206"/>
                </a:lnTo>
                <a:cubicBezTo>
                  <a:pt x="400761" y="393093"/>
                  <a:pt x="454197" y="363026"/>
                  <a:pt x="454197" y="326278"/>
                </a:cubicBezTo>
                <a:lnTo>
                  <a:pt x="454197" y="281735"/>
                </a:lnTo>
                <a:lnTo>
                  <a:pt x="454197" y="281735"/>
                </a:lnTo>
                <a:lnTo>
                  <a:pt x="454197" y="276167"/>
                </a:lnTo>
                <a:lnTo>
                  <a:pt x="454197" y="276167"/>
                </a:lnTo>
                <a:lnTo>
                  <a:pt x="454197" y="216034"/>
                </a:lnTo>
                <a:lnTo>
                  <a:pt x="454197" y="216034"/>
                </a:lnTo>
                <a:lnTo>
                  <a:pt x="454197" y="210466"/>
                </a:lnTo>
                <a:lnTo>
                  <a:pt x="454197" y="210466"/>
                </a:lnTo>
                <a:lnTo>
                  <a:pt x="454197" y="139197"/>
                </a:lnTo>
                <a:lnTo>
                  <a:pt x="454197" y="139197"/>
                </a:lnTo>
                <a:lnTo>
                  <a:pt x="454197" y="139197"/>
                </a:lnTo>
                <a:close/>
                <a:moveTo>
                  <a:pt x="110210" y="53452"/>
                </a:moveTo>
                <a:cubicBezTo>
                  <a:pt x="99077" y="53452"/>
                  <a:pt x="89058" y="44543"/>
                  <a:pt x="89058" y="32294"/>
                </a:cubicBezTo>
                <a:cubicBezTo>
                  <a:pt x="89058" y="20044"/>
                  <a:pt x="97964" y="11136"/>
                  <a:pt x="110210" y="11136"/>
                </a:cubicBezTo>
                <a:cubicBezTo>
                  <a:pt x="122455" y="11136"/>
                  <a:pt x="131361" y="21158"/>
                  <a:pt x="131361" y="32294"/>
                </a:cubicBezTo>
                <a:cubicBezTo>
                  <a:pt x="131361" y="43430"/>
                  <a:pt x="121342" y="53452"/>
                  <a:pt x="110210" y="53452"/>
                </a:cubicBezTo>
                <a:close/>
                <a:moveTo>
                  <a:pt x="32284" y="187081"/>
                </a:moveTo>
                <a:cubicBezTo>
                  <a:pt x="21152" y="187081"/>
                  <a:pt x="11132" y="178172"/>
                  <a:pt x="11132" y="165923"/>
                </a:cubicBezTo>
                <a:cubicBezTo>
                  <a:pt x="11132" y="153674"/>
                  <a:pt x="20039" y="144765"/>
                  <a:pt x="32284" y="144765"/>
                </a:cubicBezTo>
                <a:cubicBezTo>
                  <a:pt x="44529" y="144765"/>
                  <a:pt x="53435" y="154787"/>
                  <a:pt x="53435" y="165923"/>
                </a:cubicBezTo>
                <a:cubicBezTo>
                  <a:pt x="53435" y="177059"/>
                  <a:pt x="43416" y="187081"/>
                  <a:pt x="32284" y="187081"/>
                </a:cubicBezTo>
                <a:close/>
                <a:moveTo>
                  <a:pt x="32284" y="320710"/>
                </a:moveTo>
                <a:cubicBezTo>
                  <a:pt x="21152" y="320710"/>
                  <a:pt x="11132" y="311801"/>
                  <a:pt x="11132" y="299552"/>
                </a:cubicBezTo>
                <a:cubicBezTo>
                  <a:pt x="11132" y="287303"/>
                  <a:pt x="20039" y="278394"/>
                  <a:pt x="32284" y="278394"/>
                </a:cubicBezTo>
                <a:cubicBezTo>
                  <a:pt x="44529" y="278394"/>
                  <a:pt x="53435" y="288416"/>
                  <a:pt x="53435" y="299552"/>
                </a:cubicBezTo>
                <a:cubicBezTo>
                  <a:pt x="53435" y="310688"/>
                  <a:pt x="43416" y="320710"/>
                  <a:pt x="32284" y="320710"/>
                </a:cubicBezTo>
                <a:close/>
                <a:moveTo>
                  <a:pt x="110210" y="454339"/>
                </a:moveTo>
                <a:cubicBezTo>
                  <a:pt x="99077" y="454339"/>
                  <a:pt x="89058" y="445431"/>
                  <a:pt x="89058" y="433181"/>
                </a:cubicBezTo>
                <a:cubicBezTo>
                  <a:pt x="89058" y="420932"/>
                  <a:pt x="97964" y="412023"/>
                  <a:pt x="110210" y="412023"/>
                </a:cubicBezTo>
                <a:cubicBezTo>
                  <a:pt x="122455" y="412023"/>
                  <a:pt x="131361" y="420932"/>
                  <a:pt x="131361" y="433181"/>
                </a:cubicBezTo>
                <a:cubicBezTo>
                  <a:pt x="131361" y="445431"/>
                  <a:pt x="121342" y="454339"/>
                  <a:pt x="110210" y="454339"/>
                </a:cubicBezTo>
                <a:close/>
                <a:moveTo>
                  <a:pt x="209287" y="167036"/>
                </a:moveTo>
                <a:cubicBezTo>
                  <a:pt x="229325" y="190422"/>
                  <a:pt x="273854" y="207125"/>
                  <a:pt x="326176" y="207125"/>
                </a:cubicBezTo>
                <a:cubicBezTo>
                  <a:pt x="378497" y="207125"/>
                  <a:pt x="423026" y="190422"/>
                  <a:pt x="443065" y="167036"/>
                </a:cubicBezTo>
                <a:lnTo>
                  <a:pt x="443065" y="201557"/>
                </a:lnTo>
                <a:lnTo>
                  <a:pt x="443065" y="201557"/>
                </a:lnTo>
                <a:cubicBezTo>
                  <a:pt x="443065" y="232738"/>
                  <a:pt x="389629" y="258350"/>
                  <a:pt x="326176" y="258350"/>
                </a:cubicBezTo>
                <a:cubicBezTo>
                  <a:pt x="262722" y="258350"/>
                  <a:pt x="209287" y="232738"/>
                  <a:pt x="209287" y="201557"/>
                </a:cubicBezTo>
                <a:lnTo>
                  <a:pt x="209287" y="201557"/>
                </a:lnTo>
                <a:lnTo>
                  <a:pt x="209287" y="167036"/>
                </a:lnTo>
                <a:lnTo>
                  <a:pt x="209287" y="167036"/>
                </a:lnTo>
                <a:close/>
                <a:moveTo>
                  <a:pt x="209287" y="229397"/>
                </a:moveTo>
                <a:cubicBezTo>
                  <a:pt x="229325" y="252782"/>
                  <a:pt x="273854" y="269486"/>
                  <a:pt x="326176" y="269486"/>
                </a:cubicBezTo>
                <a:cubicBezTo>
                  <a:pt x="378497" y="269486"/>
                  <a:pt x="423026" y="252782"/>
                  <a:pt x="443065" y="229397"/>
                </a:cubicBezTo>
                <a:lnTo>
                  <a:pt x="443065" y="263918"/>
                </a:lnTo>
                <a:lnTo>
                  <a:pt x="443065" y="263918"/>
                </a:lnTo>
                <a:cubicBezTo>
                  <a:pt x="443065" y="295098"/>
                  <a:pt x="389629" y="320710"/>
                  <a:pt x="326176" y="320710"/>
                </a:cubicBezTo>
                <a:cubicBezTo>
                  <a:pt x="262722" y="320710"/>
                  <a:pt x="209287" y="295098"/>
                  <a:pt x="209287" y="263918"/>
                </a:cubicBezTo>
                <a:lnTo>
                  <a:pt x="209287" y="263918"/>
                </a:lnTo>
                <a:lnTo>
                  <a:pt x="209287" y="229397"/>
                </a:lnTo>
                <a:lnTo>
                  <a:pt x="209287" y="229397"/>
                </a:lnTo>
                <a:close/>
                <a:moveTo>
                  <a:pt x="320610" y="82405"/>
                </a:moveTo>
                <a:lnTo>
                  <a:pt x="320610" y="132516"/>
                </a:lnTo>
                <a:cubicBezTo>
                  <a:pt x="320610" y="135856"/>
                  <a:pt x="322836" y="138084"/>
                  <a:pt x="326176" y="138084"/>
                </a:cubicBezTo>
                <a:cubicBezTo>
                  <a:pt x="329515" y="138084"/>
                  <a:pt x="331742" y="135856"/>
                  <a:pt x="331742" y="132516"/>
                </a:cubicBezTo>
                <a:lnTo>
                  <a:pt x="331742" y="82405"/>
                </a:lnTo>
                <a:cubicBezTo>
                  <a:pt x="392969" y="83518"/>
                  <a:pt x="443065" y="109130"/>
                  <a:pt x="443065" y="139197"/>
                </a:cubicBezTo>
                <a:cubicBezTo>
                  <a:pt x="443065" y="169264"/>
                  <a:pt x="389629" y="195989"/>
                  <a:pt x="326176" y="195989"/>
                </a:cubicBezTo>
                <a:cubicBezTo>
                  <a:pt x="262722" y="195989"/>
                  <a:pt x="209287" y="170377"/>
                  <a:pt x="209287" y="139197"/>
                </a:cubicBezTo>
                <a:cubicBezTo>
                  <a:pt x="209287" y="109130"/>
                  <a:pt x="259382" y="83518"/>
                  <a:pt x="320610" y="82405"/>
                </a:cubicBezTo>
                <a:close/>
                <a:moveTo>
                  <a:pt x="326176" y="383070"/>
                </a:moveTo>
                <a:cubicBezTo>
                  <a:pt x="262722" y="383070"/>
                  <a:pt x="209287" y="357458"/>
                  <a:pt x="209287" y="326278"/>
                </a:cubicBezTo>
                <a:lnTo>
                  <a:pt x="209287" y="291757"/>
                </a:lnTo>
                <a:cubicBezTo>
                  <a:pt x="229325" y="315142"/>
                  <a:pt x="273854" y="331846"/>
                  <a:pt x="326176" y="331846"/>
                </a:cubicBezTo>
                <a:cubicBezTo>
                  <a:pt x="378497" y="331846"/>
                  <a:pt x="423026" y="315142"/>
                  <a:pt x="443065" y="291757"/>
                </a:cubicBezTo>
                <a:lnTo>
                  <a:pt x="443065" y="326278"/>
                </a:lnTo>
                <a:cubicBezTo>
                  <a:pt x="443065" y="357458"/>
                  <a:pt x="389629" y="383070"/>
                  <a:pt x="326176" y="383070"/>
                </a:cubicBez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Freeform 1061">
            <a:extLst>
              <a:ext uri="{FF2B5EF4-FFF2-40B4-BE49-F238E27FC236}">
                <a16:creationId xmlns:a16="http://schemas.microsoft.com/office/drawing/2014/main" id="{CE4F50B5-D816-7858-B242-295F3BF6CE84}"/>
              </a:ext>
            </a:extLst>
          </p:cNvPr>
          <p:cNvSpPr/>
          <p:nvPr/>
        </p:nvSpPr>
        <p:spPr>
          <a:xfrm>
            <a:off x="9947921" y="1790929"/>
            <a:ext cx="1542931" cy="3276142"/>
          </a:xfrm>
          <a:custGeom>
            <a:avLst/>
            <a:gdLst>
              <a:gd name="connsiteX0" fmla="*/ 1542932 w 1542931"/>
              <a:gd name="connsiteY0" fmla="*/ 3276142 h 3276142"/>
              <a:gd name="connsiteX1" fmla="*/ 0 w 1542931"/>
              <a:gd name="connsiteY1" fmla="*/ 3276142 h 3276142"/>
              <a:gd name="connsiteX2" fmla="*/ 0 w 1542931"/>
              <a:gd name="connsiteY2" fmla="*/ 0 h 3276142"/>
              <a:gd name="connsiteX3" fmla="*/ 1542932 w 1542931"/>
              <a:gd name="connsiteY3" fmla="*/ 0 h 3276142"/>
              <a:gd name="connsiteX4" fmla="*/ 1542932 w 1542931"/>
              <a:gd name="connsiteY4" fmla="*/ 3276142 h 3276142"/>
              <a:gd name="connsiteX5" fmla="*/ 1542932 w 1542931"/>
              <a:gd name="connsiteY5" fmla="*/ 3276142 h 3276142"/>
              <a:gd name="connsiteX6" fmla="*/ 11132 w 1542931"/>
              <a:gd name="connsiteY6" fmla="*/ 3265007 h 3276142"/>
              <a:gd name="connsiteX7" fmla="*/ 1531800 w 1542931"/>
              <a:gd name="connsiteY7" fmla="*/ 3265007 h 3276142"/>
              <a:gd name="connsiteX8" fmla="*/ 1531800 w 1542931"/>
              <a:gd name="connsiteY8" fmla="*/ 11136 h 3276142"/>
              <a:gd name="connsiteX9" fmla="*/ 11132 w 1542931"/>
              <a:gd name="connsiteY9" fmla="*/ 11136 h 3276142"/>
              <a:gd name="connsiteX10" fmla="*/ 11132 w 1542931"/>
              <a:gd name="connsiteY10" fmla="*/ 3265007 h 3276142"/>
              <a:gd name="connsiteX11" fmla="*/ 11132 w 1542931"/>
              <a:gd name="connsiteY11" fmla="*/ 3265007 h 327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42931" h="3276142">
                <a:moveTo>
                  <a:pt x="1542932" y="3276142"/>
                </a:moveTo>
                <a:lnTo>
                  <a:pt x="0" y="3276142"/>
                </a:lnTo>
                <a:lnTo>
                  <a:pt x="0" y="0"/>
                </a:lnTo>
                <a:lnTo>
                  <a:pt x="1542932" y="0"/>
                </a:lnTo>
                <a:lnTo>
                  <a:pt x="1542932" y="3276142"/>
                </a:lnTo>
                <a:lnTo>
                  <a:pt x="1542932" y="3276142"/>
                </a:lnTo>
                <a:close/>
                <a:moveTo>
                  <a:pt x="11132" y="3265007"/>
                </a:moveTo>
                <a:lnTo>
                  <a:pt x="1531800" y="3265007"/>
                </a:lnTo>
                <a:lnTo>
                  <a:pt x="1531800" y="11136"/>
                </a:lnTo>
                <a:lnTo>
                  <a:pt x="11132" y="11136"/>
                </a:lnTo>
                <a:lnTo>
                  <a:pt x="11132" y="3265007"/>
                </a:lnTo>
                <a:lnTo>
                  <a:pt x="11132" y="3265007"/>
                </a:ln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Freeform 1161">
            <a:extLst>
              <a:ext uri="{FF2B5EF4-FFF2-40B4-BE49-F238E27FC236}">
                <a16:creationId xmlns:a16="http://schemas.microsoft.com/office/drawing/2014/main" id="{EA3E023D-AA11-4582-5319-FFBC2319E8AB}"/>
              </a:ext>
            </a:extLst>
          </p:cNvPr>
          <p:cNvSpPr/>
          <p:nvPr/>
        </p:nvSpPr>
        <p:spPr>
          <a:xfrm>
            <a:off x="5068949" y="4905675"/>
            <a:ext cx="1802788" cy="1144756"/>
          </a:xfrm>
          <a:custGeom>
            <a:avLst/>
            <a:gdLst>
              <a:gd name="connsiteX0" fmla="*/ 1703236 w 1704349"/>
              <a:gd name="connsiteY0" fmla="*/ 1144757 h 1144756"/>
              <a:gd name="connsiteX1" fmla="*/ 0 w 1704349"/>
              <a:gd name="connsiteY1" fmla="*/ 1144757 h 1144756"/>
              <a:gd name="connsiteX2" fmla="*/ 0 w 1704349"/>
              <a:gd name="connsiteY2" fmla="*/ 0 h 1144756"/>
              <a:gd name="connsiteX3" fmla="*/ 1704350 w 1704349"/>
              <a:gd name="connsiteY3" fmla="*/ 0 h 1144756"/>
              <a:gd name="connsiteX4" fmla="*/ 1704350 w 1704349"/>
              <a:gd name="connsiteY4" fmla="*/ 1144757 h 1144756"/>
              <a:gd name="connsiteX5" fmla="*/ 11132 w 1704349"/>
              <a:gd name="connsiteY5" fmla="*/ 1133621 h 1144756"/>
              <a:gd name="connsiteX6" fmla="*/ 1693217 w 1704349"/>
              <a:gd name="connsiteY6" fmla="*/ 1133621 h 1144756"/>
              <a:gd name="connsiteX7" fmla="*/ 1693217 w 1704349"/>
              <a:gd name="connsiteY7" fmla="*/ 11136 h 1144756"/>
              <a:gd name="connsiteX8" fmla="*/ 11132 w 1704349"/>
              <a:gd name="connsiteY8" fmla="*/ 11136 h 1144756"/>
              <a:gd name="connsiteX9" fmla="*/ 11132 w 1704349"/>
              <a:gd name="connsiteY9" fmla="*/ 1133621 h 114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04349" h="1144756">
                <a:moveTo>
                  <a:pt x="1703236" y="1144757"/>
                </a:moveTo>
                <a:lnTo>
                  <a:pt x="0" y="1144757"/>
                </a:lnTo>
                <a:lnTo>
                  <a:pt x="0" y="0"/>
                </a:lnTo>
                <a:lnTo>
                  <a:pt x="1704350" y="0"/>
                </a:lnTo>
                <a:lnTo>
                  <a:pt x="1704350" y="1144757"/>
                </a:lnTo>
                <a:close/>
                <a:moveTo>
                  <a:pt x="11132" y="1133621"/>
                </a:moveTo>
                <a:lnTo>
                  <a:pt x="1693217" y="1133621"/>
                </a:lnTo>
                <a:lnTo>
                  <a:pt x="1693217" y="11136"/>
                </a:lnTo>
                <a:lnTo>
                  <a:pt x="11132" y="11136"/>
                </a:lnTo>
                <a:lnTo>
                  <a:pt x="11132" y="1133621"/>
                </a:ln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Freeform 1203">
            <a:extLst>
              <a:ext uri="{FF2B5EF4-FFF2-40B4-BE49-F238E27FC236}">
                <a16:creationId xmlns:a16="http://schemas.microsoft.com/office/drawing/2014/main" id="{3B81AC61-0B1B-3041-8786-B21A8C010445}"/>
              </a:ext>
            </a:extLst>
          </p:cNvPr>
          <p:cNvSpPr/>
          <p:nvPr/>
        </p:nvSpPr>
        <p:spPr>
          <a:xfrm>
            <a:off x="1606337" y="2078343"/>
            <a:ext cx="1208963" cy="1143643"/>
          </a:xfrm>
          <a:custGeom>
            <a:avLst/>
            <a:gdLst>
              <a:gd name="connsiteX0" fmla="*/ 1208964 w 1208963"/>
              <a:gd name="connsiteY0" fmla="*/ 1143643 h 1143643"/>
              <a:gd name="connsiteX1" fmla="*/ 0 w 1208963"/>
              <a:gd name="connsiteY1" fmla="*/ 1143643 h 1143643"/>
              <a:gd name="connsiteX2" fmla="*/ 0 w 1208963"/>
              <a:gd name="connsiteY2" fmla="*/ 0 h 1143643"/>
              <a:gd name="connsiteX3" fmla="*/ 1208964 w 1208963"/>
              <a:gd name="connsiteY3" fmla="*/ 0 h 1143643"/>
              <a:gd name="connsiteX4" fmla="*/ 1208964 w 1208963"/>
              <a:gd name="connsiteY4" fmla="*/ 1143643 h 1143643"/>
              <a:gd name="connsiteX5" fmla="*/ 10019 w 1208963"/>
              <a:gd name="connsiteY5" fmla="*/ 1133621 h 1143643"/>
              <a:gd name="connsiteX6" fmla="*/ 1197831 w 1208963"/>
              <a:gd name="connsiteY6" fmla="*/ 1133621 h 1143643"/>
              <a:gd name="connsiteX7" fmla="*/ 1197831 w 1208963"/>
              <a:gd name="connsiteY7" fmla="*/ 10022 h 1143643"/>
              <a:gd name="connsiteX8" fmla="*/ 10019 w 1208963"/>
              <a:gd name="connsiteY8" fmla="*/ 10022 h 1143643"/>
              <a:gd name="connsiteX9" fmla="*/ 10019 w 1208963"/>
              <a:gd name="connsiteY9" fmla="*/ 1133621 h 114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8963" h="1143643">
                <a:moveTo>
                  <a:pt x="1208964" y="1143643"/>
                </a:moveTo>
                <a:lnTo>
                  <a:pt x="0" y="1143643"/>
                </a:lnTo>
                <a:lnTo>
                  <a:pt x="0" y="0"/>
                </a:lnTo>
                <a:lnTo>
                  <a:pt x="1208964" y="0"/>
                </a:lnTo>
                <a:lnTo>
                  <a:pt x="1208964" y="1143643"/>
                </a:lnTo>
                <a:close/>
                <a:moveTo>
                  <a:pt x="10019" y="1133621"/>
                </a:moveTo>
                <a:lnTo>
                  <a:pt x="1197831" y="1133621"/>
                </a:lnTo>
                <a:lnTo>
                  <a:pt x="1197831" y="10022"/>
                </a:lnTo>
                <a:lnTo>
                  <a:pt x="10019" y="10022"/>
                </a:lnTo>
                <a:cubicBezTo>
                  <a:pt x="10019" y="10022"/>
                  <a:pt x="10019" y="1133621"/>
                  <a:pt x="10019" y="1133621"/>
                </a:cubicBez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EE7E5AF2-7730-1F77-594B-043F71F5D723}"/>
              </a:ext>
            </a:extLst>
          </p:cNvPr>
          <p:cNvSpPr/>
          <p:nvPr/>
        </p:nvSpPr>
        <p:spPr>
          <a:xfrm>
            <a:off x="1708197" y="1910507"/>
            <a:ext cx="994110" cy="342401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FRONT-END APPLICATIONS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0B91EDA-E745-E65C-2A7E-A1ADF309D4B1}"/>
              </a:ext>
            </a:extLst>
          </p:cNvPr>
          <p:cNvSpPr/>
          <p:nvPr/>
        </p:nvSpPr>
        <p:spPr>
          <a:xfrm>
            <a:off x="7611878" y="1900288"/>
            <a:ext cx="1067585" cy="341632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INFERENCE SERVICES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90BC2AF-F6E9-955E-7CB4-150ED906DAC1}"/>
              </a:ext>
            </a:extLst>
          </p:cNvPr>
          <p:cNvSpPr/>
          <p:nvPr/>
        </p:nvSpPr>
        <p:spPr>
          <a:xfrm>
            <a:off x="5146448" y="4736725"/>
            <a:ext cx="1627025" cy="342401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PLUGINS, DATA CONNECTORS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CD16779A-8A41-5333-8CC8-D8E1F86BD4EB}"/>
              </a:ext>
            </a:extLst>
          </p:cNvPr>
          <p:cNvCxnSpPr>
            <a:cxnSpLocks/>
          </p:cNvCxnSpPr>
          <p:nvPr/>
        </p:nvCxnSpPr>
        <p:spPr>
          <a:xfrm>
            <a:off x="2886548" y="2744510"/>
            <a:ext cx="782597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arrow" w="med" len="sm"/>
            <a:tailEnd type="none" w="med" len="sm"/>
          </a:ln>
          <a:effectLst/>
        </p:spPr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EC4C9EF5-FD3C-0087-C1F3-CE6649504595}"/>
              </a:ext>
            </a:extLst>
          </p:cNvPr>
          <p:cNvCxnSpPr>
            <a:cxnSpLocks/>
          </p:cNvCxnSpPr>
          <p:nvPr/>
        </p:nvCxnSpPr>
        <p:spPr>
          <a:xfrm>
            <a:off x="2815300" y="2615658"/>
            <a:ext cx="782597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7090C30-5227-4CBC-180D-8DF5BDA26D03}"/>
              </a:ext>
            </a:extLst>
          </p:cNvPr>
          <p:cNvCxnSpPr>
            <a:cxnSpLocks/>
          </p:cNvCxnSpPr>
          <p:nvPr/>
        </p:nvCxnSpPr>
        <p:spPr>
          <a:xfrm flipV="1">
            <a:off x="4962771" y="2744510"/>
            <a:ext cx="2579530" cy="9011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arrow" w="med" len="sm"/>
            <a:tailEnd type="none" w="med" len="sm"/>
          </a:ln>
          <a:effectLst/>
        </p:spPr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E0F3CED7-3105-7979-8DAB-C29432035642}"/>
              </a:ext>
            </a:extLst>
          </p:cNvPr>
          <p:cNvCxnSpPr>
            <a:cxnSpLocks/>
          </p:cNvCxnSpPr>
          <p:nvPr/>
        </p:nvCxnSpPr>
        <p:spPr>
          <a:xfrm>
            <a:off x="4885728" y="2612860"/>
            <a:ext cx="2593778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E632B5EC-5DB2-BF5F-865D-BB72BED9DA71}"/>
              </a:ext>
            </a:extLst>
          </p:cNvPr>
          <p:cNvSpPr txBox="1"/>
          <p:nvPr/>
        </p:nvSpPr>
        <p:spPr>
          <a:xfrm>
            <a:off x="380987" y="2886148"/>
            <a:ext cx="986586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defRPr/>
            </a:pPr>
            <a:r>
              <a:rPr lang="en-US" sz="1100" kern="100">
                <a:solidFill>
                  <a:srgbClr val="000000"/>
                </a:solidFill>
                <a:latin typeface="Arial"/>
              </a:rPr>
              <a:t>End Users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E495EED-D0B2-519F-4D2F-A1A8EDA935C3}"/>
              </a:ext>
            </a:extLst>
          </p:cNvPr>
          <p:cNvSpPr txBox="1"/>
          <p:nvPr/>
        </p:nvSpPr>
        <p:spPr>
          <a:xfrm>
            <a:off x="10340464" y="2916588"/>
            <a:ext cx="735581" cy="165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defRPr/>
            </a:pPr>
            <a:r>
              <a:rPr lang="en-US" sz="1100" kern="100">
                <a:solidFill>
                  <a:srgbClr val="000000"/>
                </a:solidFill>
                <a:latin typeface="Arial"/>
              </a:rPr>
              <a:t>Databases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22E6C02-8A23-9EAD-3E15-8DCA118EBD08}"/>
              </a:ext>
            </a:extLst>
          </p:cNvPr>
          <p:cNvSpPr txBox="1"/>
          <p:nvPr/>
        </p:nvSpPr>
        <p:spPr>
          <a:xfrm>
            <a:off x="10340463" y="3834716"/>
            <a:ext cx="735581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defRPr/>
            </a:pPr>
            <a:r>
              <a:rPr lang="en-US" sz="1100" kern="100">
                <a:solidFill>
                  <a:srgbClr val="000000"/>
                </a:solidFill>
                <a:latin typeface="Arial"/>
              </a:rPr>
              <a:t>Websites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544DB56-7F3A-1784-819C-C1B49B17B004}"/>
              </a:ext>
            </a:extLst>
          </p:cNvPr>
          <p:cNvSpPr/>
          <p:nvPr/>
        </p:nvSpPr>
        <p:spPr>
          <a:xfrm>
            <a:off x="10223794" y="1612172"/>
            <a:ext cx="968918" cy="342401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DOWNSTREAM SERVICES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4133AB70-4573-C33B-85C9-3D336D3311A2}"/>
              </a:ext>
            </a:extLst>
          </p:cNvPr>
          <p:cNvCxnSpPr>
            <a:cxnSpLocks/>
          </p:cNvCxnSpPr>
          <p:nvPr/>
        </p:nvCxnSpPr>
        <p:spPr>
          <a:xfrm>
            <a:off x="9093815" y="2624991"/>
            <a:ext cx="598174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E4DD7A13-6869-EDE1-326C-C28ABBD94E1B}"/>
              </a:ext>
            </a:extLst>
          </p:cNvPr>
          <p:cNvCxnSpPr>
            <a:cxnSpLocks/>
          </p:cNvCxnSpPr>
          <p:nvPr/>
        </p:nvCxnSpPr>
        <p:spPr>
          <a:xfrm>
            <a:off x="9093815" y="4629862"/>
            <a:ext cx="598174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65F2EBDF-DC97-C318-EE0B-96A381B582C2}"/>
              </a:ext>
            </a:extLst>
          </p:cNvPr>
          <p:cNvCxnSpPr>
            <a:cxnSpLocks/>
          </p:cNvCxnSpPr>
          <p:nvPr/>
        </p:nvCxnSpPr>
        <p:spPr>
          <a:xfrm>
            <a:off x="9097602" y="3679671"/>
            <a:ext cx="594387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EC2369E4-11D2-4724-5FF5-DB3C7B000F69}"/>
              </a:ext>
            </a:extLst>
          </p:cNvPr>
          <p:cNvCxnSpPr>
            <a:cxnSpLocks/>
          </p:cNvCxnSpPr>
          <p:nvPr/>
        </p:nvCxnSpPr>
        <p:spPr>
          <a:xfrm>
            <a:off x="9093815" y="2624991"/>
            <a:ext cx="0" cy="1735757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3555739-7387-D3EE-EB9B-25199D459304}"/>
              </a:ext>
            </a:extLst>
          </p:cNvPr>
          <p:cNvCxnSpPr>
            <a:cxnSpLocks/>
          </p:cNvCxnSpPr>
          <p:nvPr/>
        </p:nvCxnSpPr>
        <p:spPr>
          <a:xfrm>
            <a:off x="1084318" y="2687469"/>
            <a:ext cx="419750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pic>
        <p:nvPicPr>
          <p:cNvPr id="213" name="Graphic 212">
            <a:extLst>
              <a:ext uri="{FF2B5EF4-FFF2-40B4-BE49-F238E27FC236}">
                <a16:creationId xmlns:a16="http://schemas.microsoft.com/office/drawing/2014/main" id="{4B226387-2C11-1978-6C92-77B6E93E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565" y="2312389"/>
            <a:ext cx="561509" cy="561509"/>
          </a:xfrm>
          <a:prstGeom prst="rect">
            <a:avLst/>
          </a:prstGeom>
        </p:spPr>
      </p:pic>
      <p:pic>
        <p:nvPicPr>
          <p:cNvPr id="214" name="Graphic 213">
            <a:extLst>
              <a:ext uri="{FF2B5EF4-FFF2-40B4-BE49-F238E27FC236}">
                <a16:creationId xmlns:a16="http://schemas.microsoft.com/office/drawing/2014/main" id="{AF706A9B-32E0-4105-3389-F075C433DA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4522" y="2317561"/>
            <a:ext cx="551421" cy="551421"/>
          </a:xfrm>
          <a:prstGeom prst="rect">
            <a:avLst/>
          </a:prstGeom>
        </p:spPr>
      </p:pic>
      <p:pic>
        <p:nvPicPr>
          <p:cNvPr id="215" name="Graphic 214">
            <a:extLst>
              <a:ext uri="{FF2B5EF4-FFF2-40B4-BE49-F238E27FC236}">
                <a16:creationId xmlns:a16="http://schemas.microsoft.com/office/drawing/2014/main" id="{ECC3E548-5B51-2F26-6661-A759FD687E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12995" y="3242451"/>
            <a:ext cx="660397" cy="660397"/>
          </a:xfrm>
          <a:prstGeom prst="rect">
            <a:avLst/>
          </a:prstGeom>
        </p:spPr>
      </p:pic>
      <p:pic>
        <p:nvPicPr>
          <p:cNvPr id="216" name="Graphic 215">
            <a:extLst>
              <a:ext uri="{FF2B5EF4-FFF2-40B4-BE49-F238E27FC236}">
                <a16:creationId xmlns:a16="http://schemas.microsoft.com/office/drawing/2014/main" id="{1DA67E7A-9008-7ED4-0708-EF028BA4ED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65217" y="2368341"/>
            <a:ext cx="546594" cy="546594"/>
          </a:xfrm>
          <a:prstGeom prst="rect">
            <a:avLst/>
          </a:prstGeom>
        </p:spPr>
      </p:pic>
      <p:pic>
        <p:nvPicPr>
          <p:cNvPr id="218" name="Graphic 217">
            <a:extLst>
              <a:ext uri="{FF2B5EF4-FFF2-40B4-BE49-F238E27FC236}">
                <a16:creationId xmlns:a16="http://schemas.microsoft.com/office/drawing/2014/main" id="{5F5C5B22-725B-63C5-2E5C-16B38C2A8E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58041" y="2327260"/>
            <a:ext cx="597623" cy="597623"/>
          </a:xfrm>
          <a:prstGeom prst="rect">
            <a:avLst/>
          </a:prstGeom>
        </p:spPr>
      </p:pic>
      <p:sp>
        <p:nvSpPr>
          <p:cNvPr id="220" name="Freeform 798">
            <a:extLst>
              <a:ext uri="{FF2B5EF4-FFF2-40B4-BE49-F238E27FC236}">
                <a16:creationId xmlns:a16="http://schemas.microsoft.com/office/drawing/2014/main" id="{945A891E-B663-5D3B-FB48-11D542BDB8D6}"/>
              </a:ext>
            </a:extLst>
          </p:cNvPr>
          <p:cNvSpPr/>
          <p:nvPr/>
        </p:nvSpPr>
        <p:spPr>
          <a:xfrm>
            <a:off x="3681178" y="2092517"/>
            <a:ext cx="1208963" cy="1143643"/>
          </a:xfrm>
          <a:custGeom>
            <a:avLst/>
            <a:gdLst>
              <a:gd name="connsiteX0" fmla="*/ 1208963 w 1208963"/>
              <a:gd name="connsiteY0" fmla="*/ 1143643 h 1143643"/>
              <a:gd name="connsiteX1" fmla="*/ 0 w 1208963"/>
              <a:gd name="connsiteY1" fmla="*/ 1143643 h 1143643"/>
              <a:gd name="connsiteX2" fmla="*/ 0 w 1208963"/>
              <a:gd name="connsiteY2" fmla="*/ 0 h 1143643"/>
              <a:gd name="connsiteX3" fmla="*/ 1208963 w 1208963"/>
              <a:gd name="connsiteY3" fmla="*/ 0 h 1143643"/>
              <a:gd name="connsiteX4" fmla="*/ 1208963 w 1208963"/>
              <a:gd name="connsiteY4" fmla="*/ 1143643 h 1143643"/>
              <a:gd name="connsiteX5" fmla="*/ 11132 w 1208963"/>
              <a:gd name="connsiteY5" fmla="*/ 1133621 h 1143643"/>
              <a:gd name="connsiteX6" fmla="*/ 1198945 w 1208963"/>
              <a:gd name="connsiteY6" fmla="*/ 1133621 h 1143643"/>
              <a:gd name="connsiteX7" fmla="*/ 1198945 w 1208963"/>
              <a:gd name="connsiteY7" fmla="*/ 11136 h 1143643"/>
              <a:gd name="connsiteX8" fmla="*/ 11132 w 1208963"/>
              <a:gd name="connsiteY8" fmla="*/ 11136 h 1143643"/>
              <a:gd name="connsiteX9" fmla="*/ 11132 w 1208963"/>
              <a:gd name="connsiteY9" fmla="*/ 1133621 h 1143643"/>
              <a:gd name="connsiteX10" fmla="*/ 11132 w 1208963"/>
              <a:gd name="connsiteY10" fmla="*/ 1133621 h 114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08963" h="1143643">
                <a:moveTo>
                  <a:pt x="1208963" y="1143643"/>
                </a:moveTo>
                <a:lnTo>
                  <a:pt x="0" y="1143643"/>
                </a:lnTo>
                <a:lnTo>
                  <a:pt x="0" y="0"/>
                </a:lnTo>
                <a:lnTo>
                  <a:pt x="1208963" y="0"/>
                </a:lnTo>
                <a:lnTo>
                  <a:pt x="1208963" y="1143643"/>
                </a:lnTo>
                <a:close/>
                <a:moveTo>
                  <a:pt x="11132" y="1133621"/>
                </a:moveTo>
                <a:lnTo>
                  <a:pt x="1198945" y="1133621"/>
                </a:lnTo>
                <a:lnTo>
                  <a:pt x="1198945" y="11136"/>
                </a:lnTo>
                <a:lnTo>
                  <a:pt x="11132" y="11136"/>
                </a:lnTo>
                <a:lnTo>
                  <a:pt x="11132" y="1133621"/>
                </a:lnTo>
                <a:lnTo>
                  <a:pt x="11132" y="1133621"/>
                </a:ln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91394BE6-08AC-FA45-E6CB-E36588B3AF5E}"/>
              </a:ext>
            </a:extLst>
          </p:cNvPr>
          <p:cNvSpPr/>
          <p:nvPr/>
        </p:nvSpPr>
        <p:spPr>
          <a:xfrm>
            <a:off x="3734029" y="1913348"/>
            <a:ext cx="1099680" cy="341632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LLM ORCHESTRATION</a:t>
            </a:r>
          </a:p>
        </p:txBody>
      </p:sp>
      <p:sp>
        <p:nvSpPr>
          <p:cNvPr id="226" name="Freeform 889">
            <a:extLst>
              <a:ext uri="{FF2B5EF4-FFF2-40B4-BE49-F238E27FC236}">
                <a16:creationId xmlns:a16="http://schemas.microsoft.com/office/drawing/2014/main" id="{4F9EA845-5EF2-8EE4-5A0E-B9FEBC51BD34}"/>
              </a:ext>
            </a:extLst>
          </p:cNvPr>
          <p:cNvSpPr/>
          <p:nvPr/>
        </p:nvSpPr>
        <p:spPr>
          <a:xfrm>
            <a:off x="1060175" y="4894515"/>
            <a:ext cx="2621647" cy="1144756"/>
          </a:xfrm>
          <a:custGeom>
            <a:avLst/>
            <a:gdLst>
              <a:gd name="connsiteX0" fmla="*/ 2621648 w 2621647"/>
              <a:gd name="connsiteY0" fmla="*/ 1144757 h 1144756"/>
              <a:gd name="connsiteX1" fmla="*/ 0 w 2621647"/>
              <a:gd name="connsiteY1" fmla="*/ 1144757 h 1144756"/>
              <a:gd name="connsiteX2" fmla="*/ 0 w 2621647"/>
              <a:gd name="connsiteY2" fmla="*/ 0 h 1144756"/>
              <a:gd name="connsiteX3" fmla="*/ 2621648 w 2621647"/>
              <a:gd name="connsiteY3" fmla="*/ 0 h 1144756"/>
              <a:gd name="connsiteX4" fmla="*/ 2621648 w 2621647"/>
              <a:gd name="connsiteY4" fmla="*/ 1144757 h 1144756"/>
              <a:gd name="connsiteX5" fmla="*/ 2621648 w 2621647"/>
              <a:gd name="connsiteY5" fmla="*/ 1144757 h 1144756"/>
              <a:gd name="connsiteX6" fmla="*/ 11132 w 2621647"/>
              <a:gd name="connsiteY6" fmla="*/ 1133621 h 1144756"/>
              <a:gd name="connsiteX7" fmla="*/ 2610515 w 2621647"/>
              <a:gd name="connsiteY7" fmla="*/ 1133621 h 1144756"/>
              <a:gd name="connsiteX8" fmla="*/ 2610515 w 2621647"/>
              <a:gd name="connsiteY8" fmla="*/ 11136 h 1144756"/>
              <a:gd name="connsiteX9" fmla="*/ 11132 w 2621647"/>
              <a:gd name="connsiteY9" fmla="*/ 11136 h 1144756"/>
              <a:gd name="connsiteX10" fmla="*/ 11132 w 2621647"/>
              <a:gd name="connsiteY10" fmla="*/ 1133621 h 1144756"/>
              <a:gd name="connsiteX11" fmla="*/ 11132 w 2621647"/>
              <a:gd name="connsiteY11" fmla="*/ 1133621 h 114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21647" h="1144756">
                <a:moveTo>
                  <a:pt x="2621648" y="1144757"/>
                </a:moveTo>
                <a:lnTo>
                  <a:pt x="0" y="1144757"/>
                </a:lnTo>
                <a:lnTo>
                  <a:pt x="0" y="0"/>
                </a:lnTo>
                <a:lnTo>
                  <a:pt x="2621648" y="0"/>
                </a:lnTo>
                <a:lnTo>
                  <a:pt x="2621648" y="1144757"/>
                </a:lnTo>
                <a:lnTo>
                  <a:pt x="2621648" y="1144757"/>
                </a:lnTo>
                <a:close/>
                <a:moveTo>
                  <a:pt x="11132" y="1133621"/>
                </a:moveTo>
                <a:lnTo>
                  <a:pt x="2610515" y="1133621"/>
                </a:lnTo>
                <a:lnTo>
                  <a:pt x="2610515" y="11136"/>
                </a:lnTo>
                <a:lnTo>
                  <a:pt x="11132" y="11136"/>
                </a:lnTo>
                <a:lnTo>
                  <a:pt x="11132" y="1133621"/>
                </a:lnTo>
                <a:lnTo>
                  <a:pt x="11132" y="1133621"/>
                </a:ln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E1C8A5C-6A63-DC4E-56A3-2B04FA0124C7}"/>
              </a:ext>
            </a:extLst>
          </p:cNvPr>
          <p:cNvSpPr/>
          <p:nvPr/>
        </p:nvSpPr>
        <p:spPr>
          <a:xfrm>
            <a:off x="1271408" y="4742583"/>
            <a:ext cx="2211426" cy="341632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RETRIEVAL AUGMENTATION SERVICES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5F01FC66-58EB-6441-DA82-D04ED7A5702C}"/>
              </a:ext>
            </a:extLst>
          </p:cNvPr>
          <p:cNvSpPr txBox="1"/>
          <p:nvPr/>
        </p:nvSpPr>
        <p:spPr>
          <a:xfrm>
            <a:off x="1854490" y="5688462"/>
            <a:ext cx="1141619" cy="3431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defRPr/>
            </a:pPr>
            <a:r>
              <a:rPr lang="en-US" sz="1100" kern="100">
                <a:solidFill>
                  <a:srgbClr val="000000"/>
                </a:solidFill>
                <a:latin typeface="Arial"/>
              </a:rPr>
              <a:t>Knowledge Corpus Data</a:t>
            </a:r>
          </a:p>
        </p:txBody>
      </p:sp>
      <p:pic>
        <p:nvPicPr>
          <p:cNvPr id="229" name="Graphic 228">
            <a:extLst>
              <a:ext uri="{FF2B5EF4-FFF2-40B4-BE49-F238E27FC236}">
                <a16:creationId xmlns:a16="http://schemas.microsoft.com/office/drawing/2014/main" id="{66A794C1-D3DD-AFF1-1424-3A6555A6DC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95235" y="5141324"/>
            <a:ext cx="563415" cy="563415"/>
          </a:xfrm>
          <a:prstGeom prst="rect">
            <a:avLst/>
          </a:prstGeom>
        </p:spPr>
      </p:pic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D62661EE-E77D-5C88-F159-C14DEA209BC3}"/>
              </a:ext>
            </a:extLst>
          </p:cNvPr>
          <p:cNvCxnSpPr>
            <a:cxnSpLocks/>
          </p:cNvCxnSpPr>
          <p:nvPr/>
        </p:nvCxnSpPr>
        <p:spPr>
          <a:xfrm>
            <a:off x="3709228" y="5581948"/>
            <a:ext cx="473962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arrow" w="med" len="sm"/>
            <a:tailEnd type="none" w="med" len="sm"/>
          </a:ln>
          <a:effectLst/>
        </p:spPr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F5249768-3A93-AC78-4DCD-E17E98DC4505}"/>
              </a:ext>
            </a:extLst>
          </p:cNvPr>
          <p:cNvCxnSpPr>
            <a:cxnSpLocks/>
          </p:cNvCxnSpPr>
          <p:nvPr/>
        </p:nvCxnSpPr>
        <p:spPr>
          <a:xfrm flipV="1">
            <a:off x="3975965" y="3329126"/>
            <a:ext cx="0" cy="196933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pic>
        <p:nvPicPr>
          <p:cNvPr id="236" name="Graphic 235">
            <a:extLst>
              <a:ext uri="{FF2B5EF4-FFF2-40B4-BE49-F238E27FC236}">
                <a16:creationId xmlns:a16="http://schemas.microsoft.com/office/drawing/2014/main" id="{58016725-AD40-E702-36BB-49072D443C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23447" y="2509644"/>
            <a:ext cx="390525" cy="304800"/>
          </a:xfrm>
          <a:prstGeom prst="rect">
            <a:avLst/>
          </a:prstGeom>
        </p:spPr>
      </p:pic>
      <p:pic>
        <p:nvPicPr>
          <p:cNvPr id="237" name="Graphic 236">
            <a:extLst>
              <a:ext uri="{FF2B5EF4-FFF2-40B4-BE49-F238E27FC236}">
                <a16:creationId xmlns:a16="http://schemas.microsoft.com/office/drawing/2014/main" id="{D679877E-6968-8FC6-8E8C-8B5DB42214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10500389" y="4164088"/>
            <a:ext cx="476250" cy="476250"/>
          </a:xfrm>
          <a:prstGeom prst="rect">
            <a:avLst/>
          </a:prstGeom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id="{CEFC45F9-5C3B-DAE6-B074-AFAC842F6481}"/>
              </a:ext>
            </a:extLst>
          </p:cNvPr>
          <p:cNvSpPr txBox="1"/>
          <p:nvPr/>
        </p:nvSpPr>
        <p:spPr>
          <a:xfrm>
            <a:off x="10340463" y="4634992"/>
            <a:ext cx="735581" cy="165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defRPr/>
            </a:pPr>
            <a:r>
              <a:rPr lang="en-US" sz="1100" kern="100">
                <a:solidFill>
                  <a:srgbClr val="000000"/>
                </a:solidFill>
                <a:latin typeface="Arial"/>
              </a:rPr>
              <a:t>Queues</a:t>
            </a: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14AA90AF-CA8D-0701-235D-355B1BE6D573}"/>
              </a:ext>
            </a:extLst>
          </p:cNvPr>
          <p:cNvCxnSpPr>
            <a:cxnSpLocks/>
          </p:cNvCxnSpPr>
          <p:nvPr/>
        </p:nvCxnSpPr>
        <p:spPr>
          <a:xfrm flipV="1">
            <a:off x="4183190" y="3236160"/>
            <a:ext cx="0" cy="2345788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6D85BA27-7DE6-E199-EDAD-3E757CFD35E0}"/>
              </a:ext>
            </a:extLst>
          </p:cNvPr>
          <p:cNvCxnSpPr>
            <a:cxnSpLocks/>
          </p:cNvCxnSpPr>
          <p:nvPr/>
        </p:nvCxnSpPr>
        <p:spPr>
          <a:xfrm flipH="1">
            <a:off x="6871737" y="5527168"/>
            <a:ext cx="2222078" cy="0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8998F85A-13B8-74B0-AF5E-0AF56BE51010}"/>
              </a:ext>
            </a:extLst>
          </p:cNvPr>
          <p:cNvCxnSpPr>
            <a:cxnSpLocks/>
          </p:cNvCxnSpPr>
          <p:nvPr/>
        </p:nvCxnSpPr>
        <p:spPr>
          <a:xfrm flipV="1">
            <a:off x="4654415" y="3236160"/>
            <a:ext cx="0" cy="2055014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F0A37339-E510-E10B-DCBC-AA3A5B489CE4}"/>
              </a:ext>
            </a:extLst>
          </p:cNvPr>
          <p:cNvCxnSpPr>
            <a:cxnSpLocks/>
          </p:cNvCxnSpPr>
          <p:nvPr/>
        </p:nvCxnSpPr>
        <p:spPr>
          <a:xfrm flipH="1">
            <a:off x="4654415" y="5291174"/>
            <a:ext cx="352824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arrow" w="med" len="sm"/>
            <a:tailEnd type="none" w="med" len="sm"/>
          </a:ln>
          <a:effectLst/>
        </p:spPr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2AA0C1F1-D355-A099-54C3-EDFF28A47592}"/>
              </a:ext>
            </a:extLst>
          </p:cNvPr>
          <p:cNvCxnSpPr>
            <a:cxnSpLocks/>
          </p:cNvCxnSpPr>
          <p:nvPr/>
        </p:nvCxnSpPr>
        <p:spPr>
          <a:xfrm flipH="1">
            <a:off x="4447190" y="5581948"/>
            <a:ext cx="621759" cy="0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6A9BF52-ECF6-C6E8-3C87-1F387E51A2A7}"/>
              </a:ext>
            </a:extLst>
          </p:cNvPr>
          <p:cNvCxnSpPr>
            <a:cxnSpLocks/>
          </p:cNvCxnSpPr>
          <p:nvPr/>
        </p:nvCxnSpPr>
        <p:spPr>
          <a:xfrm flipH="1" flipV="1">
            <a:off x="4447190" y="3329126"/>
            <a:ext cx="313" cy="2252822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5DB60473-6FB2-41AB-F296-6FFC9978647E}"/>
              </a:ext>
            </a:extLst>
          </p:cNvPr>
          <p:cNvSpPr txBox="1"/>
          <p:nvPr/>
        </p:nvSpPr>
        <p:spPr>
          <a:xfrm>
            <a:off x="3170604" y="2252907"/>
            <a:ext cx="2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1</a:t>
            </a:r>
            <a:endParaRPr lang="en-IL" dirty="0">
              <a:solidFill>
                <a:srgbClr val="FFC000"/>
              </a:solidFill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0C2C8FF0-027D-E0C0-3BD0-978646736657}"/>
              </a:ext>
            </a:extLst>
          </p:cNvPr>
          <p:cNvSpPr txBox="1"/>
          <p:nvPr/>
        </p:nvSpPr>
        <p:spPr>
          <a:xfrm>
            <a:off x="5427086" y="2243528"/>
            <a:ext cx="2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  <a:endParaRPr lang="en-IL" dirty="0">
              <a:solidFill>
                <a:srgbClr val="FFC000"/>
              </a:solidFill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D929BAEF-EF49-88E7-153B-D7A8130FEE4C}"/>
              </a:ext>
            </a:extLst>
          </p:cNvPr>
          <p:cNvSpPr txBox="1"/>
          <p:nvPr/>
        </p:nvSpPr>
        <p:spPr>
          <a:xfrm>
            <a:off x="5425094" y="2783038"/>
            <a:ext cx="2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3</a:t>
            </a:r>
            <a:endParaRPr lang="en-IL" dirty="0">
              <a:solidFill>
                <a:srgbClr val="FFC000"/>
              </a:solidFill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335281C-36AD-3695-14B1-E7927782E143}"/>
              </a:ext>
            </a:extLst>
          </p:cNvPr>
          <p:cNvSpPr txBox="1"/>
          <p:nvPr/>
        </p:nvSpPr>
        <p:spPr>
          <a:xfrm>
            <a:off x="3177692" y="2719800"/>
            <a:ext cx="2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rgbClr val="FFC000"/>
                </a:solidFill>
              </a:rPr>
              <a:t>8</a:t>
            </a:r>
            <a:endParaRPr lang="en-IL" dirty="0">
              <a:solidFill>
                <a:srgbClr val="FFC000"/>
              </a:solidFill>
            </a:endParaRPr>
          </a:p>
        </p:txBody>
      </p: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EC832856-AF76-5F45-444A-8F478DFC4855}"/>
              </a:ext>
            </a:extLst>
          </p:cNvPr>
          <p:cNvCxnSpPr>
            <a:cxnSpLocks/>
          </p:cNvCxnSpPr>
          <p:nvPr/>
        </p:nvCxnSpPr>
        <p:spPr>
          <a:xfrm flipH="1">
            <a:off x="3681178" y="5298456"/>
            <a:ext cx="294787" cy="0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4C1867F9-A399-45A2-3C07-5297D91F380B}"/>
              </a:ext>
            </a:extLst>
          </p:cNvPr>
          <p:cNvCxnSpPr>
            <a:cxnSpLocks/>
          </p:cNvCxnSpPr>
          <p:nvPr/>
        </p:nvCxnSpPr>
        <p:spPr>
          <a:xfrm flipV="1">
            <a:off x="9093815" y="4360748"/>
            <a:ext cx="0" cy="1166420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sp>
        <p:nvSpPr>
          <p:cNvPr id="299" name="Rectangle 298">
            <a:extLst>
              <a:ext uri="{FF2B5EF4-FFF2-40B4-BE49-F238E27FC236}">
                <a16:creationId xmlns:a16="http://schemas.microsoft.com/office/drawing/2014/main" id="{39246AF1-9E39-FEC2-28D1-C4F070CAD0FA}"/>
              </a:ext>
            </a:extLst>
          </p:cNvPr>
          <p:cNvSpPr/>
          <p:nvPr/>
        </p:nvSpPr>
        <p:spPr>
          <a:xfrm>
            <a:off x="726745" y="3246303"/>
            <a:ext cx="3564974" cy="319437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DE367-54A2-E033-F5E2-5949BCAAE124}"/>
              </a:ext>
            </a:extLst>
          </p:cNvPr>
          <p:cNvSpPr txBox="1"/>
          <p:nvPr/>
        </p:nvSpPr>
        <p:spPr>
          <a:xfrm>
            <a:off x="4656035" y="3251920"/>
            <a:ext cx="2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4</a:t>
            </a:r>
            <a:endParaRPr lang="en-IL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235074-54AC-80B1-70CD-71546E3DC9CE}"/>
              </a:ext>
            </a:extLst>
          </p:cNvPr>
          <p:cNvSpPr txBox="1"/>
          <p:nvPr/>
        </p:nvSpPr>
        <p:spPr>
          <a:xfrm>
            <a:off x="4716882" y="5633542"/>
            <a:ext cx="2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5</a:t>
            </a:r>
            <a:endParaRPr lang="en-IL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DA0EC-1CFB-3336-3F15-97289836B4DC}"/>
              </a:ext>
            </a:extLst>
          </p:cNvPr>
          <p:cNvSpPr txBox="1"/>
          <p:nvPr/>
        </p:nvSpPr>
        <p:spPr>
          <a:xfrm>
            <a:off x="6587156" y="2223811"/>
            <a:ext cx="2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6</a:t>
            </a:r>
            <a:endParaRPr lang="en-IL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604D6-6492-F4DA-E3A7-E465485A3784}"/>
              </a:ext>
            </a:extLst>
          </p:cNvPr>
          <p:cNvSpPr txBox="1"/>
          <p:nvPr/>
        </p:nvSpPr>
        <p:spPr>
          <a:xfrm>
            <a:off x="6617923" y="2814444"/>
            <a:ext cx="2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7</a:t>
            </a:r>
            <a:endParaRPr lang="en-IL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65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6C8BA-75C0-8D3E-7609-860560F5F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1">
            <a:extLst>
              <a:ext uri="{FF2B5EF4-FFF2-40B4-BE49-F238E27FC236}">
                <a16:creationId xmlns:a16="http://schemas.microsoft.com/office/drawing/2014/main" id="{16B2FA2F-C3DD-8AE8-1F11-3D8AD3280EB2}"/>
              </a:ext>
            </a:extLst>
          </p:cNvPr>
          <p:cNvSpPr txBox="1">
            <a:spLocks/>
          </p:cNvSpPr>
          <p:nvPr/>
        </p:nvSpPr>
        <p:spPr bwMode="gray">
          <a:xfrm>
            <a:off x="457200" y="457200"/>
            <a:ext cx="11260642" cy="40370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1" kern="100" spc="-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Arcadia Crypto AI Architecture – AI</a:t>
            </a:r>
            <a:r>
              <a:rPr lang="he-IL" dirty="0"/>
              <a:t> </a:t>
            </a:r>
            <a:r>
              <a:rPr lang="en-US" dirty="0"/>
              <a:t>Gateway</a:t>
            </a:r>
            <a:endParaRPr lang="en-IL" dirty="0"/>
          </a:p>
        </p:txBody>
      </p:sp>
      <p:sp>
        <p:nvSpPr>
          <p:cNvPr id="188" name="Freeform 798">
            <a:hlinkClick r:id="" action="ppaction://noaction"/>
            <a:extLst>
              <a:ext uri="{FF2B5EF4-FFF2-40B4-BE49-F238E27FC236}">
                <a16:creationId xmlns:a16="http://schemas.microsoft.com/office/drawing/2014/main" id="{AB9B80E8-C3F4-C4DF-362C-8263BE363E05}"/>
              </a:ext>
            </a:extLst>
          </p:cNvPr>
          <p:cNvSpPr/>
          <p:nvPr/>
        </p:nvSpPr>
        <p:spPr>
          <a:xfrm>
            <a:off x="7542301" y="2079457"/>
            <a:ext cx="1208963" cy="1143643"/>
          </a:xfrm>
          <a:custGeom>
            <a:avLst/>
            <a:gdLst>
              <a:gd name="connsiteX0" fmla="*/ 1208963 w 1208963"/>
              <a:gd name="connsiteY0" fmla="*/ 1143643 h 1143643"/>
              <a:gd name="connsiteX1" fmla="*/ 0 w 1208963"/>
              <a:gd name="connsiteY1" fmla="*/ 1143643 h 1143643"/>
              <a:gd name="connsiteX2" fmla="*/ 0 w 1208963"/>
              <a:gd name="connsiteY2" fmla="*/ 0 h 1143643"/>
              <a:gd name="connsiteX3" fmla="*/ 1208963 w 1208963"/>
              <a:gd name="connsiteY3" fmla="*/ 0 h 1143643"/>
              <a:gd name="connsiteX4" fmla="*/ 1208963 w 1208963"/>
              <a:gd name="connsiteY4" fmla="*/ 1143643 h 1143643"/>
              <a:gd name="connsiteX5" fmla="*/ 11132 w 1208963"/>
              <a:gd name="connsiteY5" fmla="*/ 1133621 h 1143643"/>
              <a:gd name="connsiteX6" fmla="*/ 1198945 w 1208963"/>
              <a:gd name="connsiteY6" fmla="*/ 1133621 h 1143643"/>
              <a:gd name="connsiteX7" fmla="*/ 1198945 w 1208963"/>
              <a:gd name="connsiteY7" fmla="*/ 11136 h 1143643"/>
              <a:gd name="connsiteX8" fmla="*/ 11132 w 1208963"/>
              <a:gd name="connsiteY8" fmla="*/ 11136 h 1143643"/>
              <a:gd name="connsiteX9" fmla="*/ 11132 w 1208963"/>
              <a:gd name="connsiteY9" fmla="*/ 1133621 h 1143643"/>
              <a:gd name="connsiteX10" fmla="*/ 11132 w 1208963"/>
              <a:gd name="connsiteY10" fmla="*/ 1133621 h 114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08963" h="1143643">
                <a:moveTo>
                  <a:pt x="1208963" y="1143643"/>
                </a:moveTo>
                <a:lnTo>
                  <a:pt x="0" y="1143643"/>
                </a:lnTo>
                <a:lnTo>
                  <a:pt x="0" y="0"/>
                </a:lnTo>
                <a:lnTo>
                  <a:pt x="1208963" y="0"/>
                </a:lnTo>
                <a:lnTo>
                  <a:pt x="1208963" y="1143643"/>
                </a:lnTo>
                <a:close/>
                <a:moveTo>
                  <a:pt x="11132" y="1133621"/>
                </a:moveTo>
                <a:lnTo>
                  <a:pt x="1198945" y="1133621"/>
                </a:lnTo>
                <a:lnTo>
                  <a:pt x="1198945" y="11136"/>
                </a:lnTo>
                <a:lnTo>
                  <a:pt x="11132" y="11136"/>
                </a:lnTo>
                <a:lnTo>
                  <a:pt x="11132" y="1133621"/>
                </a:lnTo>
                <a:lnTo>
                  <a:pt x="11132" y="1133621"/>
                </a:ln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Freeform 888">
            <a:extLst>
              <a:ext uri="{FF2B5EF4-FFF2-40B4-BE49-F238E27FC236}">
                <a16:creationId xmlns:a16="http://schemas.microsoft.com/office/drawing/2014/main" id="{124BDEC0-D928-6F7A-FF58-97AE0C18B809}"/>
              </a:ext>
            </a:extLst>
          </p:cNvPr>
          <p:cNvSpPr/>
          <p:nvPr/>
        </p:nvSpPr>
        <p:spPr>
          <a:xfrm>
            <a:off x="5656732" y="5226385"/>
            <a:ext cx="454196" cy="465474"/>
          </a:xfrm>
          <a:custGeom>
            <a:avLst/>
            <a:gdLst>
              <a:gd name="connsiteX0" fmla="*/ 454197 w 454196"/>
              <a:gd name="connsiteY0" fmla="*/ 139197 h 465474"/>
              <a:gd name="connsiteX1" fmla="*/ 454197 w 454196"/>
              <a:gd name="connsiteY1" fmla="*/ 139197 h 465474"/>
              <a:gd name="connsiteX2" fmla="*/ 331742 w 454196"/>
              <a:gd name="connsiteY2" fmla="*/ 71269 h 465474"/>
              <a:gd name="connsiteX3" fmla="*/ 331742 w 454196"/>
              <a:gd name="connsiteY3" fmla="*/ 32294 h 465474"/>
              <a:gd name="connsiteX4" fmla="*/ 326176 w 454196"/>
              <a:gd name="connsiteY4" fmla="*/ 26726 h 465474"/>
              <a:gd name="connsiteX5" fmla="*/ 141380 w 454196"/>
              <a:gd name="connsiteY5" fmla="*/ 26726 h 465474"/>
              <a:gd name="connsiteX6" fmla="*/ 110210 w 454196"/>
              <a:gd name="connsiteY6" fmla="*/ 0 h 465474"/>
              <a:gd name="connsiteX7" fmla="*/ 77926 w 454196"/>
              <a:gd name="connsiteY7" fmla="*/ 32294 h 465474"/>
              <a:gd name="connsiteX8" fmla="*/ 110210 w 454196"/>
              <a:gd name="connsiteY8" fmla="*/ 64587 h 465474"/>
              <a:gd name="connsiteX9" fmla="*/ 141380 w 454196"/>
              <a:gd name="connsiteY9" fmla="*/ 37862 h 465474"/>
              <a:gd name="connsiteX10" fmla="*/ 320610 w 454196"/>
              <a:gd name="connsiteY10" fmla="*/ 37862 h 465474"/>
              <a:gd name="connsiteX11" fmla="*/ 320610 w 454196"/>
              <a:gd name="connsiteY11" fmla="*/ 71269 h 465474"/>
              <a:gd name="connsiteX12" fmla="*/ 198155 w 454196"/>
              <a:gd name="connsiteY12" fmla="*/ 139197 h 465474"/>
              <a:gd name="connsiteX13" fmla="*/ 198155 w 454196"/>
              <a:gd name="connsiteY13" fmla="*/ 142538 h 465474"/>
              <a:gd name="connsiteX14" fmla="*/ 198155 w 454196"/>
              <a:gd name="connsiteY14" fmla="*/ 142538 h 465474"/>
              <a:gd name="connsiteX15" fmla="*/ 198155 w 454196"/>
              <a:gd name="connsiteY15" fmla="*/ 160355 h 465474"/>
              <a:gd name="connsiteX16" fmla="*/ 63454 w 454196"/>
              <a:gd name="connsiteY16" fmla="*/ 160355 h 465474"/>
              <a:gd name="connsiteX17" fmla="*/ 32284 w 454196"/>
              <a:gd name="connsiteY17" fmla="*/ 133629 h 465474"/>
              <a:gd name="connsiteX18" fmla="*/ 0 w 454196"/>
              <a:gd name="connsiteY18" fmla="*/ 165923 h 465474"/>
              <a:gd name="connsiteX19" fmla="*/ 32284 w 454196"/>
              <a:gd name="connsiteY19" fmla="*/ 198217 h 465474"/>
              <a:gd name="connsiteX20" fmla="*/ 63454 w 454196"/>
              <a:gd name="connsiteY20" fmla="*/ 171491 h 465474"/>
              <a:gd name="connsiteX21" fmla="*/ 198155 w 454196"/>
              <a:gd name="connsiteY21" fmla="*/ 171491 h 465474"/>
              <a:gd name="connsiteX22" fmla="*/ 198155 w 454196"/>
              <a:gd name="connsiteY22" fmla="*/ 293984 h 465474"/>
              <a:gd name="connsiteX23" fmla="*/ 63454 w 454196"/>
              <a:gd name="connsiteY23" fmla="*/ 293984 h 465474"/>
              <a:gd name="connsiteX24" fmla="*/ 32284 w 454196"/>
              <a:gd name="connsiteY24" fmla="*/ 267258 h 465474"/>
              <a:gd name="connsiteX25" fmla="*/ 0 w 454196"/>
              <a:gd name="connsiteY25" fmla="*/ 299552 h 465474"/>
              <a:gd name="connsiteX26" fmla="*/ 32284 w 454196"/>
              <a:gd name="connsiteY26" fmla="*/ 331846 h 465474"/>
              <a:gd name="connsiteX27" fmla="*/ 63454 w 454196"/>
              <a:gd name="connsiteY27" fmla="*/ 305120 h 465474"/>
              <a:gd name="connsiteX28" fmla="*/ 198155 w 454196"/>
              <a:gd name="connsiteY28" fmla="*/ 305120 h 465474"/>
              <a:gd name="connsiteX29" fmla="*/ 198155 w 454196"/>
              <a:gd name="connsiteY29" fmla="*/ 326278 h 465474"/>
              <a:gd name="connsiteX30" fmla="*/ 320610 w 454196"/>
              <a:gd name="connsiteY30" fmla="*/ 394206 h 465474"/>
              <a:gd name="connsiteX31" fmla="*/ 320610 w 454196"/>
              <a:gd name="connsiteY31" fmla="*/ 427613 h 465474"/>
              <a:gd name="connsiteX32" fmla="*/ 141380 w 454196"/>
              <a:gd name="connsiteY32" fmla="*/ 427613 h 465474"/>
              <a:gd name="connsiteX33" fmla="*/ 110210 w 454196"/>
              <a:gd name="connsiteY33" fmla="*/ 400888 h 465474"/>
              <a:gd name="connsiteX34" fmla="*/ 77926 w 454196"/>
              <a:gd name="connsiteY34" fmla="*/ 433181 h 465474"/>
              <a:gd name="connsiteX35" fmla="*/ 110210 w 454196"/>
              <a:gd name="connsiteY35" fmla="*/ 465475 h 465474"/>
              <a:gd name="connsiteX36" fmla="*/ 141380 w 454196"/>
              <a:gd name="connsiteY36" fmla="*/ 438749 h 465474"/>
              <a:gd name="connsiteX37" fmla="*/ 326176 w 454196"/>
              <a:gd name="connsiteY37" fmla="*/ 438749 h 465474"/>
              <a:gd name="connsiteX38" fmla="*/ 331742 w 454196"/>
              <a:gd name="connsiteY38" fmla="*/ 433181 h 465474"/>
              <a:gd name="connsiteX39" fmla="*/ 331742 w 454196"/>
              <a:gd name="connsiteY39" fmla="*/ 394206 h 465474"/>
              <a:gd name="connsiteX40" fmla="*/ 454197 w 454196"/>
              <a:gd name="connsiteY40" fmla="*/ 326278 h 465474"/>
              <a:gd name="connsiteX41" fmla="*/ 454197 w 454196"/>
              <a:gd name="connsiteY41" fmla="*/ 281735 h 465474"/>
              <a:gd name="connsiteX42" fmla="*/ 454197 w 454196"/>
              <a:gd name="connsiteY42" fmla="*/ 281735 h 465474"/>
              <a:gd name="connsiteX43" fmla="*/ 454197 w 454196"/>
              <a:gd name="connsiteY43" fmla="*/ 276167 h 465474"/>
              <a:gd name="connsiteX44" fmla="*/ 454197 w 454196"/>
              <a:gd name="connsiteY44" fmla="*/ 276167 h 465474"/>
              <a:gd name="connsiteX45" fmla="*/ 454197 w 454196"/>
              <a:gd name="connsiteY45" fmla="*/ 216034 h 465474"/>
              <a:gd name="connsiteX46" fmla="*/ 454197 w 454196"/>
              <a:gd name="connsiteY46" fmla="*/ 216034 h 465474"/>
              <a:gd name="connsiteX47" fmla="*/ 454197 w 454196"/>
              <a:gd name="connsiteY47" fmla="*/ 210466 h 465474"/>
              <a:gd name="connsiteX48" fmla="*/ 454197 w 454196"/>
              <a:gd name="connsiteY48" fmla="*/ 210466 h 465474"/>
              <a:gd name="connsiteX49" fmla="*/ 454197 w 454196"/>
              <a:gd name="connsiteY49" fmla="*/ 139197 h 465474"/>
              <a:gd name="connsiteX50" fmla="*/ 454197 w 454196"/>
              <a:gd name="connsiteY50" fmla="*/ 139197 h 465474"/>
              <a:gd name="connsiteX51" fmla="*/ 454197 w 454196"/>
              <a:gd name="connsiteY51" fmla="*/ 139197 h 465474"/>
              <a:gd name="connsiteX52" fmla="*/ 110210 w 454196"/>
              <a:gd name="connsiteY52" fmla="*/ 53452 h 465474"/>
              <a:gd name="connsiteX53" fmla="*/ 89058 w 454196"/>
              <a:gd name="connsiteY53" fmla="*/ 32294 h 465474"/>
              <a:gd name="connsiteX54" fmla="*/ 110210 w 454196"/>
              <a:gd name="connsiteY54" fmla="*/ 11136 h 465474"/>
              <a:gd name="connsiteX55" fmla="*/ 131361 w 454196"/>
              <a:gd name="connsiteY55" fmla="*/ 32294 h 465474"/>
              <a:gd name="connsiteX56" fmla="*/ 110210 w 454196"/>
              <a:gd name="connsiteY56" fmla="*/ 53452 h 465474"/>
              <a:gd name="connsiteX57" fmla="*/ 32284 w 454196"/>
              <a:gd name="connsiteY57" fmla="*/ 187081 h 465474"/>
              <a:gd name="connsiteX58" fmla="*/ 11132 w 454196"/>
              <a:gd name="connsiteY58" fmla="*/ 165923 h 465474"/>
              <a:gd name="connsiteX59" fmla="*/ 32284 w 454196"/>
              <a:gd name="connsiteY59" fmla="*/ 144765 h 465474"/>
              <a:gd name="connsiteX60" fmla="*/ 53435 w 454196"/>
              <a:gd name="connsiteY60" fmla="*/ 165923 h 465474"/>
              <a:gd name="connsiteX61" fmla="*/ 32284 w 454196"/>
              <a:gd name="connsiteY61" fmla="*/ 187081 h 465474"/>
              <a:gd name="connsiteX62" fmla="*/ 32284 w 454196"/>
              <a:gd name="connsiteY62" fmla="*/ 320710 h 465474"/>
              <a:gd name="connsiteX63" fmla="*/ 11132 w 454196"/>
              <a:gd name="connsiteY63" fmla="*/ 299552 h 465474"/>
              <a:gd name="connsiteX64" fmla="*/ 32284 w 454196"/>
              <a:gd name="connsiteY64" fmla="*/ 278394 h 465474"/>
              <a:gd name="connsiteX65" fmla="*/ 53435 w 454196"/>
              <a:gd name="connsiteY65" fmla="*/ 299552 h 465474"/>
              <a:gd name="connsiteX66" fmla="*/ 32284 w 454196"/>
              <a:gd name="connsiteY66" fmla="*/ 320710 h 465474"/>
              <a:gd name="connsiteX67" fmla="*/ 110210 w 454196"/>
              <a:gd name="connsiteY67" fmla="*/ 454339 h 465474"/>
              <a:gd name="connsiteX68" fmla="*/ 89058 w 454196"/>
              <a:gd name="connsiteY68" fmla="*/ 433181 h 465474"/>
              <a:gd name="connsiteX69" fmla="*/ 110210 w 454196"/>
              <a:gd name="connsiteY69" fmla="*/ 412023 h 465474"/>
              <a:gd name="connsiteX70" fmla="*/ 131361 w 454196"/>
              <a:gd name="connsiteY70" fmla="*/ 433181 h 465474"/>
              <a:gd name="connsiteX71" fmla="*/ 110210 w 454196"/>
              <a:gd name="connsiteY71" fmla="*/ 454339 h 465474"/>
              <a:gd name="connsiteX72" fmla="*/ 209287 w 454196"/>
              <a:gd name="connsiteY72" fmla="*/ 167036 h 465474"/>
              <a:gd name="connsiteX73" fmla="*/ 326176 w 454196"/>
              <a:gd name="connsiteY73" fmla="*/ 207125 h 465474"/>
              <a:gd name="connsiteX74" fmla="*/ 443065 w 454196"/>
              <a:gd name="connsiteY74" fmla="*/ 167036 h 465474"/>
              <a:gd name="connsiteX75" fmla="*/ 443065 w 454196"/>
              <a:gd name="connsiteY75" fmla="*/ 201557 h 465474"/>
              <a:gd name="connsiteX76" fmla="*/ 443065 w 454196"/>
              <a:gd name="connsiteY76" fmla="*/ 201557 h 465474"/>
              <a:gd name="connsiteX77" fmla="*/ 326176 w 454196"/>
              <a:gd name="connsiteY77" fmla="*/ 258350 h 465474"/>
              <a:gd name="connsiteX78" fmla="*/ 209287 w 454196"/>
              <a:gd name="connsiteY78" fmla="*/ 201557 h 465474"/>
              <a:gd name="connsiteX79" fmla="*/ 209287 w 454196"/>
              <a:gd name="connsiteY79" fmla="*/ 201557 h 465474"/>
              <a:gd name="connsiteX80" fmla="*/ 209287 w 454196"/>
              <a:gd name="connsiteY80" fmla="*/ 167036 h 465474"/>
              <a:gd name="connsiteX81" fmla="*/ 209287 w 454196"/>
              <a:gd name="connsiteY81" fmla="*/ 167036 h 465474"/>
              <a:gd name="connsiteX82" fmla="*/ 209287 w 454196"/>
              <a:gd name="connsiteY82" fmla="*/ 229397 h 465474"/>
              <a:gd name="connsiteX83" fmla="*/ 326176 w 454196"/>
              <a:gd name="connsiteY83" fmla="*/ 269486 h 465474"/>
              <a:gd name="connsiteX84" fmla="*/ 443065 w 454196"/>
              <a:gd name="connsiteY84" fmla="*/ 229397 h 465474"/>
              <a:gd name="connsiteX85" fmla="*/ 443065 w 454196"/>
              <a:gd name="connsiteY85" fmla="*/ 263918 h 465474"/>
              <a:gd name="connsiteX86" fmla="*/ 443065 w 454196"/>
              <a:gd name="connsiteY86" fmla="*/ 263918 h 465474"/>
              <a:gd name="connsiteX87" fmla="*/ 326176 w 454196"/>
              <a:gd name="connsiteY87" fmla="*/ 320710 h 465474"/>
              <a:gd name="connsiteX88" fmla="*/ 209287 w 454196"/>
              <a:gd name="connsiteY88" fmla="*/ 263918 h 465474"/>
              <a:gd name="connsiteX89" fmla="*/ 209287 w 454196"/>
              <a:gd name="connsiteY89" fmla="*/ 263918 h 465474"/>
              <a:gd name="connsiteX90" fmla="*/ 209287 w 454196"/>
              <a:gd name="connsiteY90" fmla="*/ 229397 h 465474"/>
              <a:gd name="connsiteX91" fmla="*/ 209287 w 454196"/>
              <a:gd name="connsiteY91" fmla="*/ 229397 h 465474"/>
              <a:gd name="connsiteX92" fmla="*/ 320610 w 454196"/>
              <a:gd name="connsiteY92" fmla="*/ 82405 h 465474"/>
              <a:gd name="connsiteX93" fmla="*/ 320610 w 454196"/>
              <a:gd name="connsiteY93" fmla="*/ 132516 h 465474"/>
              <a:gd name="connsiteX94" fmla="*/ 326176 w 454196"/>
              <a:gd name="connsiteY94" fmla="*/ 138084 h 465474"/>
              <a:gd name="connsiteX95" fmla="*/ 331742 w 454196"/>
              <a:gd name="connsiteY95" fmla="*/ 132516 h 465474"/>
              <a:gd name="connsiteX96" fmla="*/ 331742 w 454196"/>
              <a:gd name="connsiteY96" fmla="*/ 82405 h 465474"/>
              <a:gd name="connsiteX97" fmla="*/ 443065 w 454196"/>
              <a:gd name="connsiteY97" fmla="*/ 139197 h 465474"/>
              <a:gd name="connsiteX98" fmla="*/ 326176 w 454196"/>
              <a:gd name="connsiteY98" fmla="*/ 195989 h 465474"/>
              <a:gd name="connsiteX99" fmla="*/ 209287 w 454196"/>
              <a:gd name="connsiteY99" fmla="*/ 139197 h 465474"/>
              <a:gd name="connsiteX100" fmla="*/ 320610 w 454196"/>
              <a:gd name="connsiteY100" fmla="*/ 82405 h 465474"/>
              <a:gd name="connsiteX101" fmla="*/ 326176 w 454196"/>
              <a:gd name="connsiteY101" fmla="*/ 383070 h 465474"/>
              <a:gd name="connsiteX102" fmla="*/ 209287 w 454196"/>
              <a:gd name="connsiteY102" fmla="*/ 326278 h 465474"/>
              <a:gd name="connsiteX103" fmla="*/ 209287 w 454196"/>
              <a:gd name="connsiteY103" fmla="*/ 291757 h 465474"/>
              <a:gd name="connsiteX104" fmla="*/ 326176 w 454196"/>
              <a:gd name="connsiteY104" fmla="*/ 331846 h 465474"/>
              <a:gd name="connsiteX105" fmla="*/ 443065 w 454196"/>
              <a:gd name="connsiteY105" fmla="*/ 291757 h 465474"/>
              <a:gd name="connsiteX106" fmla="*/ 443065 w 454196"/>
              <a:gd name="connsiteY106" fmla="*/ 326278 h 465474"/>
              <a:gd name="connsiteX107" fmla="*/ 326176 w 454196"/>
              <a:gd name="connsiteY107" fmla="*/ 383070 h 46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454196" h="465474">
                <a:moveTo>
                  <a:pt x="454197" y="139197"/>
                </a:moveTo>
                <a:lnTo>
                  <a:pt x="454197" y="139197"/>
                </a:lnTo>
                <a:cubicBezTo>
                  <a:pt x="454197" y="102449"/>
                  <a:pt x="400761" y="73496"/>
                  <a:pt x="331742" y="71269"/>
                </a:cubicBezTo>
                <a:lnTo>
                  <a:pt x="331742" y="32294"/>
                </a:lnTo>
                <a:cubicBezTo>
                  <a:pt x="331742" y="28953"/>
                  <a:pt x="329515" y="26726"/>
                  <a:pt x="326176" y="26726"/>
                </a:cubicBezTo>
                <a:lnTo>
                  <a:pt x="141380" y="26726"/>
                </a:lnTo>
                <a:cubicBezTo>
                  <a:pt x="139153" y="12249"/>
                  <a:pt x="125795" y="0"/>
                  <a:pt x="110210" y="0"/>
                </a:cubicBezTo>
                <a:cubicBezTo>
                  <a:pt x="92398" y="0"/>
                  <a:pt x="77926" y="14476"/>
                  <a:pt x="77926" y="32294"/>
                </a:cubicBezTo>
                <a:cubicBezTo>
                  <a:pt x="77926" y="50111"/>
                  <a:pt x="92398" y="64587"/>
                  <a:pt x="110210" y="64587"/>
                </a:cubicBezTo>
                <a:cubicBezTo>
                  <a:pt x="125795" y="64587"/>
                  <a:pt x="139153" y="53452"/>
                  <a:pt x="141380" y="37862"/>
                </a:cubicBezTo>
                <a:lnTo>
                  <a:pt x="320610" y="37862"/>
                </a:lnTo>
                <a:lnTo>
                  <a:pt x="320610" y="71269"/>
                </a:lnTo>
                <a:cubicBezTo>
                  <a:pt x="251590" y="72382"/>
                  <a:pt x="198155" y="102449"/>
                  <a:pt x="198155" y="139197"/>
                </a:cubicBezTo>
                <a:lnTo>
                  <a:pt x="198155" y="142538"/>
                </a:lnTo>
                <a:lnTo>
                  <a:pt x="198155" y="142538"/>
                </a:lnTo>
                <a:lnTo>
                  <a:pt x="198155" y="160355"/>
                </a:lnTo>
                <a:lnTo>
                  <a:pt x="63454" y="160355"/>
                </a:lnTo>
                <a:cubicBezTo>
                  <a:pt x="61227" y="145879"/>
                  <a:pt x="47869" y="133629"/>
                  <a:pt x="32284" y="133629"/>
                </a:cubicBezTo>
                <a:cubicBezTo>
                  <a:pt x="14472" y="133629"/>
                  <a:pt x="0" y="148106"/>
                  <a:pt x="0" y="165923"/>
                </a:cubicBezTo>
                <a:cubicBezTo>
                  <a:pt x="0" y="183740"/>
                  <a:pt x="14472" y="198217"/>
                  <a:pt x="32284" y="198217"/>
                </a:cubicBezTo>
                <a:cubicBezTo>
                  <a:pt x="47869" y="198217"/>
                  <a:pt x="61227" y="187081"/>
                  <a:pt x="63454" y="171491"/>
                </a:cubicBezTo>
                <a:lnTo>
                  <a:pt x="198155" y="171491"/>
                </a:lnTo>
                <a:lnTo>
                  <a:pt x="198155" y="293984"/>
                </a:lnTo>
                <a:lnTo>
                  <a:pt x="63454" y="293984"/>
                </a:lnTo>
                <a:cubicBezTo>
                  <a:pt x="61227" y="279508"/>
                  <a:pt x="47869" y="267258"/>
                  <a:pt x="32284" y="267258"/>
                </a:cubicBezTo>
                <a:cubicBezTo>
                  <a:pt x="14472" y="267258"/>
                  <a:pt x="0" y="281735"/>
                  <a:pt x="0" y="299552"/>
                </a:cubicBezTo>
                <a:cubicBezTo>
                  <a:pt x="0" y="317369"/>
                  <a:pt x="14472" y="331846"/>
                  <a:pt x="32284" y="331846"/>
                </a:cubicBezTo>
                <a:cubicBezTo>
                  <a:pt x="47869" y="331846"/>
                  <a:pt x="61227" y="320710"/>
                  <a:pt x="63454" y="305120"/>
                </a:cubicBezTo>
                <a:lnTo>
                  <a:pt x="198155" y="305120"/>
                </a:lnTo>
                <a:lnTo>
                  <a:pt x="198155" y="326278"/>
                </a:lnTo>
                <a:cubicBezTo>
                  <a:pt x="198155" y="363026"/>
                  <a:pt x="251590" y="391979"/>
                  <a:pt x="320610" y="394206"/>
                </a:cubicBezTo>
                <a:lnTo>
                  <a:pt x="320610" y="427613"/>
                </a:lnTo>
                <a:lnTo>
                  <a:pt x="141380" y="427613"/>
                </a:lnTo>
                <a:cubicBezTo>
                  <a:pt x="139153" y="413137"/>
                  <a:pt x="125795" y="400888"/>
                  <a:pt x="110210" y="400888"/>
                </a:cubicBezTo>
                <a:cubicBezTo>
                  <a:pt x="92398" y="400888"/>
                  <a:pt x="77926" y="415364"/>
                  <a:pt x="77926" y="433181"/>
                </a:cubicBezTo>
                <a:cubicBezTo>
                  <a:pt x="77926" y="450998"/>
                  <a:pt x="92398" y="465475"/>
                  <a:pt x="110210" y="465475"/>
                </a:cubicBezTo>
                <a:cubicBezTo>
                  <a:pt x="125795" y="465475"/>
                  <a:pt x="139153" y="454339"/>
                  <a:pt x="141380" y="438749"/>
                </a:cubicBezTo>
                <a:lnTo>
                  <a:pt x="326176" y="438749"/>
                </a:lnTo>
                <a:cubicBezTo>
                  <a:pt x="329515" y="438749"/>
                  <a:pt x="331742" y="436522"/>
                  <a:pt x="331742" y="433181"/>
                </a:cubicBezTo>
                <a:lnTo>
                  <a:pt x="331742" y="394206"/>
                </a:lnTo>
                <a:cubicBezTo>
                  <a:pt x="400761" y="393093"/>
                  <a:pt x="454197" y="363026"/>
                  <a:pt x="454197" y="326278"/>
                </a:cubicBezTo>
                <a:lnTo>
                  <a:pt x="454197" y="281735"/>
                </a:lnTo>
                <a:lnTo>
                  <a:pt x="454197" y="281735"/>
                </a:lnTo>
                <a:lnTo>
                  <a:pt x="454197" y="276167"/>
                </a:lnTo>
                <a:lnTo>
                  <a:pt x="454197" y="276167"/>
                </a:lnTo>
                <a:lnTo>
                  <a:pt x="454197" y="216034"/>
                </a:lnTo>
                <a:lnTo>
                  <a:pt x="454197" y="216034"/>
                </a:lnTo>
                <a:lnTo>
                  <a:pt x="454197" y="210466"/>
                </a:lnTo>
                <a:lnTo>
                  <a:pt x="454197" y="210466"/>
                </a:lnTo>
                <a:lnTo>
                  <a:pt x="454197" y="139197"/>
                </a:lnTo>
                <a:lnTo>
                  <a:pt x="454197" y="139197"/>
                </a:lnTo>
                <a:lnTo>
                  <a:pt x="454197" y="139197"/>
                </a:lnTo>
                <a:close/>
                <a:moveTo>
                  <a:pt x="110210" y="53452"/>
                </a:moveTo>
                <a:cubicBezTo>
                  <a:pt x="99077" y="53452"/>
                  <a:pt x="89058" y="44543"/>
                  <a:pt x="89058" y="32294"/>
                </a:cubicBezTo>
                <a:cubicBezTo>
                  <a:pt x="89058" y="20044"/>
                  <a:pt x="97964" y="11136"/>
                  <a:pt x="110210" y="11136"/>
                </a:cubicBezTo>
                <a:cubicBezTo>
                  <a:pt x="122455" y="11136"/>
                  <a:pt x="131361" y="21158"/>
                  <a:pt x="131361" y="32294"/>
                </a:cubicBezTo>
                <a:cubicBezTo>
                  <a:pt x="131361" y="43430"/>
                  <a:pt x="121342" y="53452"/>
                  <a:pt x="110210" y="53452"/>
                </a:cubicBezTo>
                <a:close/>
                <a:moveTo>
                  <a:pt x="32284" y="187081"/>
                </a:moveTo>
                <a:cubicBezTo>
                  <a:pt x="21152" y="187081"/>
                  <a:pt x="11132" y="178172"/>
                  <a:pt x="11132" y="165923"/>
                </a:cubicBezTo>
                <a:cubicBezTo>
                  <a:pt x="11132" y="153674"/>
                  <a:pt x="20039" y="144765"/>
                  <a:pt x="32284" y="144765"/>
                </a:cubicBezTo>
                <a:cubicBezTo>
                  <a:pt x="44529" y="144765"/>
                  <a:pt x="53435" y="154787"/>
                  <a:pt x="53435" y="165923"/>
                </a:cubicBezTo>
                <a:cubicBezTo>
                  <a:pt x="53435" y="177059"/>
                  <a:pt x="43416" y="187081"/>
                  <a:pt x="32284" y="187081"/>
                </a:cubicBezTo>
                <a:close/>
                <a:moveTo>
                  <a:pt x="32284" y="320710"/>
                </a:moveTo>
                <a:cubicBezTo>
                  <a:pt x="21152" y="320710"/>
                  <a:pt x="11132" y="311801"/>
                  <a:pt x="11132" y="299552"/>
                </a:cubicBezTo>
                <a:cubicBezTo>
                  <a:pt x="11132" y="287303"/>
                  <a:pt x="20039" y="278394"/>
                  <a:pt x="32284" y="278394"/>
                </a:cubicBezTo>
                <a:cubicBezTo>
                  <a:pt x="44529" y="278394"/>
                  <a:pt x="53435" y="288416"/>
                  <a:pt x="53435" y="299552"/>
                </a:cubicBezTo>
                <a:cubicBezTo>
                  <a:pt x="53435" y="310688"/>
                  <a:pt x="43416" y="320710"/>
                  <a:pt x="32284" y="320710"/>
                </a:cubicBezTo>
                <a:close/>
                <a:moveTo>
                  <a:pt x="110210" y="454339"/>
                </a:moveTo>
                <a:cubicBezTo>
                  <a:pt x="99077" y="454339"/>
                  <a:pt x="89058" y="445431"/>
                  <a:pt x="89058" y="433181"/>
                </a:cubicBezTo>
                <a:cubicBezTo>
                  <a:pt x="89058" y="420932"/>
                  <a:pt x="97964" y="412023"/>
                  <a:pt x="110210" y="412023"/>
                </a:cubicBezTo>
                <a:cubicBezTo>
                  <a:pt x="122455" y="412023"/>
                  <a:pt x="131361" y="420932"/>
                  <a:pt x="131361" y="433181"/>
                </a:cubicBezTo>
                <a:cubicBezTo>
                  <a:pt x="131361" y="445431"/>
                  <a:pt x="121342" y="454339"/>
                  <a:pt x="110210" y="454339"/>
                </a:cubicBezTo>
                <a:close/>
                <a:moveTo>
                  <a:pt x="209287" y="167036"/>
                </a:moveTo>
                <a:cubicBezTo>
                  <a:pt x="229325" y="190422"/>
                  <a:pt x="273854" y="207125"/>
                  <a:pt x="326176" y="207125"/>
                </a:cubicBezTo>
                <a:cubicBezTo>
                  <a:pt x="378497" y="207125"/>
                  <a:pt x="423026" y="190422"/>
                  <a:pt x="443065" y="167036"/>
                </a:cubicBezTo>
                <a:lnTo>
                  <a:pt x="443065" y="201557"/>
                </a:lnTo>
                <a:lnTo>
                  <a:pt x="443065" y="201557"/>
                </a:lnTo>
                <a:cubicBezTo>
                  <a:pt x="443065" y="232738"/>
                  <a:pt x="389629" y="258350"/>
                  <a:pt x="326176" y="258350"/>
                </a:cubicBezTo>
                <a:cubicBezTo>
                  <a:pt x="262722" y="258350"/>
                  <a:pt x="209287" y="232738"/>
                  <a:pt x="209287" y="201557"/>
                </a:cubicBezTo>
                <a:lnTo>
                  <a:pt x="209287" y="201557"/>
                </a:lnTo>
                <a:lnTo>
                  <a:pt x="209287" y="167036"/>
                </a:lnTo>
                <a:lnTo>
                  <a:pt x="209287" y="167036"/>
                </a:lnTo>
                <a:close/>
                <a:moveTo>
                  <a:pt x="209287" y="229397"/>
                </a:moveTo>
                <a:cubicBezTo>
                  <a:pt x="229325" y="252782"/>
                  <a:pt x="273854" y="269486"/>
                  <a:pt x="326176" y="269486"/>
                </a:cubicBezTo>
                <a:cubicBezTo>
                  <a:pt x="378497" y="269486"/>
                  <a:pt x="423026" y="252782"/>
                  <a:pt x="443065" y="229397"/>
                </a:cubicBezTo>
                <a:lnTo>
                  <a:pt x="443065" y="263918"/>
                </a:lnTo>
                <a:lnTo>
                  <a:pt x="443065" y="263918"/>
                </a:lnTo>
                <a:cubicBezTo>
                  <a:pt x="443065" y="295098"/>
                  <a:pt x="389629" y="320710"/>
                  <a:pt x="326176" y="320710"/>
                </a:cubicBezTo>
                <a:cubicBezTo>
                  <a:pt x="262722" y="320710"/>
                  <a:pt x="209287" y="295098"/>
                  <a:pt x="209287" y="263918"/>
                </a:cubicBezTo>
                <a:lnTo>
                  <a:pt x="209287" y="263918"/>
                </a:lnTo>
                <a:lnTo>
                  <a:pt x="209287" y="229397"/>
                </a:lnTo>
                <a:lnTo>
                  <a:pt x="209287" y="229397"/>
                </a:lnTo>
                <a:close/>
                <a:moveTo>
                  <a:pt x="320610" y="82405"/>
                </a:moveTo>
                <a:lnTo>
                  <a:pt x="320610" y="132516"/>
                </a:lnTo>
                <a:cubicBezTo>
                  <a:pt x="320610" y="135856"/>
                  <a:pt x="322836" y="138084"/>
                  <a:pt x="326176" y="138084"/>
                </a:cubicBezTo>
                <a:cubicBezTo>
                  <a:pt x="329515" y="138084"/>
                  <a:pt x="331742" y="135856"/>
                  <a:pt x="331742" y="132516"/>
                </a:cubicBezTo>
                <a:lnTo>
                  <a:pt x="331742" y="82405"/>
                </a:lnTo>
                <a:cubicBezTo>
                  <a:pt x="392969" y="83518"/>
                  <a:pt x="443065" y="109130"/>
                  <a:pt x="443065" y="139197"/>
                </a:cubicBezTo>
                <a:cubicBezTo>
                  <a:pt x="443065" y="169264"/>
                  <a:pt x="389629" y="195989"/>
                  <a:pt x="326176" y="195989"/>
                </a:cubicBezTo>
                <a:cubicBezTo>
                  <a:pt x="262722" y="195989"/>
                  <a:pt x="209287" y="170377"/>
                  <a:pt x="209287" y="139197"/>
                </a:cubicBezTo>
                <a:cubicBezTo>
                  <a:pt x="209287" y="109130"/>
                  <a:pt x="259382" y="83518"/>
                  <a:pt x="320610" y="82405"/>
                </a:cubicBezTo>
                <a:close/>
                <a:moveTo>
                  <a:pt x="326176" y="383070"/>
                </a:moveTo>
                <a:cubicBezTo>
                  <a:pt x="262722" y="383070"/>
                  <a:pt x="209287" y="357458"/>
                  <a:pt x="209287" y="326278"/>
                </a:cubicBezTo>
                <a:lnTo>
                  <a:pt x="209287" y="291757"/>
                </a:lnTo>
                <a:cubicBezTo>
                  <a:pt x="229325" y="315142"/>
                  <a:pt x="273854" y="331846"/>
                  <a:pt x="326176" y="331846"/>
                </a:cubicBezTo>
                <a:cubicBezTo>
                  <a:pt x="378497" y="331846"/>
                  <a:pt x="423026" y="315142"/>
                  <a:pt x="443065" y="291757"/>
                </a:cubicBezTo>
                <a:lnTo>
                  <a:pt x="443065" y="326278"/>
                </a:lnTo>
                <a:cubicBezTo>
                  <a:pt x="443065" y="357458"/>
                  <a:pt x="389629" y="383070"/>
                  <a:pt x="326176" y="383070"/>
                </a:cubicBez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Freeform 1061">
            <a:extLst>
              <a:ext uri="{FF2B5EF4-FFF2-40B4-BE49-F238E27FC236}">
                <a16:creationId xmlns:a16="http://schemas.microsoft.com/office/drawing/2014/main" id="{CABCB3BA-79A5-6759-BB48-80D3D19B5D49}"/>
              </a:ext>
            </a:extLst>
          </p:cNvPr>
          <p:cNvSpPr/>
          <p:nvPr/>
        </p:nvSpPr>
        <p:spPr>
          <a:xfrm>
            <a:off x="9947921" y="1790929"/>
            <a:ext cx="1542931" cy="3276142"/>
          </a:xfrm>
          <a:custGeom>
            <a:avLst/>
            <a:gdLst>
              <a:gd name="connsiteX0" fmla="*/ 1542932 w 1542931"/>
              <a:gd name="connsiteY0" fmla="*/ 3276142 h 3276142"/>
              <a:gd name="connsiteX1" fmla="*/ 0 w 1542931"/>
              <a:gd name="connsiteY1" fmla="*/ 3276142 h 3276142"/>
              <a:gd name="connsiteX2" fmla="*/ 0 w 1542931"/>
              <a:gd name="connsiteY2" fmla="*/ 0 h 3276142"/>
              <a:gd name="connsiteX3" fmla="*/ 1542932 w 1542931"/>
              <a:gd name="connsiteY3" fmla="*/ 0 h 3276142"/>
              <a:gd name="connsiteX4" fmla="*/ 1542932 w 1542931"/>
              <a:gd name="connsiteY4" fmla="*/ 3276142 h 3276142"/>
              <a:gd name="connsiteX5" fmla="*/ 1542932 w 1542931"/>
              <a:gd name="connsiteY5" fmla="*/ 3276142 h 3276142"/>
              <a:gd name="connsiteX6" fmla="*/ 11132 w 1542931"/>
              <a:gd name="connsiteY6" fmla="*/ 3265007 h 3276142"/>
              <a:gd name="connsiteX7" fmla="*/ 1531800 w 1542931"/>
              <a:gd name="connsiteY7" fmla="*/ 3265007 h 3276142"/>
              <a:gd name="connsiteX8" fmla="*/ 1531800 w 1542931"/>
              <a:gd name="connsiteY8" fmla="*/ 11136 h 3276142"/>
              <a:gd name="connsiteX9" fmla="*/ 11132 w 1542931"/>
              <a:gd name="connsiteY9" fmla="*/ 11136 h 3276142"/>
              <a:gd name="connsiteX10" fmla="*/ 11132 w 1542931"/>
              <a:gd name="connsiteY10" fmla="*/ 3265007 h 3276142"/>
              <a:gd name="connsiteX11" fmla="*/ 11132 w 1542931"/>
              <a:gd name="connsiteY11" fmla="*/ 3265007 h 327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42931" h="3276142">
                <a:moveTo>
                  <a:pt x="1542932" y="3276142"/>
                </a:moveTo>
                <a:lnTo>
                  <a:pt x="0" y="3276142"/>
                </a:lnTo>
                <a:lnTo>
                  <a:pt x="0" y="0"/>
                </a:lnTo>
                <a:lnTo>
                  <a:pt x="1542932" y="0"/>
                </a:lnTo>
                <a:lnTo>
                  <a:pt x="1542932" y="3276142"/>
                </a:lnTo>
                <a:lnTo>
                  <a:pt x="1542932" y="3276142"/>
                </a:lnTo>
                <a:close/>
                <a:moveTo>
                  <a:pt x="11132" y="3265007"/>
                </a:moveTo>
                <a:lnTo>
                  <a:pt x="1531800" y="3265007"/>
                </a:lnTo>
                <a:lnTo>
                  <a:pt x="1531800" y="11136"/>
                </a:lnTo>
                <a:lnTo>
                  <a:pt x="11132" y="11136"/>
                </a:lnTo>
                <a:lnTo>
                  <a:pt x="11132" y="3265007"/>
                </a:lnTo>
                <a:lnTo>
                  <a:pt x="11132" y="3265007"/>
                </a:ln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Freeform 1161">
            <a:extLst>
              <a:ext uri="{FF2B5EF4-FFF2-40B4-BE49-F238E27FC236}">
                <a16:creationId xmlns:a16="http://schemas.microsoft.com/office/drawing/2014/main" id="{061FC0E6-A466-0A33-B623-AE5B10D6A9F3}"/>
              </a:ext>
            </a:extLst>
          </p:cNvPr>
          <p:cNvSpPr/>
          <p:nvPr/>
        </p:nvSpPr>
        <p:spPr>
          <a:xfrm>
            <a:off x="5068949" y="4905675"/>
            <a:ext cx="1802788" cy="1144756"/>
          </a:xfrm>
          <a:custGeom>
            <a:avLst/>
            <a:gdLst>
              <a:gd name="connsiteX0" fmla="*/ 1703236 w 1704349"/>
              <a:gd name="connsiteY0" fmla="*/ 1144757 h 1144756"/>
              <a:gd name="connsiteX1" fmla="*/ 0 w 1704349"/>
              <a:gd name="connsiteY1" fmla="*/ 1144757 h 1144756"/>
              <a:gd name="connsiteX2" fmla="*/ 0 w 1704349"/>
              <a:gd name="connsiteY2" fmla="*/ 0 h 1144756"/>
              <a:gd name="connsiteX3" fmla="*/ 1704350 w 1704349"/>
              <a:gd name="connsiteY3" fmla="*/ 0 h 1144756"/>
              <a:gd name="connsiteX4" fmla="*/ 1704350 w 1704349"/>
              <a:gd name="connsiteY4" fmla="*/ 1144757 h 1144756"/>
              <a:gd name="connsiteX5" fmla="*/ 11132 w 1704349"/>
              <a:gd name="connsiteY5" fmla="*/ 1133621 h 1144756"/>
              <a:gd name="connsiteX6" fmla="*/ 1693217 w 1704349"/>
              <a:gd name="connsiteY6" fmla="*/ 1133621 h 1144756"/>
              <a:gd name="connsiteX7" fmla="*/ 1693217 w 1704349"/>
              <a:gd name="connsiteY7" fmla="*/ 11136 h 1144756"/>
              <a:gd name="connsiteX8" fmla="*/ 11132 w 1704349"/>
              <a:gd name="connsiteY8" fmla="*/ 11136 h 1144756"/>
              <a:gd name="connsiteX9" fmla="*/ 11132 w 1704349"/>
              <a:gd name="connsiteY9" fmla="*/ 1133621 h 114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04349" h="1144756">
                <a:moveTo>
                  <a:pt x="1703236" y="1144757"/>
                </a:moveTo>
                <a:lnTo>
                  <a:pt x="0" y="1144757"/>
                </a:lnTo>
                <a:lnTo>
                  <a:pt x="0" y="0"/>
                </a:lnTo>
                <a:lnTo>
                  <a:pt x="1704350" y="0"/>
                </a:lnTo>
                <a:lnTo>
                  <a:pt x="1704350" y="1144757"/>
                </a:lnTo>
                <a:close/>
                <a:moveTo>
                  <a:pt x="11132" y="1133621"/>
                </a:moveTo>
                <a:lnTo>
                  <a:pt x="1693217" y="1133621"/>
                </a:lnTo>
                <a:lnTo>
                  <a:pt x="1693217" y="11136"/>
                </a:lnTo>
                <a:lnTo>
                  <a:pt x="11132" y="11136"/>
                </a:lnTo>
                <a:lnTo>
                  <a:pt x="11132" y="1133621"/>
                </a:ln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Freeform 1203">
            <a:extLst>
              <a:ext uri="{FF2B5EF4-FFF2-40B4-BE49-F238E27FC236}">
                <a16:creationId xmlns:a16="http://schemas.microsoft.com/office/drawing/2014/main" id="{E4663D57-3375-F73E-5602-30E2D1A05B0F}"/>
              </a:ext>
            </a:extLst>
          </p:cNvPr>
          <p:cNvSpPr/>
          <p:nvPr/>
        </p:nvSpPr>
        <p:spPr>
          <a:xfrm>
            <a:off x="1606337" y="2078343"/>
            <a:ext cx="1208963" cy="1143643"/>
          </a:xfrm>
          <a:custGeom>
            <a:avLst/>
            <a:gdLst>
              <a:gd name="connsiteX0" fmla="*/ 1208964 w 1208963"/>
              <a:gd name="connsiteY0" fmla="*/ 1143643 h 1143643"/>
              <a:gd name="connsiteX1" fmla="*/ 0 w 1208963"/>
              <a:gd name="connsiteY1" fmla="*/ 1143643 h 1143643"/>
              <a:gd name="connsiteX2" fmla="*/ 0 w 1208963"/>
              <a:gd name="connsiteY2" fmla="*/ 0 h 1143643"/>
              <a:gd name="connsiteX3" fmla="*/ 1208964 w 1208963"/>
              <a:gd name="connsiteY3" fmla="*/ 0 h 1143643"/>
              <a:gd name="connsiteX4" fmla="*/ 1208964 w 1208963"/>
              <a:gd name="connsiteY4" fmla="*/ 1143643 h 1143643"/>
              <a:gd name="connsiteX5" fmla="*/ 10019 w 1208963"/>
              <a:gd name="connsiteY5" fmla="*/ 1133621 h 1143643"/>
              <a:gd name="connsiteX6" fmla="*/ 1197831 w 1208963"/>
              <a:gd name="connsiteY6" fmla="*/ 1133621 h 1143643"/>
              <a:gd name="connsiteX7" fmla="*/ 1197831 w 1208963"/>
              <a:gd name="connsiteY7" fmla="*/ 10022 h 1143643"/>
              <a:gd name="connsiteX8" fmla="*/ 10019 w 1208963"/>
              <a:gd name="connsiteY8" fmla="*/ 10022 h 1143643"/>
              <a:gd name="connsiteX9" fmla="*/ 10019 w 1208963"/>
              <a:gd name="connsiteY9" fmla="*/ 1133621 h 114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8963" h="1143643">
                <a:moveTo>
                  <a:pt x="1208964" y="1143643"/>
                </a:moveTo>
                <a:lnTo>
                  <a:pt x="0" y="1143643"/>
                </a:lnTo>
                <a:lnTo>
                  <a:pt x="0" y="0"/>
                </a:lnTo>
                <a:lnTo>
                  <a:pt x="1208964" y="0"/>
                </a:lnTo>
                <a:lnTo>
                  <a:pt x="1208964" y="1143643"/>
                </a:lnTo>
                <a:close/>
                <a:moveTo>
                  <a:pt x="10019" y="1133621"/>
                </a:moveTo>
                <a:lnTo>
                  <a:pt x="1197831" y="1133621"/>
                </a:lnTo>
                <a:lnTo>
                  <a:pt x="1197831" y="10022"/>
                </a:lnTo>
                <a:lnTo>
                  <a:pt x="10019" y="10022"/>
                </a:lnTo>
                <a:cubicBezTo>
                  <a:pt x="10019" y="10022"/>
                  <a:pt x="10019" y="1133621"/>
                  <a:pt x="10019" y="1133621"/>
                </a:cubicBez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EC061DF-427A-6CBE-F21B-7D772A286BAB}"/>
              </a:ext>
            </a:extLst>
          </p:cNvPr>
          <p:cNvSpPr/>
          <p:nvPr/>
        </p:nvSpPr>
        <p:spPr>
          <a:xfrm>
            <a:off x="1708197" y="1910507"/>
            <a:ext cx="994110" cy="342401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FRONT-END APPLICATIONS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F5511E1-2403-623C-F0C7-5CB7349F8763}"/>
              </a:ext>
            </a:extLst>
          </p:cNvPr>
          <p:cNvSpPr/>
          <p:nvPr/>
        </p:nvSpPr>
        <p:spPr>
          <a:xfrm>
            <a:off x="7611878" y="1900288"/>
            <a:ext cx="1067585" cy="341632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INFERENCE SERVICES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F3B1A482-A058-B345-EBCC-867E9449973D}"/>
              </a:ext>
            </a:extLst>
          </p:cNvPr>
          <p:cNvSpPr/>
          <p:nvPr/>
        </p:nvSpPr>
        <p:spPr>
          <a:xfrm>
            <a:off x="5146448" y="4736725"/>
            <a:ext cx="1627025" cy="342401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PLUGINS, DATA CONNECTORS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59998C3-FCA0-CEF6-7281-B6168535C5AF}"/>
              </a:ext>
            </a:extLst>
          </p:cNvPr>
          <p:cNvCxnSpPr>
            <a:cxnSpLocks/>
          </p:cNvCxnSpPr>
          <p:nvPr/>
        </p:nvCxnSpPr>
        <p:spPr>
          <a:xfrm>
            <a:off x="2886548" y="2744510"/>
            <a:ext cx="782597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arrow" w="med" len="sm"/>
            <a:tailEnd type="none" w="med" len="sm"/>
          </a:ln>
          <a:effectLst/>
        </p:spPr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89279FF3-A847-75CF-316D-BEA55A5E6343}"/>
              </a:ext>
            </a:extLst>
          </p:cNvPr>
          <p:cNvCxnSpPr>
            <a:cxnSpLocks/>
          </p:cNvCxnSpPr>
          <p:nvPr/>
        </p:nvCxnSpPr>
        <p:spPr>
          <a:xfrm>
            <a:off x="2815300" y="2615658"/>
            <a:ext cx="782597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BD898942-F135-4892-2483-52668538FF60}"/>
              </a:ext>
            </a:extLst>
          </p:cNvPr>
          <p:cNvSpPr txBox="1"/>
          <p:nvPr/>
        </p:nvSpPr>
        <p:spPr>
          <a:xfrm>
            <a:off x="380987" y="2886148"/>
            <a:ext cx="986586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defRPr/>
            </a:pPr>
            <a:r>
              <a:rPr lang="en-US" sz="1100" kern="100">
                <a:solidFill>
                  <a:srgbClr val="000000"/>
                </a:solidFill>
                <a:latin typeface="Arial"/>
              </a:rPr>
              <a:t>End Users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D35AA833-E495-98B1-7E94-4B5C5C59263B}"/>
              </a:ext>
            </a:extLst>
          </p:cNvPr>
          <p:cNvSpPr txBox="1"/>
          <p:nvPr/>
        </p:nvSpPr>
        <p:spPr>
          <a:xfrm>
            <a:off x="10340464" y="2916588"/>
            <a:ext cx="735581" cy="165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defRPr/>
            </a:pPr>
            <a:r>
              <a:rPr lang="en-US" sz="1100" kern="100">
                <a:solidFill>
                  <a:srgbClr val="000000"/>
                </a:solidFill>
                <a:latin typeface="Arial"/>
              </a:rPr>
              <a:t>Databases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EB63546-B5FC-9644-CA6F-1F4EAFC0F918}"/>
              </a:ext>
            </a:extLst>
          </p:cNvPr>
          <p:cNvSpPr txBox="1"/>
          <p:nvPr/>
        </p:nvSpPr>
        <p:spPr>
          <a:xfrm>
            <a:off x="10340463" y="3834716"/>
            <a:ext cx="735581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defRPr/>
            </a:pPr>
            <a:r>
              <a:rPr lang="en-US" sz="1100" kern="100">
                <a:solidFill>
                  <a:srgbClr val="000000"/>
                </a:solidFill>
                <a:latin typeface="Arial"/>
              </a:rPr>
              <a:t>Websites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379100D2-B458-AF72-12F7-0F46D9B184D1}"/>
              </a:ext>
            </a:extLst>
          </p:cNvPr>
          <p:cNvSpPr/>
          <p:nvPr/>
        </p:nvSpPr>
        <p:spPr>
          <a:xfrm>
            <a:off x="10223794" y="1612172"/>
            <a:ext cx="968918" cy="342401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DOWNSTREAM SERVICES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246B6F05-B8E2-47B7-1952-13EB613EE20E}"/>
              </a:ext>
            </a:extLst>
          </p:cNvPr>
          <p:cNvCxnSpPr>
            <a:cxnSpLocks/>
          </p:cNvCxnSpPr>
          <p:nvPr/>
        </p:nvCxnSpPr>
        <p:spPr>
          <a:xfrm>
            <a:off x="9093815" y="2624991"/>
            <a:ext cx="598174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FAF0EC93-1355-5A48-F059-B70B81EFD0EE}"/>
              </a:ext>
            </a:extLst>
          </p:cNvPr>
          <p:cNvCxnSpPr>
            <a:cxnSpLocks/>
          </p:cNvCxnSpPr>
          <p:nvPr/>
        </p:nvCxnSpPr>
        <p:spPr>
          <a:xfrm>
            <a:off x="9093815" y="4629862"/>
            <a:ext cx="598174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1964E501-DD2F-9D7D-6177-12A240DC6CD7}"/>
              </a:ext>
            </a:extLst>
          </p:cNvPr>
          <p:cNvCxnSpPr>
            <a:cxnSpLocks/>
          </p:cNvCxnSpPr>
          <p:nvPr/>
        </p:nvCxnSpPr>
        <p:spPr>
          <a:xfrm>
            <a:off x="9097602" y="3679671"/>
            <a:ext cx="594387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6021DFA0-0623-4208-A110-334BA9BD5134}"/>
              </a:ext>
            </a:extLst>
          </p:cNvPr>
          <p:cNvCxnSpPr>
            <a:cxnSpLocks/>
          </p:cNvCxnSpPr>
          <p:nvPr/>
        </p:nvCxnSpPr>
        <p:spPr>
          <a:xfrm>
            <a:off x="9093815" y="2624991"/>
            <a:ext cx="0" cy="1735757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17F2FDCD-D5CA-BD14-8FC2-A636B92C7BDC}"/>
              </a:ext>
            </a:extLst>
          </p:cNvPr>
          <p:cNvCxnSpPr>
            <a:cxnSpLocks/>
          </p:cNvCxnSpPr>
          <p:nvPr/>
        </p:nvCxnSpPr>
        <p:spPr>
          <a:xfrm>
            <a:off x="1084318" y="2687469"/>
            <a:ext cx="419750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pic>
        <p:nvPicPr>
          <p:cNvPr id="213" name="Graphic 212">
            <a:extLst>
              <a:ext uri="{FF2B5EF4-FFF2-40B4-BE49-F238E27FC236}">
                <a16:creationId xmlns:a16="http://schemas.microsoft.com/office/drawing/2014/main" id="{7DCF967E-6C9E-47BE-4E8E-649A71C3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565" y="2312389"/>
            <a:ext cx="561509" cy="561509"/>
          </a:xfrm>
          <a:prstGeom prst="rect">
            <a:avLst/>
          </a:prstGeom>
        </p:spPr>
      </p:pic>
      <p:pic>
        <p:nvPicPr>
          <p:cNvPr id="214" name="Graphic 213">
            <a:extLst>
              <a:ext uri="{FF2B5EF4-FFF2-40B4-BE49-F238E27FC236}">
                <a16:creationId xmlns:a16="http://schemas.microsoft.com/office/drawing/2014/main" id="{BD5C0D80-3D5C-6713-C700-D54871FDB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4522" y="2317561"/>
            <a:ext cx="551421" cy="551421"/>
          </a:xfrm>
          <a:prstGeom prst="rect">
            <a:avLst/>
          </a:prstGeom>
        </p:spPr>
      </p:pic>
      <p:pic>
        <p:nvPicPr>
          <p:cNvPr id="215" name="Graphic 214">
            <a:extLst>
              <a:ext uri="{FF2B5EF4-FFF2-40B4-BE49-F238E27FC236}">
                <a16:creationId xmlns:a16="http://schemas.microsoft.com/office/drawing/2014/main" id="{A233E1C3-5E8A-6E39-BB50-AC8443203B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12995" y="3242451"/>
            <a:ext cx="660397" cy="660397"/>
          </a:xfrm>
          <a:prstGeom prst="rect">
            <a:avLst/>
          </a:prstGeom>
        </p:spPr>
      </p:pic>
      <p:pic>
        <p:nvPicPr>
          <p:cNvPr id="216" name="Graphic 215">
            <a:extLst>
              <a:ext uri="{FF2B5EF4-FFF2-40B4-BE49-F238E27FC236}">
                <a16:creationId xmlns:a16="http://schemas.microsoft.com/office/drawing/2014/main" id="{2FA306D5-F1DF-7D36-7AD2-A347488DA6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65217" y="2368341"/>
            <a:ext cx="546594" cy="546594"/>
          </a:xfrm>
          <a:prstGeom prst="rect">
            <a:avLst/>
          </a:prstGeom>
        </p:spPr>
      </p:pic>
      <p:pic>
        <p:nvPicPr>
          <p:cNvPr id="218" name="Graphic 217">
            <a:extLst>
              <a:ext uri="{FF2B5EF4-FFF2-40B4-BE49-F238E27FC236}">
                <a16:creationId xmlns:a16="http://schemas.microsoft.com/office/drawing/2014/main" id="{C3D623A3-F610-A657-F1B9-EEA245C19F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58041" y="2327260"/>
            <a:ext cx="597623" cy="597623"/>
          </a:xfrm>
          <a:prstGeom prst="rect">
            <a:avLst/>
          </a:prstGeom>
        </p:spPr>
      </p:pic>
      <p:sp>
        <p:nvSpPr>
          <p:cNvPr id="220" name="Freeform 798">
            <a:extLst>
              <a:ext uri="{FF2B5EF4-FFF2-40B4-BE49-F238E27FC236}">
                <a16:creationId xmlns:a16="http://schemas.microsoft.com/office/drawing/2014/main" id="{8676CE91-76EF-D49F-4729-F47E2EA19578}"/>
              </a:ext>
            </a:extLst>
          </p:cNvPr>
          <p:cNvSpPr/>
          <p:nvPr/>
        </p:nvSpPr>
        <p:spPr>
          <a:xfrm>
            <a:off x="3681178" y="2092517"/>
            <a:ext cx="1208963" cy="1143643"/>
          </a:xfrm>
          <a:custGeom>
            <a:avLst/>
            <a:gdLst>
              <a:gd name="connsiteX0" fmla="*/ 1208963 w 1208963"/>
              <a:gd name="connsiteY0" fmla="*/ 1143643 h 1143643"/>
              <a:gd name="connsiteX1" fmla="*/ 0 w 1208963"/>
              <a:gd name="connsiteY1" fmla="*/ 1143643 h 1143643"/>
              <a:gd name="connsiteX2" fmla="*/ 0 w 1208963"/>
              <a:gd name="connsiteY2" fmla="*/ 0 h 1143643"/>
              <a:gd name="connsiteX3" fmla="*/ 1208963 w 1208963"/>
              <a:gd name="connsiteY3" fmla="*/ 0 h 1143643"/>
              <a:gd name="connsiteX4" fmla="*/ 1208963 w 1208963"/>
              <a:gd name="connsiteY4" fmla="*/ 1143643 h 1143643"/>
              <a:gd name="connsiteX5" fmla="*/ 11132 w 1208963"/>
              <a:gd name="connsiteY5" fmla="*/ 1133621 h 1143643"/>
              <a:gd name="connsiteX6" fmla="*/ 1198945 w 1208963"/>
              <a:gd name="connsiteY6" fmla="*/ 1133621 h 1143643"/>
              <a:gd name="connsiteX7" fmla="*/ 1198945 w 1208963"/>
              <a:gd name="connsiteY7" fmla="*/ 11136 h 1143643"/>
              <a:gd name="connsiteX8" fmla="*/ 11132 w 1208963"/>
              <a:gd name="connsiteY8" fmla="*/ 11136 h 1143643"/>
              <a:gd name="connsiteX9" fmla="*/ 11132 w 1208963"/>
              <a:gd name="connsiteY9" fmla="*/ 1133621 h 1143643"/>
              <a:gd name="connsiteX10" fmla="*/ 11132 w 1208963"/>
              <a:gd name="connsiteY10" fmla="*/ 1133621 h 114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08963" h="1143643">
                <a:moveTo>
                  <a:pt x="1208963" y="1143643"/>
                </a:moveTo>
                <a:lnTo>
                  <a:pt x="0" y="1143643"/>
                </a:lnTo>
                <a:lnTo>
                  <a:pt x="0" y="0"/>
                </a:lnTo>
                <a:lnTo>
                  <a:pt x="1208963" y="0"/>
                </a:lnTo>
                <a:lnTo>
                  <a:pt x="1208963" y="1143643"/>
                </a:lnTo>
                <a:close/>
                <a:moveTo>
                  <a:pt x="11132" y="1133621"/>
                </a:moveTo>
                <a:lnTo>
                  <a:pt x="1198945" y="1133621"/>
                </a:lnTo>
                <a:lnTo>
                  <a:pt x="1198945" y="11136"/>
                </a:lnTo>
                <a:lnTo>
                  <a:pt x="11132" y="11136"/>
                </a:lnTo>
                <a:lnTo>
                  <a:pt x="11132" y="1133621"/>
                </a:lnTo>
                <a:lnTo>
                  <a:pt x="11132" y="1133621"/>
                </a:ln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8F4BDFD9-444C-6C9F-63B3-CA3D45D52FDD}"/>
              </a:ext>
            </a:extLst>
          </p:cNvPr>
          <p:cNvSpPr/>
          <p:nvPr/>
        </p:nvSpPr>
        <p:spPr>
          <a:xfrm>
            <a:off x="3734029" y="1913348"/>
            <a:ext cx="1099680" cy="341632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LLM ORCHESTRATION</a:t>
            </a:r>
          </a:p>
        </p:txBody>
      </p:sp>
      <p:sp>
        <p:nvSpPr>
          <p:cNvPr id="226" name="Freeform 889">
            <a:extLst>
              <a:ext uri="{FF2B5EF4-FFF2-40B4-BE49-F238E27FC236}">
                <a16:creationId xmlns:a16="http://schemas.microsoft.com/office/drawing/2014/main" id="{F737F7E5-2130-707E-ABAB-0527293E439F}"/>
              </a:ext>
            </a:extLst>
          </p:cNvPr>
          <p:cNvSpPr/>
          <p:nvPr/>
        </p:nvSpPr>
        <p:spPr>
          <a:xfrm>
            <a:off x="1060175" y="4894515"/>
            <a:ext cx="2621647" cy="1144756"/>
          </a:xfrm>
          <a:custGeom>
            <a:avLst/>
            <a:gdLst>
              <a:gd name="connsiteX0" fmla="*/ 2621648 w 2621647"/>
              <a:gd name="connsiteY0" fmla="*/ 1144757 h 1144756"/>
              <a:gd name="connsiteX1" fmla="*/ 0 w 2621647"/>
              <a:gd name="connsiteY1" fmla="*/ 1144757 h 1144756"/>
              <a:gd name="connsiteX2" fmla="*/ 0 w 2621647"/>
              <a:gd name="connsiteY2" fmla="*/ 0 h 1144756"/>
              <a:gd name="connsiteX3" fmla="*/ 2621648 w 2621647"/>
              <a:gd name="connsiteY3" fmla="*/ 0 h 1144756"/>
              <a:gd name="connsiteX4" fmla="*/ 2621648 w 2621647"/>
              <a:gd name="connsiteY4" fmla="*/ 1144757 h 1144756"/>
              <a:gd name="connsiteX5" fmla="*/ 2621648 w 2621647"/>
              <a:gd name="connsiteY5" fmla="*/ 1144757 h 1144756"/>
              <a:gd name="connsiteX6" fmla="*/ 11132 w 2621647"/>
              <a:gd name="connsiteY6" fmla="*/ 1133621 h 1144756"/>
              <a:gd name="connsiteX7" fmla="*/ 2610515 w 2621647"/>
              <a:gd name="connsiteY7" fmla="*/ 1133621 h 1144756"/>
              <a:gd name="connsiteX8" fmla="*/ 2610515 w 2621647"/>
              <a:gd name="connsiteY8" fmla="*/ 11136 h 1144756"/>
              <a:gd name="connsiteX9" fmla="*/ 11132 w 2621647"/>
              <a:gd name="connsiteY9" fmla="*/ 11136 h 1144756"/>
              <a:gd name="connsiteX10" fmla="*/ 11132 w 2621647"/>
              <a:gd name="connsiteY10" fmla="*/ 1133621 h 1144756"/>
              <a:gd name="connsiteX11" fmla="*/ 11132 w 2621647"/>
              <a:gd name="connsiteY11" fmla="*/ 1133621 h 114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21647" h="1144756">
                <a:moveTo>
                  <a:pt x="2621648" y="1144757"/>
                </a:moveTo>
                <a:lnTo>
                  <a:pt x="0" y="1144757"/>
                </a:lnTo>
                <a:lnTo>
                  <a:pt x="0" y="0"/>
                </a:lnTo>
                <a:lnTo>
                  <a:pt x="2621648" y="0"/>
                </a:lnTo>
                <a:lnTo>
                  <a:pt x="2621648" y="1144757"/>
                </a:lnTo>
                <a:lnTo>
                  <a:pt x="2621648" y="1144757"/>
                </a:lnTo>
                <a:close/>
                <a:moveTo>
                  <a:pt x="11132" y="1133621"/>
                </a:moveTo>
                <a:lnTo>
                  <a:pt x="2610515" y="1133621"/>
                </a:lnTo>
                <a:lnTo>
                  <a:pt x="2610515" y="11136"/>
                </a:lnTo>
                <a:lnTo>
                  <a:pt x="11132" y="11136"/>
                </a:lnTo>
                <a:lnTo>
                  <a:pt x="11132" y="1133621"/>
                </a:lnTo>
                <a:lnTo>
                  <a:pt x="11132" y="1133621"/>
                </a:ln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F44250C6-4C8A-45DE-C5E0-024B838F61D9}"/>
              </a:ext>
            </a:extLst>
          </p:cNvPr>
          <p:cNvSpPr/>
          <p:nvPr/>
        </p:nvSpPr>
        <p:spPr>
          <a:xfrm>
            <a:off x="1271408" y="4742583"/>
            <a:ext cx="2211426" cy="341632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RETRIEVAL AUGMENTATION SERVICES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14B14ED-90AB-DC95-DD66-8076A1E5DEC6}"/>
              </a:ext>
            </a:extLst>
          </p:cNvPr>
          <p:cNvSpPr txBox="1"/>
          <p:nvPr/>
        </p:nvSpPr>
        <p:spPr>
          <a:xfrm>
            <a:off x="1854490" y="5688462"/>
            <a:ext cx="1141619" cy="3431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defRPr/>
            </a:pPr>
            <a:r>
              <a:rPr lang="en-US" sz="1100" kern="100">
                <a:solidFill>
                  <a:srgbClr val="000000"/>
                </a:solidFill>
                <a:latin typeface="Arial"/>
              </a:rPr>
              <a:t>Knowledge Corpus Data</a:t>
            </a:r>
          </a:p>
        </p:txBody>
      </p:sp>
      <p:pic>
        <p:nvPicPr>
          <p:cNvPr id="229" name="Graphic 228">
            <a:extLst>
              <a:ext uri="{FF2B5EF4-FFF2-40B4-BE49-F238E27FC236}">
                <a16:creationId xmlns:a16="http://schemas.microsoft.com/office/drawing/2014/main" id="{32032C81-7057-9633-7AE1-E37500ED6F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95235" y="5141324"/>
            <a:ext cx="563415" cy="563415"/>
          </a:xfrm>
          <a:prstGeom prst="rect">
            <a:avLst/>
          </a:prstGeom>
        </p:spPr>
      </p:pic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23CFCF63-68CF-BB37-BBCC-56FC65EF3750}"/>
              </a:ext>
            </a:extLst>
          </p:cNvPr>
          <p:cNvCxnSpPr>
            <a:cxnSpLocks/>
          </p:cNvCxnSpPr>
          <p:nvPr/>
        </p:nvCxnSpPr>
        <p:spPr>
          <a:xfrm>
            <a:off x="3709228" y="5581948"/>
            <a:ext cx="473962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arrow" w="med" len="sm"/>
            <a:tailEnd type="none" w="med" len="sm"/>
          </a:ln>
          <a:effectLst/>
        </p:spPr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77540D18-0166-139A-6B22-5A31DB022B14}"/>
              </a:ext>
            </a:extLst>
          </p:cNvPr>
          <p:cNvCxnSpPr>
            <a:cxnSpLocks/>
          </p:cNvCxnSpPr>
          <p:nvPr/>
        </p:nvCxnSpPr>
        <p:spPr>
          <a:xfrm flipV="1">
            <a:off x="3975965" y="3329126"/>
            <a:ext cx="0" cy="196933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pic>
        <p:nvPicPr>
          <p:cNvPr id="236" name="Graphic 235">
            <a:extLst>
              <a:ext uri="{FF2B5EF4-FFF2-40B4-BE49-F238E27FC236}">
                <a16:creationId xmlns:a16="http://schemas.microsoft.com/office/drawing/2014/main" id="{B859128A-B749-A031-00D5-A9FC5902E7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23447" y="2509644"/>
            <a:ext cx="390525" cy="304800"/>
          </a:xfrm>
          <a:prstGeom prst="rect">
            <a:avLst/>
          </a:prstGeom>
        </p:spPr>
      </p:pic>
      <p:pic>
        <p:nvPicPr>
          <p:cNvPr id="237" name="Graphic 236">
            <a:extLst>
              <a:ext uri="{FF2B5EF4-FFF2-40B4-BE49-F238E27FC236}">
                <a16:creationId xmlns:a16="http://schemas.microsoft.com/office/drawing/2014/main" id="{0A93C703-6751-E730-4E0A-8EDE02FB98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10500389" y="4164088"/>
            <a:ext cx="476250" cy="476250"/>
          </a:xfrm>
          <a:prstGeom prst="rect">
            <a:avLst/>
          </a:prstGeom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id="{B2A2E3E1-6721-89A6-B020-C2EFD19DBCB6}"/>
              </a:ext>
            </a:extLst>
          </p:cNvPr>
          <p:cNvSpPr txBox="1"/>
          <p:nvPr/>
        </p:nvSpPr>
        <p:spPr>
          <a:xfrm>
            <a:off x="10340463" y="4634992"/>
            <a:ext cx="735581" cy="165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defRPr/>
            </a:pPr>
            <a:r>
              <a:rPr lang="en-US" sz="1100" kern="100">
                <a:solidFill>
                  <a:srgbClr val="000000"/>
                </a:solidFill>
                <a:latin typeface="Arial"/>
              </a:rPr>
              <a:t>Queues</a:t>
            </a: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734DF191-343F-B37D-AF2F-1A79C50987CF}"/>
              </a:ext>
            </a:extLst>
          </p:cNvPr>
          <p:cNvCxnSpPr>
            <a:cxnSpLocks/>
          </p:cNvCxnSpPr>
          <p:nvPr/>
        </p:nvCxnSpPr>
        <p:spPr>
          <a:xfrm flipV="1">
            <a:off x="4183190" y="3236160"/>
            <a:ext cx="0" cy="2345788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BDBFB5CF-304F-A9CB-3049-CC220A0039B1}"/>
              </a:ext>
            </a:extLst>
          </p:cNvPr>
          <p:cNvCxnSpPr>
            <a:cxnSpLocks/>
          </p:cNvCxnSpPr>
          <p:nvPr/>
        </p:nvCxnSpPr>
        <p:spPr>
          <a:xfrm flipH="1">
            <a:off x="6871737" y="5527168"/>
            <a:ext cx="2222078" cy="0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747D5906-A1CD-169A-DFCA-1AB205A520C1}"/>
              </a:ext>
            </a:extLst>
          </p:cNvPr>
          <p:cNvCxnSpPr>
            <a:cxnSpLocks/>
          </p:cNvCxnSpPr>
          <p:nvPr/>
        </p:nvCxnSpPr>
        <p:spPr>
          <a:xfrm flipV="1">
            <a:off x="4654415" y="3236160"/>
            <a:ext cx="0" cy="2055014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D1D269CE-19D6-1671-C65A-8C848778CC92}"/>
              </a:ext>
            </a:extLst>
          </p:cNvPr>
          <p:cNvCxnSpPr>
            <a:cxnSpLocks/>
          </p:cNvCxnSpPr>
          <p:nvPr/>
        </p:nvCxnSpPr>
        <p:spPr>
          <a:xfrm flipH="1">
            <a:off x="4654415" y="5291174"/>
            <a:ext cx="352824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arrow" w="med" len="sm"/>
            <a:tailEnd type="none" w="med" len="sm"/>
          </a:ln>
          <a:effectLst/>
        </p:spPr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FBD201BA-B569-D5A2-47A4-6BFF16D18269}"/>
              </a:ext>
            </a:extLst>
          </p:cNvPr>
          <p:cNvCxnSpPr>
            <a:cxnSpLocks/>
          </p:cNvCxnSpPr>
          <p:nvPr/>
        </p:nvCxnSpPr>
        <p:spPr>
          <a:xfrm flipH="1">
            <a:off x="4447190" y="5581948"/>
            <a:ext cx="621759" cy="0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88C68329-134C-1001-F9EF-06BBCC1FFAD1}"/>
              </a:ext>
            </a:extLst>
          </p:cNvPr>
          <p:cNvCxnSpPr>
            <a:cxnSpLocks/>
          </p:cNvCxnSpPr>
          <p:nvPr/>
        </p:nvCxnSpPr>
        <p:spPr>
          <a:xfrm flipH="1" flipV="1">
            <a:off x="4447190" y="3329126"/>
            <a:ext cx="313" cy="2252822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59E85610-C884-B645-C386-40C3011C03AB}"/>
              </a:ext>
            </a:extLst>
          </p:cNvPr>
          <p:cNvCxnSpPr>
            <a:cxnSpLocks/>
          </p:cNvCxnSpPr>
          <p:nvPr/>
        </p:nvCxnSpPr>
        <p:spPr>
          <a:xfrm flipH="1">
            <a:off x="3681178" y="5298456"/>
            <a:ext cx="294787" cy="0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2EB82F97-5D81-F1F9-B304-BB758033026C}"/>
              </a:ext>
            </a:extLst>
          </p:cNvPr>
          <p:cNvCxnSpPr>
            <a:cxnSpLocks/>
          </p:cNvCxnSpPr>
          <p:nvPr/>
        </p:nvCxnSpPr>
        <p:spPr>
          <a:xfrm flipV="1">
            <a:off x="9093815" y="4360748"/>
            <a:ext cx="0" cy="1166420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sp>
        <p:nvSpPr>
          <p:cNvPr id="5" name="Freeform 1061">
            <a:extLst>
              <a:ext uri="{FF2B5EF4-FFF2-40B4-BE49-F238E27FC236}">
                <a16:creationId xmlns:a16="http://schemas.microsoft.com/office/drawing/2014/main" id="{E5CAEEC2-3111-D443-19A7-F0C68A4A6786}"/>
              </a:ext>
            </a:extLst>
          </p:cNvPr>
          <p:cNvSpPr/>
          <p:nvPr/>
        </p:nvSpPr>
        <p:spPr>
          <a:xfrm>
            <a:off x="5471217" y="2027323"/>
            <a:ext cx="1592042" cy="2425192"/>
          </a:xfrm>
          <a:custGeom>
            <a:avLst/>
            <a:gdLst>
              <a:gd name="connsiteX0" fmla="*/ 1542932 w 1542931"/>
              <a:gd name="connsiteY0" fmla="*/ 3276142 h 3276142"/>
              <a:gd name="connsiteX1" fmla="*/ 0 w 1542931"/>
              <a:gd name="connsiteY1" fmla="*/ 3276142 h 3276142"/>
              <a:gd name="connsiteX2" fmla="*/ 0 w 1542931"/>
              <a:gd name="connsiteY2" fmla="*/ 0 h 3276142"/>
              <a:gd name="connsiteX3" fmla="*/ 1542932 w 1542931"/>
              <a:gd name="connsiteY3" fmla="*/ 0 h 3276142"/>
              <a:gd name="connsiteX4" fmla="*/ 1542932 w 1542931"/>
              <a:gd name="connsiteY4" fmla="*/ 3276142 h 3276142"/>
              <a:gd name="connsiteX5" fmla="*/ 1542932 w 1542931"/>
              <a:gd name="connsiteY5" fmla="*/ 3276142 h 3276142"/>
              <a:gd name="connsiteX6" fmla="*/ 11132 w 1542931"/>
              <a:gd name="connsiteY6" fmla="*/ 3265007 h 3276142"/>
              <a:gd name="connsiteX7" fmla="*/ 1531800 w 1542931"/>
              <a:gd name="connsiteY7" fmla="*/ 3265007 h 3276142"/>
              <a:gd name="connsiteX8" fmla="*/ 1531800 w 1542931"/>
              <a:gd name="connsiteY8" fmla="*/ 11136 h 3276142"/>
              <a:gd name="connsiteX9" fmla="*/ 11132 w 1542931"/>
              <a:gd name="connsiteY9" fmla="*/ 11136 h 3276142"/>
              <a:gd name="connsiteX10" fmla="*/ 11132 w 1542931"/>
              <a:gd name="connsiteY10" fmla="*/ 3265007 h 3276142"/>
              <a:gd name="connsiteX11" fmla="*/ 11132 w 1542931"/>
              <a:gd name="connsiteY11" fmla="*/ 3265007 h 327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42931" h="3276142">
                <a:moveTo>
                  <a:pt x="1542932" y="3276142"/>
                </a:moveTo>
                <a:lnTo>
                  <a:pt x="0" y="3276142"/>
                </a:lnTo>
                <a:lnTo>
                  <a:pt x="0" y="0"/>
                </a:lnTo>
                <a:lnTo>
                  <a:pt x="1542932" y="0"/>
                </a:lnTo>
                <a:lnTo>
                  <a:pt x="1542932" y="3276142"/>
                </a:lnTo>
                <a:lnTo>
                  <a:pt x="1542932" y="3276142"/>
                </a:lnTo>
                <a:close/>
                <a:moveTo>
                  <a:pt x="11132" y="3265007"/>
                </a:moveTo>
                <a:lnTo>
                  <a:pt x="1531800" y="3265007"/>
                </a:lnTo>
                <a:lnTo>
                  <a:pt x="1531800" y="11136"/>
                </a:lnTo>
                <a:lnTo>
                  <a:pt x="11132" y="11136"/>
                </a:lnTo>
                <a:lnTo>
                  <a:pt x="11132" y="3265007"/>
                </a:lnTo>
                <a:lnTo>
                  <a:pt x="11132" y="3265007"/>
                </a:ln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ECB5F-8A53-7523-8414-639957CAB4E6}"/>
              </a:ext>
            </a:extLst>
          </p:cNvPr>
          <p:cNvSpPr txBox="1"/>
          <p:nvPr/>
        </p:nvSpPr>
        <p:spPr>
          <a:xfrm>
            <a:off x="5882808" y="2886785"/>
            <a:ext cx="735581" cy="165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defRPr/>
            </a:pPr>
            <a:r>
              <a:rPr lang="en-US" sz="1100" kern="100" dirty="0">
                <a:solidFill>
                  <a:srgbClr val="000000"/>
                </a:solidFill>
                <a:latin typeface="Arial"/>
              </a:rPr>
              <a:t>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3BD891-9173-5AA3-D666-F30224B97094}"/>
              </a:ext>
            </a:extLst>
          </p:cNvPr>
          <p:cNvSpPr/>
          <p:nvPr/>
        </p:nvSpPr>
        <p:spPr>
          <a:xfrm>
            <a:off x="5747089" y="1825979"/>
            <a:ext cx="968918" cy="392928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</a:t>
            </a: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GATEWAY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58D18C-4D31-1702-56B7-0300FC7639A8}"/>
              </a:ext>
            </a:extLst>
          </p:cNvPr>
          <p:cNvSpPr txBox="1"/>
          <p:nvPr/>
        </p:nvSpPr>
        <p:spPr>
          <a:xfrm>
            <a:off x="5911383" y="4020436"/>
            <a:ext cx="735581" cy="165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defRPr/>
            </a:pPr>
            <a:r>
              <a:rPr lang="en-US" sz="1100" kern="100" dirty="0">
                <a:solidFill>
                  <a:srgbClr val="000000"/>
                </a:solidFill>
                <a:latin typeface="Arial"/>
              </a:rPr>
              <a:t>Processors</a:t>
            </a:r>
          </a:p>
        </p:txBody>
      </p:sp>
      <p:pic>
        <p:nvPicPr>
          <p:cNvPr id="13" name="Graphic 29">
            <a:extLst>
              <a:ext uri="{FF2B5EF4-FFF2-40B4-BE49-F238E27FC236}">
                <a16:creationId xmlns:a16="http://schemas.microsoft.com/office/drawing/2014/main" id="{20B326C2-9256-AFE3-ECF7-76DF9E2E9F9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997929" y="2423919"/>
            <a:ext cx="476250" cy="476250"/>
          </a:xfrm>
          <a:prstGeom prst="rect">
            <a:avLst/>
          </a:prstGeom>
        </p:spPr>
      </p:pic>
      <p:pic>
        <p:nvPicPr>
          <p:cNvPr id="14" name="Graphic 11">
            <a:extLst>
              <a:ext uri="{FF2B5EF4-FFF2-40B4-BE49-F238E27FC236}">
                <a16:creationId xmlns:a16="http://schemas.microsoft.com/office/drawing/2014/main" id="{25750C0A-A01C-8F4E-9059-E4A95412522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29113" y="3492869"/>
            <a:ext cx="476250" cy="4762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7DC497-BFF1-7C28-2575-298369C17316}"/>
              </a:ext>
            </a:extLst>
          </p:cNvPr>
          <p:cNvCxnSpPr>
            <a:cxnSpLocks/>
          </p:cNvCxnSpPr>
          <p:nvPr/>
        </p:nvCxnSpPr>
        <p:spPr>
          <a:xfrm flipV="1">
            <a:off x="4890141" y="2589136"/>
            <a:ext cx="1069819" cy="4007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8C1206-083B-01AF-BE61-9C4E4ED7E067}"/>
              </a:ext>
            </a:extLst>
          </p:cNvPr>
          <p:cNvCxnSpPr>
            <a:cxnSpLocks/>
          </p:cNvCxnSpPr>
          <p:nvPr/>
        </p:nvCxnSpPr>
        <p:spPr>
          <a:xfrm>
            <a:off x="6505363" y="2589136"/>
            <a:ext cx="992667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F64E77-4702-2FA2-C4B2-EE7A04960406}"/>
              </a:ext>
            </a:extLst>
          </p:cNvPr>
          <p:cNvCxnSpPr>
            <a:cxnSpLocks/>
          </p:cNvCxnSpPr>
          <p:nvPr/>
        </p:nvCxnSpPr>
        <p:spPr>
          <a:xfrm flipH="1">
            <a:off x="6505363" y="2744510"/>
            <a:ext cx="1036938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D08D1F-3429-11BB-28EE-760FE79304A7}"/>
              </a:ext>
            </a:extLst>
          </p:cNvPr>
          <p:cNvCxnSpPr>
            <a:cxnSpLocks/>
          </p:cNvCxnSpPr>
          <p:nvPr/>
        </p:nvCxnSpPr>
        <p:spPr>
          <a:xfrm flipH="1">
            <a:off x="5007239" y="2744510"/>
            <a:ext cx="904144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2364C1-2F76-9C5B-A189-A25282A1F267}"/>
              </a:ext>
            </a:extLst>
          </p:cNvPr>
          <p:cNvCxnSpPr>
            <a:cxnSpLocks/>
          </p:cNvCxnSpPr>
          <p:nvPr/>
        </p:nvCxnSpPr>
        <p:spPr>
          <a:xfrm flipV="1">
            <a:off x="6343554" y="3132619"/>
            <a:ext cx="0" cy="309081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D362A-A1B7-BB59-C356-AE2607DCDD86}"/>
              </a:ext>
            </a:extLst>
          </p:cNvPr>
          <p:cNvCxnSpPr>
            <a:cxnSpLocks/>
          </p:cNvCxnSpPr>
          <p:nvPr/>
        </p:nvCxnSpPr>
        <p:spPr>
          <a:xfrm>
            <a:off x="6178454" y="3147027"/>
            <a:ext cx="0" cy="294673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133122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Widescreen</PresentationFormat>
  <Paragraphs>71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Sorin Boiangiu</dc:creator>
  <cp:lastModifiedBy>Sorin Boiangiu</cp:lastModifiedBy>
  <cp:revision>25</cp:revision>
  <dcterms:created xsi:type="dcterms:W3CDTF">2024-08-13T10:35:46Z</dcterms:created>
  <dcterms:modified xsi:type="dcterms:W3CDTF">2024-12-01T13:27:07Z</dcterms:modified>
</cp:coreProperties>
</file>