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1" d="100"/>
          <a:sy n="71" d="100"/>
        </p:scale>
        <p:origin x="1392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98C4EF-8E2B-40C0-B99B-80D44F2A0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5D01E9-47DF-43B0-812E-F0DAA969C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C596EE-0DD8-466F-B2F9-0BE717A1A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1B36-0A1C-4D5B-9AE6-9B33E0E104D6}" type="datetimeFigureOut">
              <a:rPr lang="fr-FR" smtClean="0"/>
              <a:t>25/07/2021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2F33C7-4F53-4A84-9EBA-9CB62B954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AF8196-F404-4047-BF01-0A373BD4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D270-D602-402C-95D0-3797EDB928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47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EA72BA-5D20-4D3C-9047-701E0C4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C10A48-DE7E-4FCB-9E61-53EEC6315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D50DF4-71F9-4294-B4A5-D93036AB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1B36-0A1C-4D5B-9AE6-9B33E0E104D6}" type="datetimeFigureOut">
              <a:rPr lang="fr-FR" smtClean="0"/>
              <a:t>25/07/2021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2C3D2A-D951-491A-B5C5-9DF1B9D9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E721DE-E5BB-4F6E-B835-0A1D13BF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D270-D602-402C-95D0-3797EDB928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7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D3E4C0-5B7A-4505-B2C5-D3AF43AA1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64F5DF-11A8-4333-BA04-C820B699E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5B52E4-A36A-4A99-A666-39185701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1B36-0A1C-4D5B-9AE6-9B33E0E104D6}" type="datetimeFigureOut">
              <a:rPr lang="fr-FR" smtClean="0"/>
              <a:t>25/07/2021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939C30-4B26-4386-A529-FEEC35E9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A4F72B-C53E-4170-9796-1CB006C4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D270-D602-402C-95D0-3797EDB928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78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7510B0-2896-4F92-AB40-E6FBF8D6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219C5C-FDE3-49F1-B338-CEC4001FE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6D58ED-40D8-42FC-AAE5-1E21DB38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1B36-0A1C-4D5B-9AE6-9B33E0E104D6}" type="datetimeFigureOut">
              <a:rPr lang="fr-FR" smtClean="0"/>
              <a:t>25/07/2021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26C17F-367B-4C13-A5E4-C39811421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F8259E-1AC7-42FC-9D09-E642A136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D270-D602-402C-95D0-3797EDB928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04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C6B9FF-9FE2-4B40-8AF6-D8257D779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849FCA-5579-4B39-BA1A-DE90EA387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A70231-CBBB-4026-A236-42452E7F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1B36-0A1C-4D5B-9AE6-9B33E0E104D6}" type="datetimeFigureOut">
              <a:rPr lang="fr-FR" smtClean="0"/>
              <a:t>25/07/2021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AA5F8C-AD4D-4EF2-A0DE-C8A091FE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1D70BD-FD74-4819-BC7C-1576EB9A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D270-D602-402C-95D0-3797EDB928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59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DF4C1-17E1-4D7D-B903-59AC7EB8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9FE6F3-B579-4B4D-AA80-4AB7E0E7E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55FCE4-0048-4D97-B5D4-B24E759FB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6A4B2D-66EF-412B-9A8F-B91EF042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1B36-0A1C-4D5B-9AE6-9B33E0E104D6}" type="datetimeFigureOut">
              <a:rPr lang="fr-FR" smtClean="0"/>
              <a:t>25/07/2021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BE9323-874E-4E62-A034-DB9DC140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9B6989-61A8-4C8A-B834-D835856E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D270-D602-402C-95D0-3797EDB928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87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85B95-258D-45FF-8660-81421B2DA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68AD2A-3A71-49F4-AE08-174A2000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1D6E5C-4509-4008-87CA-DD215AD2F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3D94EE7-F439-4E5F-B842-FCE8BCA3D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A24D977-32CE-4BDD-9627-F48607DF8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3450150-EA2D-4AF4-919B-9F289299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1B36-0A1C-4D5B-9AE6-9B33E0E104D6}" type="datetimeFigureOut">
              <a:rPr lang="fr-FR" smtClean="0"/>
              <a:t>25/07/2021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EA8F89-FA82-4506-AFDD-BB98B47A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66FCD20-F2DF-4985-A85E-5C19C3F7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D270-D602-402C-95D0-3797EDB928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75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92EB8-995B-49E0-BD9C-27131546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BC1B47-F918-47DB-8768-BD3B6416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1B36-0A1C-4D5B-9AE6-9B33E0E104D6}" type="datetimeFigureOut">
              <a:rPr lang="fr-FR" smtClean="0"/>
              <a:t>25/07/2021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A241F5-4378-4D75-8F81-B1D7E259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197DDF-BA50-4210-9263-0FE5FD8A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D270-D602-402C-95D0-3797EDB928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61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EEDF263-4C9B-4F0B-8FFE-39DB4582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1B36-0A1C-4D5B-9AE6-9B33E0E104D6}" type="datetimeFigureOut">
              <a:rPr lang="fr-FR" smtClean="0"/>
              <a:t>25/07/2021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40FE773-06F8-45B5-AAD1-D6F64A466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A61D81-C1D4-43C1-8724-8A0BA24A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D270-D602-402C-95D0-3797EDB928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92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84E3B2-CC31-4F90-B4D2-50FB385C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6AF637-D878-485F-9E3D-3FCCF738E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93777C-A58C-4055-A400-E6C99315E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A2CA5A-FCA5-4406-A425-50F67843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1B36-0A1C-4D5B-9AE6-9B33E0E104D6}" type="datetimeFigureOut">
              <a:rPr lang="fr-FR" smtClean="0"/>
              <a:t>25/07/2021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38E6BF-15FC-40C8-8775-EC7FF3B0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2547DA-406E-4503-B752-FE83253A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D270-D602-402C-95D0-3797EDB928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10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0016A1-2E81-416C-8FB4-BBAC5A39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08CC623-A065-4FC2-96F3-C236E2B93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6F533C-EA5A-4949-BEF2-A9834C8B1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F26771-B8B5-4BFB-8B8B-2BEF8C4A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1B36-0A1C-4D5B-9AE6-9B33E0E104D6}" type="datetimeFigureOut">
              <a:rPr lang="fr-FR" smtClean="0"/>
              <a:t>25/07/2021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5DE179-1064-44D9-ACC1-A937307D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E1A157-03F4-4AF4-B19E-EA157D51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D270-D602-402C-95D0-3797EDB928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90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C2F2449-E262-4500-A254-EA83D1F07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0A34F9-1CDD-4259-8118-D33369F25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F5A70B-95AB-4198-A674-78F2145C9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D1B36-0A1C-4D5B-9AE6-9B33E0E104D6}" type="datetimeFigureOut">
              <a:rPr lang="fr-FR" smtClean="0"/>
              <a:t>25/07/2021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3FD24C-95AA-4DC9-9D71-3EEA7FFD4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AA2D15-CFDD-4962-A8FB-591FFFD8A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AD270-D602-402C-95D0-3797EDB928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96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17/06/relationships/model3d" Target="../media/model3d1.glb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07123BE-5A20-4607-AE0A-AE4EBE38F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207" y="2637280"/>
            <a:ext cx="2735586" cy="15834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0D1BBD-2B63-4018-9A80-451EC47570A8}"/>
              </a:ext>
            </a:extLst>
          </p:cNvPr>
          <p:cNvSpPr/>
          <p:nvPr/>
        </p:nvSpPr>
        <p:spPr>
          <a:xfrm>
            <a:off x="4823670" y="3917659"/>
            <a:ext cx="343948" cy="1258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B0F5F6-CEB5-4D2A-9ACC-93E4D69EC0AF}"/>
              </a:ext>
            </a:extLst>
          </p:cNvPr>
          <p:cNvSpPr/>
          <p:nvPr/>
        </p:nvSpPr>
        <p:spPr>
          <a:xfrm>
            <a:off x="6939094" y="3721436"/>
            <a:ext cx="392884" cy="3089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Modèle 3D 8" descr="Schéma de circuit intégré 16 broches Dip">
                <a:extLst>
                  <a:ext uri="{FF2B5EF4-FFF2-40B4-BE49-F238E27FC236}">
                    <a16:creationId xmlns:a16="http://schemas.microsoft.com/office/drawing/2014/main" id="{8B3891CE-C074-4C65-B21A-1D26AFC5A39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6944464"/>
                  </p:ext>
                </p:extLst>
              </p:nvPr>
            </p:nvGraphicFramePr>
            <p:xfrm>
              <a:off x="6903270" y="3704321"/>
              <a:ext cx="428708" cy="38559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28708" cy="385597"/>
                    </a:xfrm>
                    <a:prstGeom prst="rect">
                      <a:avLst/>
                    </a:prstGeom>
                  </am3d:spPr>
                  <am3d:camera>
                    <am3d:pos x="0" y="0" z="5334874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5555557" d="1000000"/>
                    <am3d:preTrans dx="0" dy="-888054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530692" ay="2063867" az="1626351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348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Modèle 3D 8" descr="Schéma de circuit intégré 16 broches Dip">
                <a:extLst>
                  <a:ext uri="{FF2B5EF4-FFF2-40B4-BE49-F238E27FC236}">
                    <a16:creationId xmlns:a16="http://schemas.microsoft.com/office/drawing/2014/main" id="{8B3891CE-C074-4C65-B21A-1D26AFC5A39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03270" y="3704321"/>
                <a:ext cx="428708" cy="385597"/>
              </a:xfrm>
              <a:prstGeom prst="rect">
                <a:avLst/>
              </a:prstGeom>
            </p:spPr>
          </p:pic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6865AFF6-C7A5-4DFC-A15F-60D3C0A4EF48}"/>
              </a:ext>
            </a:extLst>
          </p:cNvPr>
          <p:cNvSpPr txBox="1"/>
          <p:nvPr/>
        </p:nvSpPr>
        <p:spPr>
          <a:xfrm>
            <a:off x="6566726" y="3973319"/>
            <a:ext cx="8970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rgbClr val="FFFF00"/>
                </a:solidFill>
                <a:latin typeface="EA Sports Covers SC" panose="02010700000002000004" pitchFamily="2" charset="0"/>
              </a:rPr>
              <a:t>SI4732 RECEIVER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33B940B-4FE0-4CD0-AA9B-E125E2F92608}"/>
              </a:ext>
            </a:extLst>
          </p:cNvPr>
          <p:cNvCxnSpPr>
            <a:endCxn id="5" idx="2"/>
          </p:cNvCxnSpPr>
          <p:nvPr/>
        </p:nvCxnSpPr>
        <p:spPr>
          <a:xfrm>
            <a:off x="5659683" y="2900487"/>
            <a:ext cx="436317" cy="13202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FE84DC67-C06B-4597-AA64-B7A75B7399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161" y="2684951"/>
            <a:ext cx="2735586" cy="1583439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71D3062-EF82-4ED2-90E1-03A1618235B7}"/>
              </a:ext>
            </a:extLst>
          </p:cNvPr>
          <p:cNvCxnSpPr/>
          <p:nvPr/>
        </p:nvCxnSpPr>
        <p:spPr>
          <a:xfrm>
            <a:off x="8767637" y="2948158"/>
            <a:ext cx="436317" cy="13202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2C3B64C-238E-4FF9-A115-290EF4A132FD}"/>
              </a:ext>
            </a:extLst>
          </p:cNvPr>
          <p:cNvSpPr/>
          <p:nvPr/>
        </p:nvSpPr>
        <p:spPr>
          <a:xfrm>
            <a:off x="10094713" y="3763162"/>
            <a:ext cx="392884" cy="3089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2F35911-C03A-4838-B283-1C5AD7933246}"/>
              </a:ext>
            </a:extLst>
          </p:cNvPr>
          <p:cNvSpPr txBox="1"/>
          <p:nvPr/>
        </p:nvSpPr>
        <p:spPr>
          <a:xfrm>
            <a:off x="9708138" y="4015112"/>
            <a:ext cx="863610" cy="20005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/>
                </a:solidFill>
                <a:latin typeface="EA Sports Covers SC" panose="02010700000002000004" pitchFamily="2" charset="0"/>
              </a:rPr>
              <a:t>SI4732 RECEIVER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8" name="Modèle 3D 17" descr="Schéma de circuit intégré 16 broches Dip">
                <a:extLst>
                  <a:ext uri="{FF2B5EF4-FFF2-40B4-BE49-F238E27FC236}">
                    <a16:creationId xmlns:a16="http://schemas.microsoft.com/office/drawing/2014/main" id="{1AA150FD-81F9-4AD7-967F-37A2107653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43628559"/>
                  </p:ext>
                </p:extLst>
              </p:nvPr>
            </p:nvGraphicFramePr>
            <p:xfrm>
              <a:off x="10003615" y="3736028"/>
              <a:ext cx="428708" cy="38559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28708" cy="385597"/>
                    </a:xfrm>
                    <a:prstGeom prst="rect">
                      <a:avLst/>
                    </a:prstGeom>
                  </am3d:spPr>
                  <am3d:camera>
                    <am3d:pos x="0" y="0" z="5334874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5555557" d="1000000"/>
                    <am3d:preTrans dx="0" dy="-888054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530692" ay="2063867" az="1626351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348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8" name="Modèle 3D 17" descr="Schéma de circuit intégré 16 broches Dip">
                <a:extLst>
                  <a:ext uri="{FF2B5EF4-FFF2-40B4-BE49-F238E27FC236}">
                    <a16:creationId xmlns:a16="http://schemas.microsoft.com/office/drawing/2014/main" id="{1AA150FD-81F9-4AD7-967F-37A2107653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03615" y="3736028"/>
                <a:ext cx="428708" cy="385597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FE7332B8-E6B4-4130-B248-11A562DDD264}"/>
              </a:ext>
            </a:extLst>
          </p:cNvPr>
          <p:cNvSpPr/>
          <p:nvPr/>
        </p:nvSpPr>
        <p:spPr>
          <a:xfrm>
            <a:off x="7919506" y="3964083"/>
            <a:ext cx="343948" cy="1258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Graphique 22">
            <a:extLst>
              <a:ext uri="{FF2B5EF4-FFF2-40B4-BE49-F238E27FC236}">
                <a16:creationId xmlns:a16="http://schemas.microsoft.com/office/drawing/2014/main" id="{24C12E96-46C3-4D5A-A1C1-B152887823D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3701" b="34441"/>
          <a:stretch/>
        </p:blipFill>
        <p:spPr>
          <a:xfrm>
            <a:off x="-3012633" y="1519518"/>
            <a:ext cx="6858000" cy="218480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A5AE773D-5173-4855-97CF-36BD4626A7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607" b="89520" l="6389" r="91667">
                        <a14:foregroundMark x1="45972" y1="29258" x2="43611" y2="72926"/>
                        <a14:foregroundMark x1="65278" y1="31004" x2="62917" y2="74672"/>
                        <a14:foregroundMark x1="58333" y1="50218" x2="58333" y2="58515"/>
                        <a14:foregroundMark x1="91667" y1="30131" x2="85278" y2="41921"/>
                        <a14:foregroundMark x1="85278" y1="41921" x2="85278" y2="41921"/>
                        <a14:foregroundMark x1="80694" y1="47598" x2="79722" y2="56332"/>
                        <a14:foregroundMark x1="6389" y1="55022" x2="10000" y2="74672"/>
                        <a14:foregroundMark x1="10000" y1="74672" x2="11250" y2="764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338387"/>
            <a:ext cx="68580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467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4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EA Sports Covers SC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Dimitri F5SWB</dc:creator>
  <cp:lastModifiedBy>Dimitri F5SWB</cp:lastModifiedBy>
  <cp:revision>1</cp:revision>
  <dcterms:created xsi:type="dcterms:W3CDTF">2021-07-25T09:27:47Z</dcterms:created>
  <dcterms:modified xsi:type="dcterms:W3CDTF">2021-07-25T18:28:00Z</dcterms:modified>
</cp:coreProperties>
</file>