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2" r:id="rId4"/>
    <p:sldId id="260" r:id="rId5"/>
    <p:sldId id="262" r:id="rId6"/>
    <p:sldId id="285" r:id="rId7"/>
    <p:sldId id="277" r:id="rId8"/>
    <p:sldId id="261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8A15"/>
    <a:srgbClr val="2A323B"/>
    <a:srgbClr val="C4D3CF"/>
    <a:srgbClr val="00A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448" y="9204"/>
            <a:ext cx="12284765" cy="6109022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09" name="Line 41161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3202" name="Group 41154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7353" name="Rectangle 41001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4" name="Rectangle 41003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1" name="Group 41153"/>
          <p:cNvGrpSpPr>
            <a:grpSpLocks/>
          </p:cNvGrpSpPr>
          <p:nvPr/>
        </p:nvGrpSpPr>
        <p:grpSpPr bwMode="auto">
          <a:xfrm>
            <a:off x="7129726" y="4418138"/>
            <a:ext cx="1602317" cy="99484"/>
            <a:chOff x="3596" y="2055"/>
            <a:chExt cx="757" cy="47"/>
          </a:xfrm>
        </p:grpSpPr>
        <p:sp>
          <p:nvSpPr>
            <p:cNvPr id="7351" name="Rectangle 41005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2" name="Rectangle 41007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0" name="Group 41152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7349" name="Rectangle 41009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0" name="Rectangle 410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9" name="Group 41151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7347" name="Rectangle 410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48" name="Rectangle 4101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6" name="Group 41148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7337" name="Rectangle 41017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8" name="Rectangle 41019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9" name="Freeform 41120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7" name="Group 41149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7242" name="Rectangle 41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3" name="Rectangle 41125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8" name="Group 41150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7238" name="Rectangle 40998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39" name="Freeform 41000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0" name="Rectangle 41127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1" name="Rectangle 41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187" name="Rectangle 40985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3043" name="Text Box 40995"/>
          <p:cNvSpPr txBox="1">
            <a:spLocks noChangeArrowheads="1"/>
          </p:cNvSpPr>
          <p:nvPr/>
        </p:nvSpPr>
        <p:spPr bwMode="auto">
          <a:xfrm>
            <a:off x="301281" y="1739207"/>
            <a:ext cx="18133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CN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88" name="Text Box 41140"/>
          <p:cNvSpPr txBox="1">
            <a:spLocks noChangeArrowheads="1"/>
          </p:cNvSpPr>
          <p:nvPr/>
        </p:nvSpPr>
        <p:spPr bwMode="auto">
          <a:xfrm>
            <a:off x="3350870" y="2933142"/>
            <a:ext cx="39112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000" dirty="0">
                <a:solidFill>
                  <a:srgbClr val="2A323B"/>
                </a:solidFill>
                <a:ea typeface="微软雅黑" panose="020B0503020204020204" pitchFamily="34" charset="-122"/>
              </a:rPr>
              <a:t>楊采璇</a:t>
            </a:r>
            <a:r>
              <a:rPr lang="en-US" altLang="zh-TW" sz="2000" dirty="0">
                <a:solidFill>
                  <a:srgbClr val="2A323B"/>
                </a:solidFill>
                <a:ea typeface="微软雅黑" panose="020B0503020204020204" pitchFamily="34" charset="-122"/>
              </a:rPr>
              <a:t>,</a:t>
            </a:r>
            <a:r>
              <a:rPr lang="zh-TW" altLang="en-US" sz="2000" dirty="0">
                <a:solidFill>
                  <a:srgbClr val="2A323B"/>
                </a:solidFill>
                <a:ea typeface="微软雅黑" panose="020B0503020204020204" pitchFamily="34" charset="-122"/>
              </a:rPr>
              <a:t>林祐靖</a:t>
            </a:r>
            <a:r>
              <a:rPr lang="en-US" altLang="zh-TW" sz="2000" dirty="0">
                <a:solidFill>
                  <a:srgbClr val="2A323B"/>
                </a:solidFill>
                <a:ea typeface="微软雅黑" panose="020B0503020204020204" pitchFamily="34" charset="-122"/>
              </a:rPr>
              <a:t>,</a:t>
            </a:r>
            <a:r>
              <a:rPr lang="zh-TW" altLang="en-US" sz="2000" dirty="0">
                <a:solidFill>
                  <a:srgbClr val="2A323B"/>
                </a:solidFill>
                <a:ea typeface="微软雅黑" panose="020B0503020204020204" pitchFamily="34" charset="-122"/>
              </a:rPr>
              <a:t>鄭以昀</a:t>
            </a:r>
            <a:endParaRPr lang="zh-CN" altLang="en-US" sz="2000" b="1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43207" name="Rectangle 41159"/>
          <p:cNvSpPr>
            <a:spLocks noChangeArrowheads="1"/>
          </p:cNvSpPr>
          <p:nvPr/>
        </p:nvSpPr>
        <p:spPr bwMode="auto">
          <a:xfrm>
            <a:off x="317501" y="2352676"/>
            <a:ext cx="4418197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3733" dirty="0">
                <a:solidFill>
                  <a:schemeClr val="bg1"/>
                </a:solidFill>
                <a:ea typeface="微软雅黑" panose="020B0503020204020204" pitchFamily="34" charset="-122"/>
              </a:rPr>
              <a:t>一起救援小鯨魚吧</a:t>
            </a:r>
            <a:r>
              <a:rPr lang="en-US" altLang="zh-TW" sz="3733" dirty="0">
                <a:solidFill>
                  <a:schemeClr val="bg1"/>
                </a:solidFill>
                <a:ea typeface="微软雅黑" panose="020B0503020204020204" pitchFamily="34" charset="-122"/>
              </a:rPr>
              <a:t>!!!</a:t>
            </a:r>
            <a:endParaRPr lang="zh-CN" altLang="en-US" sz="37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96C345-ABD4-4D82-9290-1853B2B3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72" y="596092"/>
            <a:ext cx="4080638" cy="4080638"/>
          </a:xfrm>
          <a:prstGeom prst="rect">
            <a:avLst/>
          </a:prstGeom>
        </p:spPr>
      </p:pic>
      <p:grpSp>
        <p:nvGrpSpPr>
          <p:cNvPr id="32978" name="Group 30930"/>
          <p:cNvGrpSpPr>
            <a:grpSpLocks/>
          </p:cNvGrpSpPr>
          <p:nvPr/>
        </p:nvGrpSpPr>
        <p:grpSpPr bwMode="auto">
          <a:xfrm>
            <a:off x="5487569" y="1821392"/>
            <a:ext cx="4559300" cy="4176184"/>
            <a:chOff x="658" y="294"/>
            <a:chExt cx="1973" cy="1807"/>
          </a:xfrm>
        </p:grpSpPr>
        <p:sp>
          <p:nvSpPr>
            <p:cNvPr id="7197" name="Oval 30929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8" name="Freeform 30901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9" name="Freeform 30902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0" name="Freeform 30903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1" name="Freeform 30904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2" name="Freeform 30905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3" name="Freeform 30906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4" name="Freeform 30912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5" name="Freeform 30913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6" name="Freeform 30914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7" name="Freeform 30915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8" name="Freeform 30916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9" name="Freeform 30917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0" name="Freeform 30918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1" name="Freeform 30919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2" name="Freeform 30920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3" name="Freeform 3092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4" name="Freeform 3092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5" name="Freeform 3092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Freeform 3092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2976" name="Group 30928"/>
          <p:cNvGrpSpPr>
            <a:grpSpLocks/>
          </p:cNvGrpSpPr>
          <p:nvPr/>
        </p:nvGrpSpPr>
        <p:grpSpPr bwMode="auto">
          <a:xfrm>
            <a:off x="10216198" y="3159294"/>
            <a:ext cx="1043516" cy="2783417"/>
            <a:chOff x="2468" y="1211"/>
            <a:chExt cx="412" cy="1099"/>
          </a:xfrm>
        </p:grpSpPr>
        <p:sp>
          <p:nvSpPr>
            <p:cNvPr id="7217" name="Rectangle 3089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8" name="Rectangle 3089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9" name="Freeform 3089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0" name="Freeform 3090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1" name="Freeform 30909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2" name="Freeform 30910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3" name="Freeform 30911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4" name="Rectangle 30921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25" name="Rectangle 30922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286730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49" dur="500" spd="-100000" fill="hold"/>
                                        <p:tgtEl>
                                          <p:spTgt spid="3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53" dur="500" spd="-100000" fill="hold"/>
                                        <p:tgtEl>
                                          <p:spTgt spid="32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5" dur="3000" fill="hold"/>
                                        <p:tgtEl>
                                          <p:spTgt spid="43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09" grpId="0" animBg="1"/>
      <p:bldP spid="43043" grpId="0"/>
      <p:bldP spid="43188" grpId="0"/>
      <p:bldP spid="43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5" name="Line 333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48" name="Group 216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8380" name="Rectangle 217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81" name="Rectangle 218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5" name="Group 203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8378" name="Rectangle 20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9" name="Rectangle 20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8" name="Group 206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8376" name="Rectangle 20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7" name="Rectangle 20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1" name="Group 209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8374" name="Rectangle 2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5" name="Rectangle 2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4" name="Group 212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8372" name="Rectangle 2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3" name="Rectangle 2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3" name="Group 201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8227" name="Freeform 17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8" name="Freeform 175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9" name="Rectangle 176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4209" name="Freeform 177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4247" name="Text Box 215"/>
          <p:cNvSpPr txBox="1">
            <a:spLocks noChangeArrowheads="1"/>
          </p:cNvSpPr>
          <p:nvPr/>
        </p:nvSpPr>
        <p:spPr bwMode="auto">
          <a:xfrm>
            <a:off x="4692309" y="2849710"/>
            <a:ext cx="7194598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5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專題主題</a:t>
            </a:r>
            <a:r>
              <a:rPr lang="en-US" altLang="zh-TW" sz="5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5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擱淺鯨魚救援</a:t>
            </a:r>
            <a:endParaRPr lang="en-US" altLang="zh-CN" sz="5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Rectangle 331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4364" name="Text Box 332"/>
          <p:cNvSpPr txBox="1">
            <a:spLocks noChangeArrowheads="1"/>
          </p:cNvSpPr>
          <p:nvPr/>
        </p:nvSpPr>
        <p:spPr bwMode="auto">
          <a:xfrm>
            <a:off x="7367594" y="364596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44366" name="Line 334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F95A36-8E20-4C8F-B992-759970616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4" y="1971475"/>
            <a:ext cx="2037318" cy="2037318"/>
          </a:xfrm>
          <a:prstGeom prst="rect">
            <a:avLst/>
          </a:prstGeom>
        </p:spPr>
      </p:pic>
      <p:grpSp>
        <p:nvGrpSpPr>
          <p:cNvPr id="44231" name="Group 199"/>
          <p:cNvGrpSpPr>
            <a:grpSpLocks/>
          </p:cNvGrpSpPr>
          <p:nvPr/>
        </p:nvGrpSpPr>
        <p:grpSpPr bwMode="auto">
          <a:xfrm rot="10800000">
            <a:off x="2397126" y="2016467"/>
            <a:ext cx="670984" cy="1892300"/>
            <a:chOff x="2200" y="531"/>
            <a:chExt cx="317" cy="894"/>
          </a:xfrm>
        </p:grpSpPr>
        <p:grpSp>
          <p:nvGrpSpPr>
            <p:cNvPr id="8230" name="Group 178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8240" name="Freeform 10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1" name="Freeform 12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2" name="Freeform 127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3" name="Freeform 128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4" name="Freeform 129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5" name="Freeform 130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6" name="Freeform 131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7" name="Freeform 132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8" name="Freeform 133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9" name="Freeform 134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0" name="Freeform 135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1" name="Freeform 136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2" name="Freeform 137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3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4" name="Freeform 152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5" name="Freeform 155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6" name="Freeform 170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8231" name="Group 198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8232" name="Freeform 150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3" name="Freeform 151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4" name="Freeform 153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5" name="Freeform 154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6" name="Freeform 156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7" name="Freeform 157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8" name="Freeform 171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9" name="Freeform 172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4211" name="Group 179"/>
          <p:cNvGrpSpPr>
            <a:grpSpLocks/>
          </p:cNvGrpSpPr>
          <p:nvPr/>
        </p:nvGrpSpPr>
        <p:grpSpPr bwMode="auto">
          <a:xfrm rot="10800000" flipH="1">
            <a:off x="1212851" y="1945934"/>
            <a:ext cx="715433" cy="1892300"/>
            <a:chOff x="2196" y="530"/>
            <a:chExt cx="317" cy="894"/>
          </a:xfrm>
        </p:grpSpPr>
        <p:sp>
          <p:nvSpPr>
            <p:cNvPr id="8210" name="Freeform 180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1" name="Freeform 181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2" name="Freeform 182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3" name="Freeform 183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4" name="Freeform 184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5" name="Freeform 185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6" name="Freeform 186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7" name="Freeform 187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8" name="Freeform 188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9" name="Freeform 189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0" name="Freeform 190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1" name="Freeform 191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2" name="Freeform 192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3" name="Freeform 193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4" name="Freeform 194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5" name="Freeform 195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6" name="Freeform 196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8206" name="Rectangle 329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17214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442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3" dur="3000" fill="hold"/>
                                        <p:tgtEl>
                                          <p:spTgt spid="44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55" dur="3000" fill="hold"/>
                                        <p:tgtEl>
                                          <p:spTgt spid="44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65" grpId="0" animBg="1"/>
      <p:bldP spid="44209" grpId="0" animBg="1"/>
      <p:bldP spid="44247" grpId="0"/>
      <p:bldP spid="44364" grpId="0"/>
      <p:bldP spid="443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1526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27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155523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133" dirty="0">
                <a:solidFill>
                  <a:schemeClr val="bg1"/>
                </a:solidFill>
                <a:ea typeface="微软雅黑" panose="020B0503020204020204" pitchFamily="34" charset="-122"/>
              </a:rPr>
              <a:t>動機與目的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2677302" y="2786755"/>
            <a:ext cx="3512401" cy="3519853"/>
          </a:xfrm>
          <a:prstGeom prst="ellipse">
            <a:avLst/>
          </a:prstGeom>
          <a:solidFill>
            <a:srgbClr val="64C0BA"/>
          </a:solidFill>
          <a:ln w="34925">
            <a:solidFill>
              <a:srgbClr val="F9F9F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5869745" y="2786755"/>
            <a:ext cx="3516126" cy="3519853"/>
          </a:xfrm>
          <a:prstGeom prst="ellipse">
            <a:avLst/>
          </a:prstGeom>
          <a:solidFill>
            <a:srgbClr val="FF9900"/>
          </a:solidFill>
          <a:ln w="34925">
            <a:solidFill>
              <a:srgbClr val="F9F9F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 dirty="0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519475" y="4264405"/>
            <a:ext cx="3698650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不被大眾知道</a:t>
            </a:r>
            <a:endParaRPr lang="en-US" altLang="zh-CN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778483" y="4264405"/>
            <a:ext cx="3698650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志工不足</a:t>
            </a:r>
            <a:endParaRPr lang="en-US" altLang="zh-CN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15">
            <a:extLst>
              <a:ext uri="{FF2B5EF4-FFF2-40B4-BE49-F238E27FC236}">
                <a16:creationId xmlns:a16="http://schemas.microsoft.com/office/drawing/2014/main" id="{D3F6D530-DFB6-4705-84BF-7D6707E93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41" y="1595448"/>
            <a:ext cx="6345007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5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拯救擱淺鯨魚的現況</a:t>
            </a:r>
            <a:endParaRPr lang="en-US" altLang="zh-CN" sz="5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918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7989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799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798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799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97" grpId="0" animBg="1"/>
      <p:bldP spid="79897" grpId="1" animBg="1"/>
      <p:bldP spid="79898" grpId="0" animBg="1"/>
      <p:bldP spid="79898" grpId="1" animBg="1"/>
      <p:bldP spid="79903" grpId="0"/>
      <p:bldP spid="79903" grpId="1"/>
      <p:bldP spid="79904" grpId="0"/>
      <p:bldP spid="79904" grpId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2251" y="58774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800" dirty="0">
                <a:solidFill>
                  <a:schemeClr val="bg1"/>
                </a:solidFill>
                <a:ea typeface="微软雅黑" panose="020B0503020204020204" pitchFamily="34" charset="-122"/>
              </a:rPr>
              <a:t>網頁架構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111752" y="5828243"/>
            <a:ext cx="2112433" cy="143933"/>
          </a:xfrm>
          <a:prstGeom prst="ellipse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5223933" y="2043644"/>
            <a:ext cx="1746251" cy="1746249"/>
            <a:chOff x="2468" y="965"/>
            <a:chExt cx="825" cy="825"/>
          </a:xfrm>
        </p:grpSpPr>
        <p:sp>
          <p:nvSpPr>
            <p:cNvPr id="9247" name="Freeform 13"/>
            <p:cNvSpPr>
              <a:spLocks/>
            </p:cNvSpPr>
            <p:nvPr/>
          </p:nvSpPr>
          <p:spPr bwMode="auto">
            <a:xfrm>
              <a:off x="2477" y="984"/>
              <a:ext cx="805" cy="804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54" y="122"/>
                  </a:moveTo>
                  <a:cubicBezTo>
                    <a:pt x="58" y="126"/>
                    <a:pt x="63" y="129"/>
                    <a:pt x="69" y="1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76" y="265"/>
                    <a:pt x="81" y="256"/>
                    <a:pt x="88" y="249"/>
                  </a:cubicBezTo>
                  <a:cubicBezTo>
                    <a:pt x="107" y="230"/>
                    <a:pt x="137" y="230"/>
                    <a:pt x="156" y="249"/>
                  </a:cubicBezTo>
                  <a:cubicBezTo>
                    <a:pt x="175" y="267"/>
                    <a:pt x="175" y="298"/>
                    <a:pt x="156" y="317"/>
                  </a:cubicBezTo>
                  <a:cubicBezTo>
                    <a:pt x="149" y="324"/>
                    <a:pt x="139" y="328"/>
                    <a:pt x="130" y="330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2" y="337"/>
                    <a:pt x="275" y="343"/>
                    <a:pt x="279" y="347"/>
                  </a:cubicBezTo>
                  <a:cubicBezTo>
                    <a:pt x="298" y="366"/>
                    <a:pt x="329" y="366"/>
                    <a:pt x="347" y="347"/>
                  </a:cubicBezTo>
                  <a:cubicBezTo>
                    <a:pt x="366" y="328"/>
                    <a:pt x="366" y="298"/>
                    <a:pt x="347" y="279"/>
                  </a:cubicBezTo>
                  <a:cubicBezTo>
                    <a:pt x="343" y="275"/>
                    <a:pt x="338" y="271"/>
                    <a:pt x="332" y="269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3" y="132"/>
                    <a:pt x="333" y="132"/>
                    <a:pt x="333" y="132"/>
                  </a:cubicBezTo>
                  <a:cubicBezTo>
                    <a:pt x="330" y="139"/>
                    <a:pt x="326" y="146"/>
                    <a:pt x="320" y="152"/>
                  </a:cubicBezTo>
                  <a:cubicBezTo>
                    <a:pt x="302" y="171"/>
                    <a:pt x="271" y="171"/>
                    <a:pt x="252" y="152"/>
                  </a:cubicBezTo>
                  <a:cubicBezTo>
                    <a:pt x="234" y="133"/>
                    <a:pt x="234" y="103"/>
                    <a:pt x="252" y="84"/>
                  </a:cubicBezTo>
                  <a:cubicBezTo>
                    <a:pt x="258" y="78"/>
                    <a:pt x="265" y="74"/>
                    <a:pt x="273" y="72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0" y="63"/>
                    <a:pt x="126" y="58"/>
                    <a:pt x="122" y="54"/>
                  </a:cubicBezTo>
                  <a:cubicBezTo>
                    <a:pt x="103" y="35"/>
                    <a:pt x="73" y="35"/>
                    <a:pt x="54" y="54"/>
                  </a:cubicBezTo>
                  <a:cubicBezTo>
                    <a:pt x="35" y="72"/>
                    <a:pt x="35" y="103"/>
                    <a:pt x="54" y="122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8" name="Freeform 14"/>
            <p:cNvSpPr>
              <a:spLocks noEditPoints="1"/>
            </p:cNvSpPr>
            <p:nvPr/>
          </p:nvSpPr>
          <p:spPr bwMode="auto">
            <a:xfrm>
              <a:off x="2468" y="965"/>
              <a:ext cx="825" cy="825"/>
            </a:xfrm>
            <a:custGeom>
              <a:avLst/>
              <a:gdLst>
                <a:gd name="T0" fmla="*/ 255 w 411"/>
                <a:gd name="T1" fmla="*/ 668 h 411"/>
                <a:gd name="T2" fmla="*/ 317 w 411"/>
                <a:gd name="T3" fmla="*/ 640 h 411"/>
                <a:gd name="T4" fmla="*/ 255 w 411"/>
                <a:gd name="T5" fmla="*/ 488 h 411"/>
                <a:gd name="T6" fmla="*/ 167 w 411"/>
                <a:gd name="T7" fmla="*/ 562 h 411"/>
                <a:gd name="T8" fmla="*/ 0 w 411"/>
                <a:gd name="T9" fmla="*/ 411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4 w 411"/>
                <a:gd name="T17" fmla="*/ 0 h 411"/>
                <a:gd name="T18" fmla="*/ 560 w 411"/>
                <a:gd name="T19" fmla="*/ 161 h 411"/>
                <a:gd name="T20" fmla="*/ 522 w 411"/>
                <a:gd name="T21" fmla="*/ 309 h 411"/>
                <a:gd name="T22" fmla="*/ 648 w 411"/>
                <a:gd name="T23" fmla="*/ 309 h 411"/>
                <a:gd name="T24" fmla="*/ 674 w 411"/>
                <a:gd name="T25" fmla="*/ 261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5 w 411"/>
                <a:gd name="T35" fmla="*/ 676 h 411"/>
                <a:gd name="T36" fmla="*/ 552 w 411"/>
                <a:gd name="T37" fmla="*/ 664 h 411"/>
                <a:gd name="T38" fmla="*/ 576 w 411"/>
                <a:gd name="T39" fmla="*/ 701 h 411"/>
                <a:gd name="T40" fmla="*/ 703 w 411"/>
                <a:gd name="T41" fmla="*/ 701 h 411"/>
                <a:gd name="T42" fmla="*/ 703 w 411"/>
                <a:gd name="T43" fmla="*/ 576 h 411"/>
                <a:gd name="T44" fmla="*/ 664 w 411"/>
                <a:gd name="T45" fmla="*/ 552 h 411"/>
                <a:gd name="T46" fmla="*/ 680 w 411"/>
                <a:gd name="T47" fmla="*/ 287 h 411"/>
                <a:gd name="T48" fmla="*/ 586 w 411"/>
                <a:gd name="T49" fmla="*/ 351 h 411"/>
                <a:gd name="T50" fmla="*/ 512 w 411"/>
                <a:gd name="T51" fmla="*/ 173 h 411"/>
                <a:gd name="T52" fmla="*/ 414 w 411"/>
                <a:gd name="T53" fmla="*/ 20 h 411"/>
                <a:gd name="T54" fmla="*/ 269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7 h 411"/>
                <a:gd name="T62" fmla="*/ 20 w 411"/>
                <a:gd name="T63" fmla="*/ 411 h 411"/>
                <a:gd name="T64" fmla="*/ 181 w 411"/>
                <a:gd name="T65" fmla="*/ 504 h 411"/>
                <a:gd name="T66" fmla="*/ 327 w 411"/>
                <a:gd name="T67" fmla="*/ 504 h 411"/>
                <a:gd name="T68" fmla="*/ 285 w 411"/>
                <a:gd name="T69" fmla="*/ 676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27" y="333"/>
                    <a:pt x="127" y="333"/>
                    <a:pt x="127" y="333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43" y="330"/>
                    <a:pt x="152" y="326"/>
                    <a:pt x="158" y="319"/>
                  </a:cubicBezTo>
                  <a:cubicBezTo>
                    <a:pt x="176" y="302"/>
                    <a:pt x="176" y="273"/>
                    <a:pt x="158" y="256"/>
                  </a:cubicBezTo>
                  <a:cubicBezTo>
                    <a:pt x="150" y="248"/>
                    <a:pt x="139" y="243"/>
                    <a:pt x="127" y="243"/>
                  </a:cubicBezTo>
                  <a:cubicBezTo>
                    <a:pt x="115" y="243"/>
                    <a:pt x="104" y="248"/>
                    <a:pt x="95" y="256"/>
                  </a:cubicBezTo>
                  <a:cubicBezTo>
                    <a:pt x="89" y="263"/>
                    <a:pt x="85" y="271"/>
                    <a:pt x="83" y="280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4" y="135"/>
                    <a:pt x="60" y="132"/>
                    <a:pt x="56" y="129"/>
                  </a:cubicBezTo>
                  <a:cubicBezTo>
                    <a:pt x="47" y="119"/>
                    <a:pt x="41" y="106"/>
                    <a:pt x="41" y="93"/>
                  </a:cubicBezTo>
                  <a:cubicBezTo>
                    <a:pt x="41" y="79"/>
                    <a:pt x="47" y="66"/>
                    <a:pt x="56" y="56"/>
                  </a:cubicBezTo>
                  <a:cubicBezTo>
                    <a:pt x="66" y="46"/>
                    <a:pt x="79" y="41"/>
                    <a:pt x="93" y="41"/>
                  </a:cubicBezTo>
                  <a:cubicBezTo>
                    <a:pt x="107" y="41"/>
                    <a:pt x="120" y="46"/>
                    <a:pt x="129" y="56"/>
                  </a:cubicBezTo>
                  <a:cubicBezTo>
                    <a:pt x="133" y="59"/>
                    <a:pt x="136" y="63"/>
                    <a:pt x="138" y="67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84" y="79"/>
                    <a:pt x="284" y="79"/>
                    <a:pt x="284" y="79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2" y="82"/>
                    <a:pt x="265" y="86"/>
                    <a:pt x="260" y="91"/>
                  </a:cubicBezTo>
                  <a:cubicBezTo>
                    <a:pt x="243" y="109"/>
                    <a:pt x="243" y="137"/>
                    <a:pt x="260" y="154"/>
                  </a:cubicBezTo>
                  <a:cubicBezTo>
                    <a:pt x="268" y="163"/>
                    <a:pt x="280" y="167"/>
                    <a:pt x="292" y="167"/>
                  </a:cubicBezTo>
                  <a:cubicBezTo>
                    <a:pt x="303" y="167"/>
                    <a:pt x="315" y="163"/>
                    <a:pt x="323" y="154"/>
                  </a:cubicBezTo>
                  <a:cubicBezTo>
                    <a:pt x="328" y="149"/>
                    <a:pt x="332" y="143"/>
                    <a:pt x="334" y="136"/>
                  </a:cubicBezTo>
                  <a:cubicBezTo>
                    <a:pt x="336" y="130"/>
                    <a:pt x="336" y="130"/>
                    <a:pt x="336" y="130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8" y="275"/>
                    <a:pt x="351" y="278"/>
                    <a:pt x="355" y="281"/>
                  </a:cubicBezTo>
                  <a:cubicBezTo>
                    <a:pt x="365" y="291"/>
                    <a:pt x="370" y="304"/>
                    <a:pt x="370" y="318"/>
                  </a:cubicBezTo>
                  <a:cubicBezTo>
                    <a:pt x="370" y="332"/>
                    <a:pt x="365" y="345"/>
                    <a:pt x="355" y="355"/>
                  </a:cubicBezTo>
                  <a:cubicBezTo>
                    <a:pt x="345" y="364"/>
                    <a:pt x="332" y="370"/>
                    <a:pt x="318" y="370"/>
                  </a:cubicBezTo>
                  <a:cubicBezTo>
                    <a:pt x="305" y="370"/>
                    <a:pt x="292" y="364"/>
                    <a:pt x="282" y="355"/>
                  </a:cubicBezTo>
                  <a:cubicBezTo>
                    <a:pt x="278" y="351"/>
                    <a:pt x="276" y="347"/>
                    <a:pt x="273" y="343"/>
                  </a:cubicBezTo>
                  <a:lnTo>
                    <a:pt x="206" y="411"/>
                  </a:lnTo>
                  <a:close/>
                  <a:moveTo>
                    <a:pt x="142" y="337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80" y="341"/>
                    <a:pt x="283" y="345"/>
                    <a:pt x="287" y="349"/>
                  </a:cubicBezTo>
                  <a:cubicBezTo>
                    <a:pt x="295" y="358"/>
                    <a:pt x="306" y="362"/>
                    <a:pt x="318" y="362"/>
                  </a:cubicBezTo>
                  <a:cubicBezTo>
                    <a:pt x="330" y="362"/>
                    <a:pt x="341" y="358"/>
                    <a:pt x="350" y="349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79"/>
                    <a:pt x="336" y="277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6" y="149"/>
                    <a:pt x="333" y="155"/>
                    <a:pt x="328" y="159"/>
                  </a:cubicBezTo>
                  <a:cubicBezTo>
                    <a:pt x="318" y="169"/>
                    <a:pt x="305" y="175"/>
                    <a:pt x="292" y="175"/>
                  </a:cubicBezTo>
                  <a:cubicBezTo>
                    <a:pt x="278" y="175"/>
                    <a:pt x="265" y="169"/>
                    <a:pt x="255" y="159"/>
                  </a:cubicBezTo>
                  <a:cubicBezTo>
                    <a:pt x="235" y="139"/>
                    <a:pt x="235" y="107"/>
                    <a:pt x="255" y="86"/>
                  </a:cubicBezTo>
                  <a:cubicBezTo>
                    <a:pt x="260" y="82"/>
                    <a:pt x="265" y="78"/>
                    <a:pt x="271" y="75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69"/>
                    <a:pt x="48" y="81"/>
                    <a:pt x="48" y="93"/>
                  </a:cubicBezTo>
                  <a:cubicBezTo>
                    <a:pt x="48" y="104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3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77" y="272"/>
                    <a:pt x="77" y="272"/>
                    <a:pt x="77" y="272"/>
                  </a:cubicBezTo>
                  <a:cubicBezTo>
                    <a:pt x="80" y="264"/>
                    <a:pt x="84" y="257"/>
                    <a:pt x="90" y="251"/>
                  </a:cubicBezTo>
                  <a:cubicBezTo>
                    <a:pt x="100" y="241"/>
                    <a:pt x="113" y="236"/>
                    <a:pt x="127" y="236"/>
                  </a:cubicBezTo>
                  <a:cubicBezTo>
                    <a:pt x="141" y="236"/>
                    <a:pt x="154" y="241"/>
                    <a:pt x="163" y="251"/>
                  </a:cubicBezTo>
                  <a:cubicBezTo>
                    <a:pt x="184" y="271"/>
                    <a:pt x="184" y="304"/>
                    <a:pt x="163" y="324"/>
                  </a:cubicBezTo>
                  <a:cubicBezTo>
                    <a:pt x="157" y="330"/>
                    <a:pt x="150" y="335"/>
                    <a:pt x="142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59" name="Freeform 15"/>
          <p:cNvSpPr>
            <a:spLocks/>
          </p:cNvSpPr>
          <p:nvPr/>
        </p:nvSpPr>
        <p:spPr bwMode="auto">
          <a:xfrm>
            <a:off x="2230967" y="2185459"/>
            <a:ext cx="2969684" cy="594784"/>
          </a:xfrm>
          <a:custGeom>
            <a:avLst/>
            <a:gdLst>
              <a:gd name="T0" fmla="*/ 0 w 656"/>
              <a:gd name="T1" fmla="*/ 446088 h 131"/>
              <a:gd name="T2" fmla="*/ 0 w 656"/>
              <a:gd name="T3" fmla="*/ 132805 h 131"/>
              <a:gd name="T4" fmla="*/ 132414 w 656"/>
              <a:gd name="T5" fmla="*/ 0 h 131"/>
              <a:gd name="T6" fmla="*/ 2227263 w 65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31">
                <a:moveTo>
                  <a:pt x="0" y="131"/>
                </a:moveTo>
                <a:cubicBezTo>
                  <a:pt x="0" y="131"/>
                  <a:pt x="0" y="74"/>
                  <a:pt x="0" y="39"/>
                </a:cubicBezTo>
                <a:cubicBezTo>
                  <a:pt x="0" y="4"/>
                  <a:pt x="18" y="0"/>
                  <a:pt x="39" y="0"/>
                </a:cubicBezTo>
                <a:cubicBezTo>
                  <a:pt x="61" y="0"/>
                  <a:pt x="656" y="0"/>
                  <a:pt x="656" y="0"/>
                </a:cubicBezTo>
              </a:path>
            </a:pathLst>
          </a:custGeom>
          <a:noFill/>
          <a:ln w="19050" cap="flat">
            <a:solidFill>
              <a:srgbClr val="26C6D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0" name="Freeform 16"/>
          <p:cNvSpPr>
            <a:spLocks/>
          </p:cNvSpPr>
          <p:nvPr/>
        </p:nvSpPr>
        <p:spPr bwMode="auto">
          <a:xfrm>
            <a:off x="7421033" y="1683810"/>
            <a:ext cx="2133600" cy="1214967"/>
          </a:xfrm>
          <a:custGeom>
            <a:avLst/>
            <a:gdLst>
              <a:gd name="T0" fmla="*/ 0 w 471"/>
              <a:gd name="T1" fmla="*/ 911225 h 268"/>
              <a:gd name="T2" fmla="*/ 0 w 471"/>
              <a:gd name="T3" fmla="*/ 170005 h 268"/>
              <a:gd name="T4" fmla="*/ 183462 w 471"/>
              <a:gd name="T5" fmla="*/ 0 h 268"/>
              <a:gd name="T6" fmla="*/ 1437122 w 471"/>
              <a:gd name="T7" fmla="*/ 0 h 268"/>
              <a:gd name="T8" fmla="*/ 1600200 w 471"/>
              <a:gd name="T9" fmla="*/ 146204 h 268"/>
              <a:gd name="T10" fmla="*/ 1600200 w 471"/>
              <a:gd name="T11" fmla="*/ 329809 h 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1" h="268">
                <a:moveTo>
                  <a:pt x="0" y="268"/>
                </a:moveTo>
                <a:cubicBezTo>
                  <a:pt x="0" y="268"/>
                  <a:pt x="0" y="92"/>
                  <a:pt x="0" y="50"/>
                </a:cubicBezTo>
                <a:cubicBezTo>
                  <a:pt x="0" y="8"/>
                  <a:pt x="7" y="0"/>
                  <a:pt x="54" y="0"/>
                </a:cubicBezTo>
                <a:cubicBezTo>
                  <a:pt x="101" y="0"/>
                  <a:pt x="391" y="0"/>
                  <a:pt x="423" y="0"/>
                </a:cubicBezTo>
                <a:cubicBezTo>
                  <a:pt x="455" y="0"/>
                  <a:pt x="471" y="5"/>
                  <a:pt x="471" y="43"/>
                </a:cubicBezTo>
                <a:cubicBezTo>
                  <a:pt x="471" y="82"/>
                  <a:pt x="471" y="97"/>
                  <a:pt x="471" y="97"/>
                </a:cubicBezTo>
              </a:path>
            </a:pathLst>
          </a:custGeom>
          <a:noFill/>
          <a:ln w="19050" cap="flat">
            <a:solidFill>
              <a:srgbClr val="3E3A3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1" name="Freeform 17"/>
          <p:cNvSpPr>
            <a:spLocks/>
          </p:cNvSpPr>
          <p:nvPr/>
        </p:nvSpPr>
        <p:spPr bwMode="auto">
          <a:xfrm>
            <a:off x="3487302" y="4494630"/>
            <a:ext cx="1430867" cy="1117503"/>
          </a:xfrm>
          <a:custGeom>
            <a:avLst/>
            <a:gdLst>
              <a:gd name="T0" fmla="*/ 1073150 w 316"/>
              <a:gd name="T1" fmla="*/ 0 h 140"/>
              <a:gd name="T2" fmla="*/ 1073150 w 316"/>
              <a:gd name="T3" fmla="*/ 360589 h 140"/>
              <a:gd name="T4" fmla="*/ 930516 w 316"/>
              <a:gd name="T5" fmla="*/ 476250 h 140"/>
              <a:gd name="T6" fmla="*/ 0 w 316"/>
              <a:gd name="T7" fmla="*/ 47625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" h="140">
                <a:moveTo>
                  <a:pt x="316" y="0"/>
                </a:moveTo>
                <a:cubicBezTo>
                  <a:pt x="316" y="0"/>
                  <a:pt x="316" y="78"/>
                  <a:pt x="316" y="106"/>
                </a:cubicBezTo>
                <a:cubicBezTo>
                  <a:pt x="316" y="134"/>
                  <a:pt x="307" y="140"/>
                  <a:pt x="274" y="140"/>
                </a:cubicBezTo>
                <a:cubicBezTo>
                  <a:pt x="241" y="140"/>
                  <a:pt x="0" y="140"/>
                  <a:pt x="0" y="140"/>
                </a:cubicBezTo>
              </a:path>
            </a:pathLst>
          </a:custGeom>
          <a:noFill/>
          <a:ln w="19050" cap="flat">
            <a:solidFill>
              <a:srgbClr val="B8CAC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>
            <a:off x="6974418" y="4530725"/>
            <a:ext cx="1358900" cy="476251"/>
          </a:xfrm>
          <a:custGeom>
            <a:avLst/>
            <a:gdLst>
              <a:gd name="T0" fmla="*/ 0 w 300"/>
              <a:gd name="T1" fmla="*/ 357188 h 105"/>
              <a:gd name="T2" fmla="*/ 560546 w 300"/>
              <a:gd name="T3" fmla="*/ 357188 h 105"/>
              <a:gd name="T4" fmla="*/ 679450 w 300"/>
              <a:gd name="T5" fmla="*/ 238125 h 105"/>
              <a:gd name="T6" fmla="*/ 679450 w 300"/>
              <a:gd name="T7" fmla="*/ 68036 h 105"/>
              <a:gd name="T8" fmla="*/ 781368 w 300"/>
              <a:gd name="T9" fmla="*/ 6804 h 105"/>
              <a:gd name="T10" fmla="*/ 1019175 w 300"/>
              <a:gd name="T11" fmla="*/ 6804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105">
                <a:moveTo>
                  <a:pt x="0" y="105"/>
                </a:moveTo>
                <a:cubicBezTo>
                  <a:pt x="0" y="105"/>
                  <a:pt x="133" y="105"/>
                  <a:pt x="165" y="105"/>
                </a:cubicBezTo>
                <a:cubicBezTo>
                  <a:pt x="197" y="105"/>
                  <a:pt x="200" y="91"/>
                  <a:pt x="200" y="70"/>
                </a:cubicBezTo>
                <a:cubicBezTo>
                  <a:pt x="200" y="49"/>
                  <a:pt x="200" y="39"/>
                  <a:pt x="200" y="20"/>
                </a:cubicBezTo>
                <a:cubicBezTo>
                  <a:pt x="200" y="0"/>
                  <a:pt x="204" y="2"/>
                  <a:pt x="230" y="2"/>
                </a:cubicBezTo>
                <a:cubicBezTo>
                  <a:pt x="257" y="2"/>
                  <a:pt x="300" y="2"/>
                  <a:pt x="300" y="2"/>
                </a:cubicBezTo>
              </a:path>
            </a:pathLst>
          </a:custGeom>
          <a:noFill/>
          <a:ln w="19050" cap="flat">
            <a:solidFill>
              <a:srgbClr val="EF820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462618" y="3237443"/>
            <a:ext cx="1536700" cy="0"/>
          </a:xfrm>
          <a:prstGeom prst="line">
            <a:avLst/>
          </a:prstGeom>
          <a:noFill/>
          <a:ln w="12700">
            <a:solidFill>
              <a:srgbClr val="26C6D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712671" y="3189616"/>
            <a:ext cx="3262432" cy="189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以視差滾動的方式</a:t>
            </a:r>
            <a:endParaRPr lang="en-US" altLang="zh-TW" sz="2400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呈現擱淺鯨魚的小故事</a:t>
            </a:r>
            <a:endParaRPr lang="zh-CN" altLang="en-US" sz="2400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並連結其他分頁</a:t>
            </a:r>
            <a:endParaRPr lang="zh-CN" altLang="en-US" sz="2400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629834" y="5892737"/>
            <a:ext cx="1536700" cy="0"/>
          </a:xfrm>
          <a:prstGeom prst="line">
            <a:avLst/>
          </a:prstGeom>
          <a:noFill/>
          <a:ln w="12700">
            <a:solidFill>
              <a:srgbClr val="9FB7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228633" y="5294633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 b="1" dirty="0">
                <a:solidFill>
                  <a:srgbClr val="9FB7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關於救援志工</a:t>
            </a:r>
            <a:endParaRPr lang="zh-CN" altLang="en-US" sz="2800" b="1" dirty="0">
              <a:solidFill>
                <a:srgbClr val="9FB7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2265602" y="5167843"/>
            <a:ext cx="184731" cy="5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en-US" altLang="zh-CN" sz="1333" dirty="0">
              <a:solidFill>
                <a:srgbClr val="9FB7B1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9FB7B1"/>
              </a:solidFill>
              <a:ea typeface="微软雅黑" panose="020B0503020204020204" pitchFamily="34" charset="-122"/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8777818" y="2555876"/>
            <a:ext cx="1536700" cy="0"/>
          </a:xfrm>
          <a:prstGeom prst="line">
            <a:avLst/>
          </a:prstGeom>
          <a:noFill/>
          <a:ln w="12700">
            <a:solidFill>
              <a:srgbClr val="2A32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8376617" y="204364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關於擱淺鯨魚</a:t>
            </a:r>
            <a:endParaRPr lang="zh-CN" altLang="en-US" sz="2800" b="1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424334" y="4530725"/>
            <a:ext cx="1536700" cy="0"/>
          </a:xfrm>
          <a:prstGeom prst="line">
            <a:avLst/>
          </a:prstGeom>
          <a:noFill/>
          <a:ln w="12700">
            <a:solidFill>
              <a:srgbClr val="FF8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8202669" y="4007505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 b="1" dirty="0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互動小遊戲</a:t>
            </a:r>
            <a:endParaRPr lang="zh-CN" altLang="en-US" sz="2800" b="1" dirty="0">
              <a:solidFill>
                <a:srgbClr val="FF8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378" name="Group 34"/>
          <p:cNvGrpSpPr>
            <a:grpSpLocks/>
          </p:cNvGrpSpPr>
          <p:nvPr/>
        </p:nvGrpSpPr>
        <p:grpSpPr bwMode="auto">
          <a:xfrm>
            <a:off x="5232400" y="3717925"/>
            <a:ext cx="1746251" cy="1746251"/>
            <a:chOff x="2472" y="1756"/>
            <a:chExt cx="825" cy="825"/>
          </a:xfrm>
        </p:grpSpPr>
        <p:sp>
          <p:nvSpPr>
            <p:cNvPr id="9245" name="Freeform 9"/>
            <p:cNvSpPr>
              <a:spLocks/>
            </p:cNvSpPr>
            <p:nvPr/>
          </p:nvSpPr>
          <p:spPr bwMode="auto">
            <a:xfrm>
              <a:off x="2482" y="1766"/>
              <a:ext cx="805" cy="805"/>
            </a:xfrm>
            <a:custGeom>
              <a:avLst/>
              <a:gdLst>
                <a:gd name="T0" fmla="*/ 697 w 401"/>
                <a:gd name="T1" fmla="*/ 560 h 401"/>
                <a:gd name="T2" fmla="*/ 666 w 401"/>
                <a:gd name="T3" fmla="*/ 540 h 401"/>
                <a:gd name="T4" fmla="*/ 805 w 401"/>
                <a:gd name="T5" fmla="*/ 404 h 401"/>
                <a:gd name="T6" fmla="*/ 654 w 401"/>
                <a:gd name="T7" fmla="*/ 253 h 401"/>
                <a:gd name="T8" fmla="*/ 628 w 401"/>
                <a:gd name="T9" fmla="*/ 305 h 401"/>
                <a:gd name="T10" fmla="*/ 492 w 401"/>
                <a:gd name="T11" fmla="*/ 305 h 401"/>
                <a:gd name="T12" fmla="*/ 492 w 401"/>
                <a:gd name="T13" fmla="*/ 169 h 401"/>
                <a:gd name="T14" fmla="*/ 544 w 401"/>
                <a:gd name="T15" fmla="*/ 143 h 401"/>
                <a:gd name="T16" fmla="*/ 401 w 401"/>
                <a:gd name="T17" fmla="*/ 0 h 401"/>
                <a:gd name="T18" fmla="*/ 265 w 401"/>
                <a:gd name="T19" fmla="*/ 139 h 401"/>
                <a:gd name="T20" fmla="*/ 245 w 401"/>
                <a:gd name="T21" fmla="*/ 108 h 401"/>
                <a:gd name="T22" fmla="*/ 108 w 401"/>
                <a:gd name="T23" fmla="*/ 108 h 401"/>
                <a:gd name="T24" fmla="*/ 108 w 401"/>
                <a:gd name="T25" fmla="*/ 245 h 401"/>
                <a:gd name="T26" fmla="*/ 139 w 401"/>
                <a:gd name="T27" fmla="*/ 265 h 401"/>
                <a:gd name="T28" fmla="*/ 0 w 401"/>
                <a:gd name="T29" fmla="*/ 404 h 401"/>
                <a:gd name="T30" fmla="*/ 137 w 401"/>
                <a:gd name="T31" fmla="*/ 540 h 401"/>
                <a:gd name="T32" fmla="*/ 161 w 401"/>
                <a:gd name="T33" fmla="*/ 500 h 401"/>
                <a:gd name="T34" fmla="*/ 297 w 401"/>
                <a:gd name="T35" fmla="*/ 500 h 401"/>
                <a:gd name="T36" fmla="*/ 297 w 401"/>
                <a:gd name="T37" fmla="*/ 636 h 401"/>
                <a:gd name="T38" fmla="*/ 257 w 401"/>
                <a:gd name="T39" fmla="*/ 660 h 401"/>
                <a:gd name="T40" fmla="*/ 401 w 401"/>
                <a:gd name="T41" fmla="*/ 805 h 401"/>
                <a:gd name="T42" fmla="*/ 540 w 401"/>
                <a:gd name="T43" fmla="*/ 666 h 401"/>
                <a:gd name="T44" fmla="*/ 560 w 401"/>
                <a:gd name="T45" fmla="*/ 697 h 401"/>
                <a:gd name="T46" fmla="*/ 697 w 401"/>
                <a:gd name="T47" fmla="*/ 697 h 401"/>
                <a:gd name="T48" fmla="*/ 697 w 401"/>
                <a:gd name="T49" fmla="*/ 560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347" y="279"/>
                  </a:moveTo>
                  <a:cubicBezTo>
                    <a:pt x="343" y="275"/>
                    <a:pt x="338" y="272"/>
                    <a:pt x="332" y="269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26" y="126"/>
                    <a:pt x="326" y="126"/>
                    <a:pt x="326" y="126"/>
                  </a:cubicBezTo>
                  <a:cubicBezTo>
                    <a:pt x="325" y="136"/>
                    <a:pt x="320" y="145"/>
                    <a:pt x="313" y="152"/>
                  </a:cubicBezTo>
                  <a:cubicBezTo>
                    <a:pt x="294" y="171"/>
                    <a:pt x="264" y="171"/>
                    <a:pt x="245" y="152"/>
                  </a:cubicBezTo>
                  <a:cubicBezTo>
                    <a:pt x="226" y="134"/>
                    <a:pt x="226" y="103"/>
                    <a:pt x="245" y="84"/>
                  </a:cubicBezTo>
                  <a:cubicBezTo>
                    <a:pt x="252" y="77"/>
                    <a:pt x="262" y="73"/>
                    <a:pt x="271" y="7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9" y="63"/>
                    <a:pt x="126" y="58"/>
                    <a:pt x="122" y="54"/>
                  </a:cubicBezTo>
                  <a:cubicBezTo>
                    <a:pt x="103" y="35"/>
                    <a:pt x="72" y="35"/>
                    <a:pt x="54" y="54"/>
                  </a:cubicBezTo>
                  <a:cubicBezTo>
                    <a:pt x="35" y="73"/>
                    <a:pt x="35" y="103"/>
                    <a:pt x="54" y="122"/>
                  </a:cubicBezTo>
                  <a:cubicBezTo>
                    <a:pt x="58" y="126"/>
                    <a:pt x="63" y="130"/>
                    <a:pt x="69" y="13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1" y="262"/>
                    <a:pt x="75" y="255"/>
                    <a:pt x="80" y="249"/>
                  </a:cubicBezTo>
                  <a:cubicBezTo>
                    <a:pt x="99" y="230"/>
                    <a:pt x="130" y="230"/>
                    <a:pt x="148" y="249"/>
                  </a:cubicBezTo>
                  <a:cubicBezTo>
                    <a:pt x="167" y="268"/>
                    <a:pt x="167" y="298"/>
                    <a:pt x="148" y="317"/>
                  </a:cubicBezTo>
                  <a:cubicBezTo>
                    <a:pt x="143" y="323"/>
                    <a:pt x="136" y="327"/>
                    <a:pt x="128" y="329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1" y="338"/>
                    <a:pt x="275" y="343"/>
                    <a:pt x="279" y="347"/>
                  </a:cubicBezTo>
                  <a:cubicBezTo>
                    <a:pt x="298" y="366"/>
                    <a:pt x="328" y="366"/>
                    <a:pt x="347" y="347"/>
                  </a:cubicBezTo>
                  <a:cubicBezTo>
                    <a:pt x="366" y="329"/>
                    <a:pt x="366" y="298"/>
                    <a:pt x="347" y="27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6" name="Freeform 10"/>
            <p:cNvSpPr>
              <a:spLocks noEditPoints="1"/>
            </p:cNvSpPr>
            <p:nvPr/>
          </p:nvSpPr>
          <p:spPr bwMode="auto">
            <a:xfrm>
              <a:off x="2472" y="1756"/>
              <a:ext cx="825" cy="825"/>
            </a:xfrm>
            <a:custGeom>
              <a:avLst/>
              <a:gdLst>
                <a:gd name="T0" fmla="*/ 255 w 411"/>
                <a:gd name="T1" fmla="*/ 666 h 411"/>
                <a:gd name="T2" fmla="*/ 303 w 411"/>
                <a:gd name="T3" fmla="*/ 640 h 411"/>
                <a:gd name="T4" fmla="*/ 239 w 411"/>
                <a:gd name="T5" fmla="*/ 488 h 411"/>
                <a:gd name="T6" fmla="*/ 155 w 411"/>
                <a:gd name="T7" fmla="*/ 552 h 411"/>
                <a:gd name="T8" fmla="*/ 0 w 411"/>
                <a:gd name="T9" fmla="*/ 414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1 w 411"/>
                <a:gd name="T17" fmla="*/ 0 h 411"/>
                <a:gd name="T18" fmla="*/ 556 w 411"/>
                <a:gd name="T19" fmla="*/ 159 h 411"/>
                <a:gd name="T20" fmla="*/ 508 w 411"/>
                <a:gd name="T21" fmla="*/ 311 h 411"/>
                <a:gd name="T22" fmla="*/ 634 w 411"/>
                <a:gd name="T23" fmla="*/ 311 h 411"/>
                <a:gd name="T24" fmla="*/ 660 w 411"/>
                <a:gd name="T25" fmla="*/ 249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1 w 411"/>
                <a:gd name="T35" fmla="*/ 672 h 411"/>
                <a:gd name="T36" fmla="*/ 552 w 411"/>
                <a:gd name="T37" fmla="*/ 664 h 411"/>
                <a:gd name="T38" fmla="*/ 576 w 411"/>
                <a:gd name="T39" fmla="*/ 703 h 411"/>
                <a:gd name="T40" fmla="*/ 703 w 411"/>
                <a:gd name="T41" fmla="*/ 703 h 411"/>
                <a:gd name="T42" fmla="*/ 703 w 411"/>
                <a:gd name="T43" fmla="*/ 576 h 411"/>
                <a:gd name="T44" fmla="*/ 664 w 411"/>
                <a:gd name="T45" fmla="*/ 552 h 411"/>
                <a:gd name="T46" fmla="*/ 670 w 411"/>
                <a:gd name="T47" fmla="*/ 277 h 411"/>
                <a:gd name="T48" fmla="*/ 570 w 411"/>
                <a:gd name="T49" fmla="*/ 351 h 411"/>
                <a:gd name="T50" fmla="*/ 498 w 411"/>
                <a:gd name="T51" fmla="*/ 175 h 411"/>
                <a:gd name="T52" fmla="*/ 411 w 411"/>
                <a:gd name="T53" fmla="*/ 20 h 411"/>
                <a:gd name="T54" fmla="*/ 267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9 h 411"/>
                <a:gd name="T62" fmla="*/ 20 w 411"/>
                <a:gd name="T63" fmla="*/ 414 h 411"/>
                <a:gd name="T64" fmla="*/ 167 w 411"/>
                <a:gd name="T65" fmla="*/ 504 h 411"/>
                <a:gd name="T66" fmla="*/ 313 w 411"/>
                <a:gd name="T67" fmla="*/ 504 h 411"/>
                <a:gd name="T68" fmla="*/ 281 w 411"/>
                <a:gd name="T69" fmla="*/ 672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27" y="332"/>
                    <a:pt x="127" y="332"/>
                    <a:pt x="127" y="332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9" y="328"/>
                    <a:pt x="146" y="325"/>
                    <a:pt x="151" y="319"/>
                  </a:cubicBezTo>
                  <a:cubicBezTo>
                    <a:pt x="168" y="302"/>
                    <a:pt x="168" y="274"/>
                    <a:pt x="151" y="256"/>
                  </a:cubicBezTo>
                  <a:cubicBezTo>
                    <a:pt x="143" y="248"/>
                    <a:pt x="131" y="243"/>
                    <a:pt x="119" y="243"/>
                  </a:cubicBezTo>
                  <a:cubicBezTo>
                    <a:pt x="108" y="243"/>
                    <a:pt x="96" y="248"/>
                    <a:pt x="88" y="256"/>
                  </a:cubicBezTo>
                  <a:cubicBezTo>
                    <a:pt x="83" y="262"/>
                    <a:pt x="79" y="268"/>
                    <a:pt x="77" y="275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3" y="136"/>
                    <a:pt x="60" y="133"/>
                    <a:pt x="56" y="129"/>
                  </a:cubicBezTo>
                  <a:cubicBezTo>
                    <a:pt x="46" y="120"/>
                    <a:pt x="41" y="107"/>
                    <a:pt x="41" y="93"/>
                  </a:cubicBezTo>
                  <a:cubicBezTo>
                    <a:pt x="41" y="79"/>
                    <a:pt x="46" y="66"/>
                    <a:pt x="56" y="56"/>
                  </a:cubicBezTo>
                  <a:cubicBezTo>
                    <a:pt x="66" y="47"/>
                    <a:pt x="79" y="41"/>
                    <a:pt x="93" y="41"/>
                  </a:cubicBezTo>
                  <a:cubicBezTo>
                    <a:pt x="106" y="41"/>
                    <a:pt x="119" y="47"/>
                    <a:pt x="129" y="56"/>
                  </a:cubicBezTo>
                  <a:cubicBezTo>
                    <a:pt x="133" y="60"/>
                    <a:pt x="135" y="64"/>
                    <a:pt x="138" y="6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68" y="81"/>
                    <a:pt x="259" y="85"/>
                    <a:pt x="253" y="92"/>
                  </a:cubicBezTo>
                  <a:cubicBezTo>
                    <a:pt x="235" y="109"/>
                    <a:pt x="235" y="137"/>
                    <a:pt x="253" y="155"/>
                  </a:cubicBezTo>
                  <a:cubicBezTo>
                    <a:pt x="261" y="163"/>
                    <a:pt x="272" y="168"/>
                    <a:pt x="284" y="168"/>
                  </a:cubicBezTo>
                  <a:cubicBezTo>
                    <a:pt x="296" y="168"/>
                    <a:pt x="307" y="163"/>
                    <a:pt x="316" y="155"/>
                  </a:cubicBezTo>
                  <a:cubicBezTo>
                    <a:pt x="322" y="148"/>
                    <a:pt x="326" y="140"/>
                    <a:pt x="328" y="131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7" y="276"/>
                    <a:pt x="351" y="278"/>
                    <a:pt x="355" y="282"/>
                  </a:cubicBezTo>
                  <a:cubicBezTo>
                    <a:pt x="364" y="292"/>
                    <a:pt x="370" y="305"/>
                    <a:pt x="370" y="318"/>
                  </a:cubicBezTo>
                  <a:cubicBezTo>
                    <a:pt x="370" y="332"/>
                    <a:pt x="364" y="345"/>
                    <a:pt x="355" y="355"/>
                  </a:cubicBezTo>
                  <a:cubicBezTo>
                    <a:pt x="345" y="365"/>
                    <a:pt x="332" y="370"/>
                    <a:pt x="318" y="370"/>
                  </a:cubicBezTo>
                  <a:cubicBezTo>
                    <a:pt x="304" y="370"/>
                    <a:pt x="291" y="365"/>
                    <a:pt x="282" y="355"/>
                  </a:cubicBezTo>
                  <a:cubicBezTo>
                    <a:pt x="278" y="351"/>
                    <a:pt x="275" y="348"/>
                    <a:pt x="273" y="343"/>
                  </a:cubicBezTo>
                  <a:lnTo>
                    <a:pt x="205" y="411"/>
                  </a:lnTo>
                  <a:close/>
                  <a:moveTo>
                    <a:pt x="140" y="335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80" y="341"/>
                    <a:pt x="283" y="346"/>
                    <a:pt x="287" y="350"/>
                  </a:cubicBezTo>
                  <a:cubicBezTo>
                    <a:pt x="295" y="358"/>
                    <a:pt x="306" y="363"/>
                    <a:pt x="318" y="363"/>
                  </a:cubicBezTo>
                  <a:cubicBezTo>
                    <a:pt x="330" y="363"/>
                    <a:pt x="341" y="358"/>
                    <a:pt x="350" y="350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80"/>
                    <a:pt x="336" y="278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1" y="146"/>
                    <a:pt x="327" y="154"/>
                    <a:pt x="321" y="160"/>
                  </a:cubicBezTo>
                  <a:cubicBezTo>
                    <a:pt x="311" y="170"/>
                    <a:pt x="298" y="175"/>
                    <a:pt x="284" y="175"/>
                  </a:cubicBezTo>
                  <a:cubicBezTo>
                    <a:pt x="270" y="175"/>
                    <a:pt x="257" y="170"/>
                    <a:pt x="248" y="160"/>
                  </a:cubicBezTo>
                  <a:cubicBezTo>
                    <a:pt x="227" y="140"/>
                    <a:pt x="227" y="107"/>
                    <a:pt x="248" y="87"/>
                  </a:cubicBezTo>
                  <a:cubicBezTo>
                    <a:pt x="254" y="81"/>
                    <a:pt x="261" y="76"/>
                    <a:pt x="269" y="7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70"/>
                    <a:pt x="48" y="81"/>
                    <a:pt x="48" y="93"/>
                  </a:cubicBezTo>
                  <a:cubicBezTo>
                    <a:pt x="48" y="105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4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5" y="262"/>
                    <a:pt x="78" y="256"/>
                    <a:pt x="83" y="251"/>
                  </a:cubicBezTo>
                  <a:cubicBezTo>
                    <a:pt x="93" y="242"/>
                    <a:pt x="106" y="236"/>
                    <a:pt x="119" y="236"/>
                  </a:cubicBezTo>
                  <a:cubicBezTo>
                    <a:pt x="133" y="236"/>
                    <a:pt x="146" y="242"/>
                    <a:pt x="156" y="251"/>
                  </a:cubicBezTo>
                  <a:cubicBezTo>
                    <a:pt x="176" y="272"/>
                    <a:pt x="176" y="304"/>
                    <a:pt x="156" y="324"/>
                  </a:cubicBezTo>
                  <a:cubicBezTo>
                    <a:pt x="151" y="329"/>
                    <a:pt x="146" y="333"/>
                    <a:pt x="140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4404785" y="2869144"/>
            <a:ext cx="1746249" cy="1746249"/>
            <a:chOff x="2081" y="1355"/>
            <a:chExt cx="825" cy="825"/>
          </a:xfrm>
        </p:grpSpPr>
        <p:sp>
          <p:nvSpPr>
            <p:cNvPr id="9243" name="Freeform 7"/>
            <p:cNvSpPr>
              <a:spLocks/>
            </p:cNvSpPr>
            <p:nvPr/>
          </p:nvSpPr>
          <p:spPr bwMode="auto">
            <a:xfrm>
              <a:off x="2091" y="1365"/>
              <a:ext cx="805" cy="805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279" y="53"/>
                  </a:moveTo>
                  <a:cubicBezTo>
                    <a:pt x="275" y="58"/>
                    <a:pt x="271" y="63"/>
                    <a:pt x="269" y="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36" y="76"/>
                    <a:pt x="145" y="80"/>
                    <a:pt x="152" y="87"/>
                  </a:cubicBezTo>
                  <a:cubicBezTo>
                    <a:pt x="171" y="106"/>
                    <a:pt x="171" y="137"/>
                    <a:pt x="152" y="155"/>
                  </a:cubicBezTo>
                  <a:cubicBezTo>
                    <a:pt x="133" y="174"/>
                    <a:pt x="103" y="174"/>
                    <a:pt x="84" y="155"/>
                  </a:cubicBezTo>
                  <a:cubicBezTo>
                    <a:pt x="77" y="148"/>
                    <a:pt x="72" y="139"/>
                    <a:pt x="71" y="12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1"/>
                    <a:pt x="58" y="275"/>
                    <a:pt x="54" y="279"/>
                  </a:cubicBezTo>
                  <a:cubicBezTo>
                    <a:pt x="35" y="298"/>
                    <a:pt x="35" y="328"/>
                    <a:pt x="54" y="347"/>
                  </a:cubicBezTo>
                  <a:cubicBezTo>
                    <a:pt x="72" y="366"/>
                    <a:pt x="103" y="366"/>
                    <a:pt x="122" y="347"/>
                  </a:cubicBezTo>
                  <a:cubicBezTo>
                    <a:pt x="126" y="343"/>
                    <a:pt x="129" y="337"/>
                    <a:pt x="132" y="332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61" y="330"/>
                    <a:pt x="254" y="326"/>
                    <a:pt x="249" y="320"/>
                  </a:cubicBezTo>
                  <a:cubicBezTo>
                    <a:pt x="230" y="301"/>
                    <a:pt x="230" y="271"/>
                    <a:pt x="249" y="252"/>
                  </a:cubicBezTo>
                  <a:cubicBezTo>
                    <a:pt x="267" y="233"/>
                    <a:pt x="298" y="233"/>
                    <a:pt x="317" y="252"/>
                  </a:cubicBezTo>
                  <a:cubicBezTo>
                    <a:pt x="322" y="258"/>
                    <a:pt x="327" y="265"/>
                    <a:pt x="329" y="272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29"/>
                    <a:pt x="343" y="126"/>
                    <a:pt x="347" y="121"/>
                  </a:cubicBezTo>
                  <a:cubicBezTo>
                    <a:pt x="366" y="103"/>
                    <a:pt x="366" y="72"/>
                    <a:pt x="347" y="53"/>
                  </a:cubicBezTo>
                  <a:cubicBezTo>
                    <a:pt x="328" y="35"/>
                    <a:pt x="298" y="35"/>
                    <a:pt x="279" y="53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4" name="Freeform 8"/>
            <p:cNvSpPr>
              <a:spLocks noEditPoints="1"/>
            </p:cNvSpPr>
            <p:nvPr/>
          </p:nvSpPr>
          <p:spPr bwMode="auto">
            <a:xfrm>
              <a:off x="2081" y="1355"/>
              <a:ext cx="825" cy="825"/>
            </a:xfrm>
            <a:custGeom>
              <a:avLst/>
              <a:gdLst>
                <a:gd name="T0" fmla="*/ 277 w 411"/>
                <a:gd name="T1" fmla="*/ 689 h 411"/>
                <a:gd name="T2" fmla="*/ 187 w 411"/>
                <a:gd name="T3" fmla="*/ 743 h 411"/>
                <a:gd name="T4" fmla="*/ 112 w 411"/>
                <a:gd name="T5" fmla="*/ 564 h 411"/>
                <a:gd name="T6" fmla="*/ 0 w 411"/>
                <a:gd name="T7" fmla="*/ 411 h 411"/>
                <a:gd name="T8" fmla="*/ 159 w 411"/>
                <a:gd name="T9" fmla="*/ 269 h 411"/>
                <a:gd name="T10" fmla="*/ 247 w 411"/>
                <a:gd name="T11" fmla="*/ 343 h 411"/>
                <a:gd name="T12" fmla="*/ 311 w 411"/>
                <a:gd name="T13" fmla="*/ 191 h 411"/>
                <a:gd name="T14" fmla="*/ 249 w 411"/>
                <a:gd name="T15" fmla="*/ 163 h 411"/>
                <a:gd name="T16" fmla="*/ 548 w 411"/>
                <a:gd name="T17" fmla="*/ 134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1 h 411"/>
                <a:gd name="T24" fmla="*/ 662 w 411"/>
                <a:gd name="T25" fmla="*/ 558 h 411"/>
                <a:gd name="T26" fmla="*/ 578 w 411"/>
                <a:gd name="T27" fmla="*/ 496 h 411"/>
                <a:gd name="T28" fmla="*/ 514 w 411"/>
                <a:gd name="T29" fmla="*/ 648 h 411"/>
                <a:gd name="T30" fmla="*/ 564 w 411"/>
                <a:gd name="T31" fmla="*/ 672 h 411"/>
                <a:gd name="T32" fmla="*/ 273 w 411"/>
                <a:gd name="T33" fmla="*/ 664 h 411"/>
                <a:gd name="T34" fmla="*/ 536 w 411"/>
                <a:gd name="T35" fmla="*/ 680 h 411"/>
                <a:gd name="T36" fmla="*/ 504 w 411"/>
                <a:gd name="T37" fmla="*/ 512 h 411"/>
                <a:gd name="T38" fmla="*/ 650 w 411"/>
                <a:gd name="T39" fmla="*/ 512 h 411"/>
                <a:gd name="T40" fmla="*/ 805 w 411"/>
                <a:gd name="T41" fmla="*/ 411 h 411"/>
                <a:gd name="T42" fmla="*/ 674 w 411"/>
                <a:gd name="T43" fmla="*/ 267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77 w 411"/>
                <a:gd name="T51" fmla="*/ 155 h 411"/>
                <a:gd name="T52" fmla="*/ 321 w 411"/>
                <a:gd name="T53" fmla="*/ 327 h 411"/>
                <a:gd name="T54" fmla="*/ 175 w 411"/>
                <a:gd name="T55" fmla="*/ 327 h 411"/>
                <a:gd name="T56" fmla="*/ 20 w 411"/>
                <a:gd name="T57" fmla="*/ 411 h 411"/>
                <a:gd name="T58" fmla="*/ 151 w 411"/>
                <a:gd name="T59" fmla="*/ 556 h 411"/>
                <a:gd name="T60" fmla="*/ 122 w 411"/>
                <a:gd name="T61" fmla="*/ 701 h 411"/>
                <a:gd name="T62" fmla="*/ 249 w 411"/>
                <a:gd name="T63" fmla="*/ 701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38" y="343"/>
                    <a:pt x="138" y="343"/>
                    <a:pt x="138" y="343"/>
                  </a:cubicBezTo>
                  <a:cubicBezTo>
                    <a:pt x="135" y="347"/>
                    <a:pt x="133" y="351"/>
                    <a:pt x="129" y="354"/>
                  </a:cubicBezTo>
                  <a:cubicBezTo>
                    <a:pt x="119" y="364"/>
                    <a:pt x="106" y="370"/>
                    <a:pt x="93" y="370"/>
                  </a:cubicBezTo>
                  <a:cubicBezTo>
                    <a:pt x="79" y="370"/>
                    <a:pt x="66" y="364"/>
                    <a:pt x="56" y="354"/>
                  </a:cubicBezTo>
                  <a:cubicBezTo>
                    <a:pt x="36" y="334"/>
                    <a:pt x="36" y="302"/>
                    <a:pt x="56" y="281"/>
                  </a:cubicBezTo>
                  <a:cubicBezTo>
                    <a:pt x="59" y="278"/>
                    <a:pt x="63" y="275"/>
                    <a:pt x="68" y="27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81" y="143"/>
                    <a:pt x="85" y="151"/>
                    <a:pt x="92" y="158"/>
                  </a:cubicBezTo>
                  <a:cubicBezTo>
                    <a:pt x="100" y="166"/>
                    <a:pt x="111" y="171"/>
                    <a:pt x="123" y="171"/>
                  </a:cubicBezTo>
                  <a:cubicBezTo>
                    <a:pt x="135" y="171"/>
                    <a:pt x="146" y="166"/>
                    <a:pt x="155" y="158"/>
                  </a:cubicBezTo>
                  <a:cubicBezTo>
                    <a:pt x="172" y="141"/>
                    <a:pt x="172" y="112"/>
                    <a:pt x="155" y="95"/>
                  </a:cubicBezTo>
                  <a:cubicBezTo>
                    <a:pt x="148" y="88"/>
                    <a:pt x="140" y="84"/>
                    <a:pt x="130" y="83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3"/>
                    <a:pt x="278" y="59"/>
                    <a:pt x="282" y="56"/>
                  </a:cubicBezTo>
                  <a:cubicBezTo>
                    <a:pt x="291" y="46"/>
                    <a:pt x="304" y="41"/>
                    <a:pt x="318" y="41"/>
                  </a:cubicBezTo>
                  <a:cubicBezTo>
                    <a:pt x="332" y="41"/>
                    <a:pt x="345" y="46"/>
                    <a:pt x="355" y="56"/>
                  </a:cubicBezTo>
                  <a:cubicBezTo>
                    <a:pt x="375" y="76"/>
                    <a:pt x="375" y="109"/>
                    <a:pt x="355" y="129"/>
                  </a:cubicBezTo>
                  <a:cubicBezTo>
                    <a:pt x="351" y="132"/>
                    <a:pt x="347" y="135"/>
                    <a:pt x="343" y="138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0" y="278"/>
                    <a:pt x="330" y="278"/>
                    <a:pt x="330" y="278"/>
                  </a:cubicBezTo>
                  <a:cubicBezTo>
                    <a:pt x="328" y="271"/>
                    <a:pt x="324" y="265"/>
                    <a:pt x="319" y="260"/>
                  </a:cubicBezTo>
                  <a:cubicBezTo>
                    <a:pt x="311" y="251"/>
                    <a:pt x="300" y="247"/>
                    <a:pt x="288" y="247"/>
                  </a:cubicBezTo>
                  <a:cubicBezTo>
                    <a:pt x="276" y="247"/>
                    <a:pt x="265" y="251"/>
                    <a:pt x="256" y="260"/>
                  </a:cubicBezTo>
                  <a:cubicBezTo>
                    <a:pt x="239" y="277"/>
                    <a:pt x="239" y="305"/>
                    <a:pt x="256" y="323"/>
                  </a:cubicBezTo>
                  <a:cubicBezTo>
                    <a:pt x="261" y="328"/>
                    <a:pt x="268" y="332"/>
                    <a:pt x="275" y="334"/>
                  </a:cubicBezTo>
                  <a:cubicBezTo>
                    <a:pt x="281" y="335"/>
                    <a:pt x="281" y="335"/>
                    <a:pt x="281" y="335"/>
                  </a:cubicBezTo>
                  <a:lnTo>
                    <a:pt x="205" y="411"/>
                  </a:lnTo>
                  <a:close/>
                  <a:moveTo>
                    <a:pt x="136" y="331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67" y="339"/>
                    <a:pt x="267" y="339"/>
                    <a:pt x="267" y="339"/>
                  </a:cubicBezTo>
                  <a:cubicBezTo>
                    <a:pt x="261" y="336"/>
                    <a:pt x="256" y="332"/>
                    <a:pt x="251" y="328"/>
                  </a:cubicBezTo>
                  <a:cubicBezTo>
                    <a:pt x="231" y="308"/>
                    <a:pt x="231" y="275"/>
                    <a:pt x="251" y="255"/>
                  </a:cubicBezTo>
                  <a:cubicBezTo>
                    <a:pt x="261" y="245"/>
                    <a:pt x="274" y="239"/>
                    <a:pt x="288" y="239"/>
                  </a:cubicBezTo>
                  <a:cubicBezTo>
                    <a:pt x="301" y="239"/>
                    <a:pt x="314" y="245"/>
                    <a:pt x="324" y="255"/>
                  </a:cubicBezTo>
                  <a:cubicBezTo>
                    <a:pt x="329" y="259"/>
                    <a:pt x="333" y="265"/>
                    <a:pt x="335" y="271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1" y="135"/>
                    <a:pt x="331" y="135"/>
                    <a:pt x="331" y="135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8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7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6" y="80"/>
                    <a:pt x="154" y="84"/>
                    <a:pt x="160" y="90"/>
                  </a:cubicBezTo>
                  <a:cubicBezTo>
                    <a:pt x="180" y="110"/>
                    <a:pt x="180" y="143"/>
                    <a:pt x="160" y="163"/>
                  </a:cubicBezTo>
                  <a:cubicBezTo>
                    <a:pt x="150" y="173"/>
                    <a:pt x="137" y="178"/>
                    <a:pt x="123" y="178"/>
                  </a:cubicBezTo>
                  <a:cubicBezTo>
                    <a:pt x="109" y="178"/>
                    <a:pt x="96" y="173"/>
                    <a:pt x="87" y="163"/>
                  </a:cubicBezTo>
                  <a:cubicBezTo>
                    <a:pt x="80" y="157"/>
                    <a:pt x="76" y="150"/>
                    <a:pt x="74" y="142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0" y="279"/>
                    <a:pt x="65" y="283"/>
                    <a:pt x="61" y="286"/>
                  </a:cubicBezTo>
                  <a:cubicBezTo>
                    <a:pt x="44" y="304"/>
                    <a:pt x="44" y="332"/>
                    <a:pt x="61" y="349"/>
                  </a:cubicBezTo>
                  <a:cubicBezTo>
                    <a:pt x="70" y="358"/>
                    <a:pt x="81" y="362"/>
                    <a:pt x="93" y="362"/>
                  </a:cubicBezTo>
                  <a:cubicBezTo>
                    <a:pt x="105" y="362"/>
                    <a:pt x="116" y="358"/>
                    <a:pt x="124" y="349"/>
                  </a:cubicBezTo>
                  <a:cubicBezTo>
                    <a:pt x="128" y="345"/>
                    <a:pt x="131" y="341"/>
                    <a:pt x="133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6057900" y="2888192"/>
            <a:ext cx="1703917" cy="1746251"/>
            <a:chOff x="2860" y="1367"/>
            <a:chExt cx="825" cy="825"/>
          </a:xfrm>
        </p:grpSpPr>
        <p:sp>
          <p:nvSpPr>
            <p:cNvPr id="9241" name="Freeform 11"/>
            <p:cNvSpPr>
              <a:spLocks/>
            </p:cNvSpPr>
            <p:nvPr/>
          </p:nvSpPr>
          <p:spPr bwMode="auto">
            <a:xfrm>
              <a:off x="2870" y="1377"/>
              <a:ext cx="805" cy="805"/>
            </a:xfrm>
            <a:custGeom>
              <a:avLst/>
              <a:gdLst>
                <a:gd name="T0" fmla="*/ 245 w 401"/>
                <a:gd name="T1" fmla="*/ 697 h 401"/>
                <a:gd name="T2" fmla="*/ 265 w 401"/>
                <a:gd name="T3" fmla="*/ 666 h 401"/>
                <a:gd name="T4" fmla="*/ 404 w 401"/>
                <a:gd name="T5" fmla="*/ 805 h 401"/>
                <a:gd name="T6" fmla="*/ 552 w 401"/>
                <a:gd name="T7" fmla="*/ 656 h 401"/>
                <a:gd name="T8" fmla="*/ 500 w 401"/>
                <a:gd name="T9" fmla="*/ 628 h 401"/>
                <a:gd name="T10" fmla="*/ 500 w 401"/>
                <a:gd name="T11" fmla="*/ 492 h 401"/>
                <a:gd name="T12" fmla="*/ 636 w 401"/>
                <a:gd name="T13" fmla="*/ 492 h 401"/>
                <a:gd name="T14" fmla="*/ 662 w 401"/>
                <a:gd name="T15" fmla="*/ 544 h 401"/>
                <a:gd name="T16" fmla="*/ 805 w 401"/>
                <a:gd name="T17" fmla="*/ 404 h 401"/>
                <a:gd name="T18" fmla="*/ 666 w 401"/>
                <a:gd name="T19" fmla="*/ 265 h 401"/>
                <a:gd name="T20" fmla="*/ 697 w 401"/>
                <a:gd name="T21" fmla="*/ 245 h 401"/>
                <a:gd name="T22" fmla="*/ 697 w 401"/>
                <a:gd name="T23" fmla="*/ 108 h 401"/>
                <a:gd name="T24" fmla="*/ 560 w 401"/>
                <a:gd name="T25" fmla="*/ 108 h 401"/>
                <a:gd name="T26" fmla="*/ 540 w 401"/>
                <a:gd name="T27" fmla="*/ 139 h 401"/>
                <a:gd name="T28" fmla="*/ 404 w 401"/>
                <a:gd name="T29" fmla="*/ 0 h 401"/>
                <a:gd name="T30" fmla="*/ 265 w 401"/>
                <a:gd name="T31" fmla="*/ 139 h 401"/>
                <a:gd name="T32" fmla="*/ 305 w 401"/>
                <a:gd name="T33" fmla="*/ 163 h 401"/>
                <a:gd name="T34" fmla="*/ 305 w 401"/>
                <a:gd name="T35" fmla="*/ 299 h 401"/>
                <a:gd name="T36" fmla="*/ 169 w 401"/>
                <a:gd name="T37" fmla="*/ 299 h 401"/>
                <a:gd name="T38" fmla="*/ 145 w 401"/>
                <a:gd name="T39" fmla="*/ 259 h 401"/>
                <a:gd name="T40" fmla="*/ 0 w 401"/>
                <a:gd name="T41" fmla="*/ 404 h 401"/>
                <a:gd name="T42" fmla="*/ 139 w 401"/>
                <a:gd name="T43" fmla="*/ 540 h 401"/>
                <a:gd name="T44" fmla="*/ 108 w 401"/>
                <a:gd name="T45" fmla="*/ 560 h 401"/>
                <a:gd name="T46" fmla="*/ 108 w 401"/>
                <a:gd name="T47" fmla="*/ 697 h 401"/>
                <a:gd name="T48" fmla="*/ 245 w 401"/>
                <a:gd name="T49" fmla="*/ 697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122" y="347"/>
                  </a:moveTo>
                  <a:cubicBezTo>
                    <a:pt x="126" y="343"/>
                    <a:pt x="130" y="338"/>
                    <a:pt x="132" y="332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75" y="327"/>
                    <a:pt x="275" y="327"/>
                    <a:pt x="275" y="327"/>
                  </a:cubicBezTo>
                  <a:cubicBezTo>
                    <a:pt x="265" y="325"/>
                    <a:pt x="256" y="321"/>
                    <a:pt x="249" y="313"/>
                  </a:cubicBezTo>
                  <a:cubicBezTo>
                    <a:pt x="230" y="295"/>
                    <a:pt x="230" y="264"/>
                    <a:pt x="249" y="245"/>
                  </a:cubicBezTo>
                  <a:cubicBezTo>
                    <a:pt x="268" y="227"/>
                    <a:pt x="298" y="227"/>
                    <a:pt x="317" y="245"/>
                  </a:cubicBezTo>
                  <a:cubicBezTo>
                    <a:pt x="324" y="253"/>
                    <a:pt x="329" y="262"/>
                    <a:pt x="330" y="271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30"/>
                    <a:pt x="343" y="126"/>
                    <a:pt x="347" y="122"/>
                  </a:cubicBezTo>
                  <a:cubicBezTo>
                    <a:pt x="366" y="103"/>
                    <a:pt x="366" y="73"/>
                    <a:pt x="347" y="54"/>
                  </a:cubicBezTo>
                  <a:cubicBezTo>
                    <a:pt x="329" y="35"/>
                    <a:pt x="298" y="35"/>
                    <a:pt x="279" y="54"/>
                  </a:cubicBezTo>
                  <a:cubicBezTo>
                    <a:pt x="275" y="58"/>
                    <a:pt x="272" y="63"/>
                    <a:pt x="269" y="6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40" y="71"/>
                    <a:pt x="146" y="75"/>
                    <a:pt x="152" y="81"/>
                  </a:cubicBezTo>
                  <a:cubicBezTo>
                    <a:pt x="171" y="100"/>
                    <a:pt x="171" y="130"/>
                    <a:pt x="152" y="149"/>
                  </a:cubicBezTo>
                  <a:cubicBezTo>
                    <a:pt x="134" y="168"/>
                    <a:pt x="103" y="168"/>
                    <a:pt x="84" y="149"/>
                  </a:cubicBezTo>
                  <a:cubicBezTo>
                    <a:pt x="79" y="143"/>
                    <a:pt x="74" y="136"/>
                    <a:pt x="72" y="12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2"/>
                    <a:pt x="58" y="275"/>
                    <a:pt x="54" y="279"/>
                  </a:cubicBezTo>
                  <a:cubicBezTo>
                    <a:pt x="35" y="298"/>
                    <a:pt x="35" y="329"/>
                    <a:pt x="54" y="347"/>
                  </a:cubicBezTo>
                  <a:cubicBezTo>
                    <a:pt x="73" y="366"/>
                    <a:pt x="103" y="366"/>
                    <a:pt x="122" y="347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2" name="Freeform 12"/>
            <p:cNvSpPr>
              <a:spLocks noEditPoints="1"/>
            </p:cNvSpPr>
            <p:nvPr/>
          </p:nvSpPr>
          <p:spPr bwMode="auto">
            <a:xfrm>
              <a:off x="2860" y="1367"/>
              <a:ext cx="825" cy="825"/>
            </a:xfrm>
            <a:custGeom>
              <a:avLst/>
              <a:gdLst>
                <a:gd name="T0" fmla="*/ 277 w 411"/>
                <a:gd name="T1" fmla="*/ 691 h 411"/>
                <a:gd name="T2" fmla="*/ 187 w 411"/>
                <a:gd name="T3" fmla="*/ 743 h 411"/>
                <a:gd name="T4" fmla="*/ 112 w 411"/>
                <a:gd name="T5" fmla="*/ 566 h 411"/>
                <a:gd name="T6" fmla="*/ 0 w 411"/>
                <a:gd name="T7" fmla="*/ 414 h 411"/>
                <a:gd name="T8" fmla="*/ 163 w 411"/>
                <a:gd name="T9" fmla="*/ 267 h 411"/>
                <a:gd name="T10" fmla="*/ 247 w 411"/>
                <a:gd name="T11" fmla="*/ 329 h 411"/>
                <a:gd name="T12" fmla="*/ 311 w 411"/>
                <a:gd name="T13" fmla="*/ 177 h 411"/>
                <a:gd name="T14" fmla="*/ 261 w 411"/>
                <a:gd name="T15" fmla="*/ 151 h 411"/>
                <a:gd name="T16" fmla="*/ 548 w 411"/>
                <a:gd name="T17" fmla="*/ 136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4 h 411"/>
                <a:gd name="T24" fmla="*/ 666 w 411"/>
                <a:gd name="T25" fmla="*/ 556 h 411"/>
                <a:gd name="T26" fmla="*/ 578 w 411"/>
                <a:gd name="T27" fmla="*/ 482 h 411"/>
                <a:gd name="T28" fmla="*/ 514 w 411"/>
                <a:gd name="T29" fmla="*/ 634 h 411"/>
                <a:gd name="T30" fmla="*/ 576 w 411"/>
                <a:gd name="T31" fmla="*/ 660 h 411"/>
                <a:gd name="T32" fmla="*/ 273 w 411"/>
                <a:gd name="T33" fmla="*/ 664 h 411"/>
                <a:gd name="T34" fmla="*/ 548 w 411"/>
                <a:gd name="T35" fmla="*/ 670 h 411"/>
                <a:gd name="T36" fmla="*/ 504 w 411"/>
                <a:gd name="T37" fmla="*/ 498 h 411"/>
                <a:gd name="T38" fmla="*/ 650 w 411"/>
                <a:gd name="T39" fmla="*/ 498 h 411"/>
                <a:gd name="T40" fmla="*/ 805 w 411"/>
                <a:gd name="T41" fmla="*/ 414 h 411"/>
                <a:gd name="T42" fmla="*/ 674 w 411"/>
                <a:gd name="T43" fmla="*/ 269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89 w 411"/>
                <a:gd name="T51" fmla="*/ 145 h 411"/>
                <a:gd name="T52" fmla="*/ 321 w 411"/>
                <a:gd name="T53" fmla="*/ 313 h 411"/>
                <a:gd name="T54" fmla="*/ 175 w 411"/>
                <a:gd name="T55" fmla="*/ 313 h 411"/>
                <a:gd name="T56" fmla="*/ 20 w 411"/>
                <a:gd name="T57" fmla="*/ 414 h 411"/>
                <a:gd name="T58" fmla="*/ 151 w 411"/>
                <a:gd name="T59" fmla="*/ 558 h 411"/>
                <a:gd name="T60" fmla="*/ 122 w 411"/>
                <a:gd name="T61" fmla="*/ 703 h 411"/>
                <a:gd name="T62" fmla="*/ 249 w 411"/>
                <a:gd name="T63" fmla="*/ 703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38" y="344"/>
                    <a:pt x="138" y="344"/>
                    <a:pt x="138" y="344"/>
                  </a:cubicBezTo>
                  <a:cubicBezTo>
                    <a:pt x="136" y="348"/>
                    <a:pt x="133" y="352"/>
                    <a:pt x="129" y="355"/>
                  </a:cubicBezTo>
                  <a:cubicBezTo>
                    <a:pt x="120" y="365"/>
                    <a:pt x="107" y="370"/>
                    <a:pt x="93" y="370"/>
                  </a:cubicBezTo>
                  <a:cubicBezTo>
                    <a:pt x="79" y="370"/>
                    <a:pt x="66" y="365"/>
                    <a:pt x="56" y="355"/>
                  </a:cubicBezTo>
                  <a:cubicBezTo>
                    <a:pt x="36" y="335"/>
                    <a:pt x="36" y="302"/>
                    <a:pt x="56" y="282"/>
                  </a:cubicBezTo>
                  <a:cubicBezTo>
                    <a:pt x="60" y="278"/>
                    <a:pt x="64" y="276"/>
                    <a:pt x="68" y="27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3" y="140"/>
                    <a:pt x="87" y="146"/>
                    <a:pt x="92" y="151"/>
                  </a:cubicBezTo>
                  <a:cubicBezTo>
                    <a:pt x="100" y="160"/>
                    <a:pt x="111" y="164"/>
                    <a:pt x="123" y="164"/>
                  </a:cubicBezTo>
                  <a:cubicBezTo>
                    <a:pt x="135" y="164"/>
                    <a:pt x="146" y="160"/>
                    <a:pt x="155" y="151"/>
                  </a:cubicBezTo>
                  <a:cubicBezTo>
                    <a:pt x="172" y="134"/>
                    <a:pt x="172" y="106"/>
                    <a:pt x="155" y="88"/>
                  </a:cubicBezTo>
                  <a:cubicBezTo>
                    <a:pt x="150" y="83"/>
                    <a:pt x="143" y="79"/>
                    <a:pt x="136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4"/>
                    <a:pt x="278" y="60"/>
                    <a:pt x="282" y="56"/>
                  </a:cubicBezTo>
                  <a:cubicBezTo>
                    <a:pt x="292" y="47"/>
                    <a:pt x="305" y="41"/>
                    <a:pt x="318" y="41"/>
                  </a:cubicBezTo>
                  <a:cubicBezTo>
                    <a:pt x="332" y="41"/>
                    <a:pt x="345" y="47"/>
                    <a:pt x="355" y="56"/>
                  </a:cubicBezTo>
                  <a:cubicBezTo>
                    <a:pt x="375" y="77"/>
                    <a:pt x="375" y="109"/>
                    <a:pt x="355" y="129"/>
                  </a:cubicBezTo>
                  <a:cubicBezTo>
                    <a:pt x="352" y="133"/>
                    <a:pt x="348" y="136"/>
                    <a:pt x="343" y="138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33" y="284"/>
                    <a:pt x="333" y="284"/>
                    <a:pt x="333" y="284"/>
                  </a:cubicBezTo>
                  <a:cubicBezTo>
                    <a:pt x="332" y="277"/>
                    <a:pt x="332" y="277"/>
                    <a:pt x="332" y="277"/>
                  </a:cubicBezTo>
                  <a:cubicBezTo>
                    <a:pt x="330" y="268"/>
                    <a:pt x="326" y="259"/>
                    <a:pt x="319" y="253"/>
                  </a:cubicBezTo>
                  <a:cubicBezTo>
                    <a:pt x="311" y="245"/>
                    <a:pt x="300" y="240"/>
                    <a:pt x="288" y="240"/>
                  </a:cubicBezTo>
                  <a:cubicBezTo>
                    <a:pt x="276" y="240"/>
                    <a:pt x="265" y="245"/>
                    <a:pt x="256" y="253"/>
                  </a:cubicBezTo>
                  <a:cubicBezTo>
                    <a:pt x="239" y="270"/>
                    <a:pt x="239" y="299"/>
                    <a:pt x="256" y="316"/>
                  </a:cubicBezTo>
                  <a:cubicBezTo>
                    <a:pt x="263" y="322"/>
                    <a:pt x="271" y="327"/>
                    <a:pt x="281" y="328"/>
                  </a:cubicBezTo>
                  <a:cubicBezTo>
                    <a:pt x="287" y="329"/>
                    <a:pt x="287" y="329"/>
                    <a:pt x="287" y="329"/>
                  </a:cubicBezTo>
                  <a:lnTo>
                    <a:pt x="206" y="411"/>
                  </a:lnTo>
                  <a:close/>
                  <a:moveTo>
                    <a:pt x="136" y="331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65" y="331"/>
                    <a:pt x="257" y="327"/>
                    <a:pt x="251" y="321"/>
                  </a:cubicBezTo>
                  <a:cubicBezTo>
                    <a:pt x="231" y="301"/>
                    <a:pt x="231" y="268"/>
                    <a:pt x="251" y="248"/>
                  </a:cubicBezTo>
                  <a:cubicBezTo>
                    <a:pt x="261" y="238"/>
                    <a:pt x="274" y="233"/>
                    <a:pt x="288" y="233"/>
                  </a:cubicBezTo>
                  <a:cubicBezTo>
                    <a:pt x="302" y="233"/>
                    <a:pt x="315" y="238"/>
                    <a:pt x="324" y="248"/>
                  </a:cubicBezTo>
                  <a:cubicBezTo>
                    <a:pt x="331" y="254"/>
                    <a:pt x="335" y="261"/>
                    <a:pt x="337" y="269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9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8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0" y="75"/>
                    <a:pt x="155" y="79"/>
                    <a:pt x="160" y="83"/>
                  </a:cubicBezTo>
                  <a:cubicBezTo>
                    <a:pt x="180" y="103"/>
                    <a:pt x="180" y="136"/>
                    <a:pt x="160" y="156"/>
                  </a:cubicBezTo>
                  <a:cubicBezTo>
                    <a:pt x="150" y="166"/>
                    <a:pt x="137" y="171"/>
                    <a:pt x="123" y="171"/>
                  </a:cubicBezTo>
                  <a:cubicBezTo>
                    <a:pt x="110" y="171"/>
                    <a:pt x="97" y="166"/>
                    <a:pt x="87" y="156"/>
                  </a:cubicBezTo>
                  <a:cubicBezTo>
                    <a:pt x="82" y="152"/>
                    <a:pt x="78" y="146"/>
                    <a:pt x="76" y="14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0" y="280"/>
                    <a:pt x="65" y="283"/>
                    <a:pt x="61" y="287"/>
                  </a:cubicBezTo>
                  <a:cubicBezTo>
                    <a:pt x="44" y="304"/>
                    <a:pt x="44" y="333"/>
                    <a:pt x="61" y="350"/>
                  </a:cubicBezTo>
                  <a:cubicBezTo>
                    <a:pt x="70" y="358"/>
                    <a:pt x="81" y="363"/>
                    <a:pt x="93" y="363"/>
                  </a:cubicBezTo>
                  <a:cubicBezTo>
                    <a:pt x="105" y="363"/>
                    <a:pt x="116" y="358"/>
                    <a:pt x="124" y="350"/>
                  </a:cubicBezTo>
                  <a:cubicBezTo>
                    <a:pt x="128" y="346"/>
                    <a:pt x="131" y="341"/>
                    <a:pt x="134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D08B805-B798-4D53-BD07-C84F64941548}"/>
              </a:ext>
            </a:extLst>
          </p:cNvPr>
          <p:cNvSpPr/>
          <p:nvPr/>
        </p:nvSpPr>
        <p:spPr>
          <a:xfrm>
            <a:off x="1762900" y="2716456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EB81D99E-206A-48B0-BD17-C21321E9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66" y="5941844"/>
            <a:ext cx="4817344" cy="100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C4D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如何成為、注意事項、過往心得</a:t>
            </a:r>
            <a:r>
              <a:rPr lang="en-US" altLang="zh-TW" sz="2400" dirty="0">
                <a:solidFill>
                  <a:srgbClr val="C4D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400" dirty="0">
              <a:solidFill>
                <a:srgbClr val="C4D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FA4F9BAB-C351-4552-A432-E845B1BC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258" y="2533476"/>
            <a:ext cx="3262432" cy="14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為甚麼擱淺、如何照顧</a:t>
            </a:r>
            <a:endParaRPr lang="en-US" altLang="zh-TW" sz="2400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鯨魚百科</a:t>
            </a:r>
            <a:r>
              <a:rPr lang="en-US" altLang="zh-TW" sz="2400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2400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F8E29BA1-6945-456F-90CE-55C85F3E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1" y="4702626"/>
            <a:ext cx="1723549" cy="76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TW" altLang="en-US" sz="2400" dirty="0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照顧小鯨魚</a:t>
            </a:r>
            <a:endParaRPr lang="zh-CN" altLang="en-US" sz="1333" dirty="0">
              <a:solidFill>
                <a:srgbClr val="FF8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endParaRPr lang="zh-CN" altLang="en-US" sz="1333" dirty="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AEC48B73-6AFC-4B32-A348-A21E66544A09}"/>
              </a:ext>
            </a:extLst>
          </p:cNvPr>
          <p:cNvSpPr/>
          <p:nvPr/>
        </p:nvSpPr>
        <p:spPr>
          <a:xfrm>
            <a:off x="1293331" y="2647657"/>
            <a:ext cx="430833" cy="457199"/>
          </a:xfrm>
          <a:prstGeom prst="star5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A099724E-4AD4-404F-9E5C-43C37B1A7C85}"/>
              </a:ext>
            </a:extLst>
          </p:cNvPr>
          <p:cNvSpPr/>
          <p:nvPr/>
        </p:nvSpPr>
        <p:spPr>
          <a:xfrm>
            <a:off x="7792841" y="3959224"/>
            <a:ext cx="430833" cy="457199"/>
          </a:xfrm>
          <a:prstGeom prst="star5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184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573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573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573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573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5" grpId="0"/>
      <p:bldP spid="57366" grpId="0" animBg="1"/>
      <p:bldP spid="57367" grpId="0"/>
      <p:bldP spid="57368" grpId="0"/>
      <p:bldP spid="57369" grpId="0" animBg="1"/>
      <p:bldP spid="57370" grpId="0"/>
      <p:bldP spid="57372" grpId="0" animBg="1"/>
      <p:bldP spid="57373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132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14334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133" dirty="0">
                <a:solidFill>
                  <a:schemeClr val="bg1"/>
                </a:solidFill>
                <a:ea typeface="微软雅黑" panose="020B0503020204020204" pitchFamily="34" charset="-122"/>
              </a:rPr>
              <a:t>如何達成</a:t>
            </a:r>
            <a:r>
              <a:rPr lang="en-US" altLang="zh-TW" sz="2133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213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BC55D-1D5C-41B8-A3F4-046EFF1EC838}"/>
              </a:ext>
            </a:extLst>
          </p:cNvPr>
          <p:cNvSpPr/>
          <p:nvPr/>
        </p:nvSpPr>
        <p:spPr>
          <a:xfrm>
            <a:off x="798634" y="2497517"/>
            <a:ext cx="1059473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視差滾動(PARALLAX SCROLLING)</a:t>
            </a:r>
          </a:p>
          <a:p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CSS搭配Javascript</a:t>
            </a:r>
          </a:p>
          <a:p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原理:把背景圖片的移動速度放慢，讓前景圖片移動較快，藉由前後不同移動速度的圖片、讓2D畫面產生多層次的景深效果，藉此來模擬3D效果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C96330-9E01-4140-80F7-E112BB46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21" y="1354517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5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132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94179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lang="en-US" altLang="zh-CN" sz="2133" b="1" dirty="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endParaRPr lang="zh-CN" altLang="en-US" sz="2133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BC55D-1D5C-41B8-A3F4-046EFF1EC838}"/>
              </a:ext>
            </a:extLst>
          </p:cNvPr>
          <p:cNvSpPr/>
          <p:nvPr/>
        </p:nvSpPr>
        <p:spPr>
          <a:xfrm>
            <a:off x="863097" y="2657774"/>
            <a:ext cx="10172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為什麼選擇視差滾動</a:t>
            </a:r>
            <a:r>
              <a:rPr lang="en-US" altLang="zh-TW" sz="4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4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32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視差滾動在網頁上呈現故事的效果既像繪本又像動畫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新鮮感能快速抓住使用者目光</a:t>
            </a:r>
          </a:p>
        </p:txBody>
      </p:sp>
    </p:spTree>
    <p:extLst>
      <p:ext uri="{BB962C8B-B14F-4D97-AF65-F5344CB8AC3E}">
        <p14:creationId xmlns:p14="http://schemas.microsoft.com/office/powerpoint/2010/main" val="2199012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6812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13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86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6810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11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6808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9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2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6806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7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5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6804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5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8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6689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0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1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2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3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4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5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6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7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8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9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0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1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2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3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4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5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6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7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8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9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0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1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2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3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4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5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6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7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8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9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0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1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2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3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4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5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6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7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8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9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0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1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2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3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4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5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6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7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8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9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0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1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2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3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4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5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6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7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8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9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0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1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2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3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4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5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6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7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8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9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0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1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2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3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4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5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6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7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8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9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0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1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2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3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4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5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6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7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8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9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0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1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2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3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4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5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6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7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8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9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0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1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2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3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4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5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6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7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8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9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0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1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2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3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7414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6662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6672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3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4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5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6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7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8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9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0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1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2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3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4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5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6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7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8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6663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6664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5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6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7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8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9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0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1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7442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6659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60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61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7446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97447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6642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3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4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5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6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7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8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9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0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1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2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3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4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5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6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7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8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7465" name="Text Box 185"/>
          <p:cNvSpPr txBox="1">
            <a:spLocks noChangeArrowheads="1"/>
          </p:cNvSpPr>
          <p:nvPr/>
        </p:nvSpPr>
        <p:spPr bwMode="auto">
          <a:xfrm>
            <a:off x="4117839" y="3336926"/>
            <a:ext cx="3607078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5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目前的架構</a:t>
            </a:r>
            <a:endParaRPr lang="en-US" altLang="zh-CN" sz="5333" dirty="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6639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7469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0" name="Text Box 215">
            <a:extLst>
              <a:ext uri="{FF2B5EF4-FFF2-40B4-BE49-F238E27FC236}">
                <a16:creationId xmlns:a16="http://schemas.microsoft.com/office/drawing/2014/main" id="{2B45FDF1-F82F-4100-910E-6501BDD4D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770" y="2957320"/>
            <a:ext cx="1553630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5333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實作</a:t>
            </a:r>
            <a:endParaRPr lang="en-US" altLang="zh-CN" sz="533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253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972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9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9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974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4" dur="3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56" dur="30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446" grpId="0" animBg="1"/>
      <p:bldP spid="97465" grpId="0"/>
      <p:bldP spid="97469" grpId="0" animBg="1"/>
      <p:bldP spid="1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22251" y="618350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網站特色</a:t>
            </a:r>
            <a:endParaRPr lang="zh-CN" altLang="en-US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4451" name="Rectangle 179"/>
          <p:cNvSpPr>
            <a:spLocks noChangeArrowheads="1"/>
          </p:cNvSpPr>
          <p:nvPr/>
        </p:nvSpPr>
        <p:spPr bwMode="auto">
          <a:xfrm>
            <a:off x="523186" y="2137258"/>
            <a:ext cx="11007880" cy="351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易吸引目光及注意</a:t>
            </a:r>
            <a:endParaRPr lang="en-US" altLang="zh-TW" sz="40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利用視差滾動的技巧營造出動畫的感覺</a:t>
            </a:r>
            <a:endParaRPr lang="en-US" altLang="zh-TW" sz="4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利用互動小遊戲讓大家能更加瞭解救援志工，提高參與意願</a:t>
            </a:r>
          </a:p>
          <a:p>
            <a:pPr marL="457200" indent="-457200" eaLnBrk="1" hangingPunct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199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4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圖片 186">
            <a:extLst>
              <a:ext uri="{FF2B5EF4-FFF2-40B4-BE49-F238E27FC236}">
                <a16:creationId xmlns:a16="http://schemas.microsoft.com/office/drawing/2014/main" id="{E1B204C4-3D43-49E9-A7C5-DDE7C922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74" y="500781"/>
            <a:ext cx="4080638" cy="4080638"/>
          </a:xfrm>
          <a:prstGeom prst="rect">
            <a:avLst/>
          </a:prstGeom>
        </p:spPr>
      </p:pic>
      <p:sp>
        <p:nvSpPr>
          <p:cNvPr id="110594" name="Line 2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32953" name="Rectangle 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4" name="Rectangle 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32951" name="Rectangle 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2" name="Rectangle 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32949" name="Rectangle 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0" name="Rectangle 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32947" name="Rectangle 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48" name="Rectangle 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110607" name="Oval 15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32937" name="Rectangle 25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8" name="Rectangle 26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9" name="Freeform 27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714" name="Group 122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32842" name="Rectangle 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3" name="Rectangle 124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32838" name="Rectangle 126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39" name="Freeform 127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0" name="Rectangle 128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1" name="Rectangle 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38" name="Group 146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32817" name="Rectangle 14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8" name="Rectangle 14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9" name="Freeform 14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0" name="Freeform 15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1" name="Freeform 151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2" name="Freeform 152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3" name="Freeform 153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4" name="Rectangle 154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25" name="Rectangle 155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48" name="Group 156"/>
          <p:cNvGrpSpPr>
            <a:grpSpLocks/>
          </p:cNvGrpSpPr>
          <p:nvPr/>
        </p:nvGrpSpPr>
        <p:grpSpPr bwMode="auto">
          <a:xfrm>
            <a:off x="5903812" y="2583605"/>
            <a:ext cx="4559300" cy="4176184"/>
            <a:chOff x="658" y="294"/>
            <a:chExt cx="1973" cy="1807"/>
          </a:xfrm>
        </p:grpSpPr>
        <p:sp>
          <p:nvSpPr>
            <p:cNvPr id="32797" name="Oval 157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798" name="Freeform 158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799" name="Freeform 159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0" name="Freeform 160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1" name="Freeform 161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2" name="Freeform 162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3" name="Freeform 163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4" name="Freeform 164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5" name="Freeform 165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6" name="Freeform 166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7" name="Freeform 167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8" name="Freeform 168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9" name="Freeform 169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0" name="Freeform 170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1" name="Freeform 171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2" name="Freeform 172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3" name="Freeform 17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4" name="Freeform 17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5" name="Freeform 17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6" name="Freeform 17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2787" name="Rectangle 177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0775" name="Text Box 183"/>
          <p:cNvSpPr txBox="1">
            <a:spLocks noChangeArrowheads="1"/>
          </p:cNvSpPr>
          <p:nvPr/>
        </p:nvSpPr>
        <p:spPr bwMode="auto">
          <a:xfrm>
            <a:off x="317501" y="2879726"/>
            <a:ext cx="2922595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5333" b="1">
                <a:solidFill>
                  <a:schemeClr val="bg1"/>
                </a:solidFill>
                <a:ea typeface="微软雅黑" panose="020B0503020204020204" pitchFamily="34" charset="-122"/>
              </a:rPr>
              <a:t>谢谢观赏</a:t>
            </a:r>
          </a:p>
        </p:txBody>
      </p:sp>
      <p:sp>
        <p:nvSpPr>
          <p:cNvPr id="110777" name="Text Box 185"/>
          <p:cNvSpPr txBox="1">
            <a:spLocks noChangeArrowheads="1"/>
          </p:cNvSpPr>
          <p:nvPr/>
        </p:nvSpPr>
        <p:spPr bwMode="auto">
          <a:xfrm>
            <a:off x="1282119" y="2800293"/>
            <a:ext cx="3608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5400" dirty="0">
                <a:solidFill>
                  <a:srgbClr val="2A323B"/>
                </a:solidFill>
                <a:ea typeface="微软雅黑" panose="020B0503020204020204" pitchFamily="34" charset="-122"/>
              </a:rPr>
              <a:t>Thank you!</a:t>
            </a:r>
            <a:endParaRPr lang="zh-CN" altLang="en-US" sz="5400" b="1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801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8" dur="150" fill="hold"/>
                                        <p:tgtEl>
                                          <p:spTgt spid="11060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50" dur="500" spd="-100000" fill="hold"/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95833E-6 1.48148E-6 L -0.22695 0.6919 " pathEditMode="relative" rAng="0" ptsTypes="AA">
                                      <p:cBhvr>
                                        <p:cTn id="54" dur="500" spd="-100000" fill="hold"/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345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6" dur="3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607" grpId="0" animBg="1"/>
      <p:bldP spid="110607" grpId="1" animBg="1"/>
      <p:bldP spid="110775" grpId="0"/>
      <p:bldP spid="1107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240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Adobe 黑体 Std R</vt:lpstr>
      <vt:lpstr>Microsoft GothicNeo</vt:lpstr>
      <vt:lpstr>微软雅黑</vt:lpstr>
      <vt:lpstr>微软雅黑</vt:lpstr>
      <vt:lpstr>黑体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祐靖 林</cp:lastModifiedBy>
  <cp:revision>18</cp:revision>
  <dcterms:created xsi:type="dcterms:W3CDTF">2015-05-05T08:02:14Z</dcterms:created>
  <dcterms:modified xsi:type="dcterms:W3CDTF">2018-06-08T05:40:59Z</dcterms:modified>
</cp:coreProperties>
</file>