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05437-CC06-47DB-93C7-5F72DF83D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6D263-C030-499E-92C0-02CE3017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22DA6-0282-4B7D-AA95-7236EE2A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CD9AD-C864-4DC3-B359-F4AA094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619F74-E557-49B2-8D47-A254AB3C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9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06F21-9127-428B-BF78-DE50C47E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2892B-4158-472B-BD53-D26DC4EB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9058E1-11CB-4C4D-B65F-906DC73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85D0D-F228-44E9-835E-6AEB17A2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F05C6-D4AB-4BBC-99BF-AEC0289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0FE7DC-DDB9-4927-9E90-4D6479705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A04ADF-92E9-4B35-A6FF-AEDE04D4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15B85-C79F-4F22-92F3-5ED24049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BD41A-A0C7-4DDC-8C95-AF3EF702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58AEAA-804D-4DFD-BB10-F0497228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0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A732A-667F-459E-BA73-E2B107D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01091-89C0-42DD-9D15-FB0DA9D1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710FF-2CBF-4683-9AA3-325BA01B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5AF6A-A65D-4DEC-9DEE-E21B1360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CD97A-111E-415B-BAD7-CF9E9F1F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7B2F0-C45D-4CA5-9EE4-A3087BDC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8C075-854B-474D-8AB6-7455942A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AC677-69BF-466A-B2E4-F65E9379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10C3A2-615D-4056-8B4C-9103B95F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EBCB4-3BC9-43D6-88C5-4C241D84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9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D7355-28BC-4AD0-9FC2-606078D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258F1-1C44-40FB-8C29-FD36E34B1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4C82D-4F47-4651-ACCD-AFDB9BD2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01BA95-FF47-4A47-B4A5-EBFD12A0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E632F-EE19-4EDD-AD0A-C68F82DF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F15BAA-465E-4B21-9BC3-E6AE9710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79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C5CED-4EAB-4C27-BAF8-AC7676B0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B3C223-DBC5-41F9-8EDE-B88D3B3E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35F354-49BD-434D-8596-14BE3EBD5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532B16-B579-40BA-B496-9686A3D84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94158-B4A2-4264-A597-88DA278F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F0E75-6822-4718-8BB4-41AAC4F7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20E03C-E71C-43BB-B1E8-4A50C93A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4A9BE1-D303-46C7-AAD0-65CD3EF6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2A707-AB46-44BD-808E-E305470B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2C1068-853C-449B-9416-A8FC4068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55C6DE-E869-4FA0-BF87-D4FCF2DC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B4CD0-6644-473F-91EC-C29B400A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606D57-9760-408F-BDD1-0EF76E0A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AE4AAE-DC24-4B6E-8538-93FC1FBF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44E3BF-4345-4B89-9E77-8EC2BD81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6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55182-5691-4F5D-8903-2111E904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3AE64-67C5-4D47-818D-7582B1CE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544A8B-ED1E-478D-A131-D6C54FBB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70EB02-4F16-4B0E-9892-B2BF5680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90524E-FF3A-40FF-B547-060EECCB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A98BD7-0E85-4F53-ABD8-1EC79825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3C31D-948D-4834-A190-2F375024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30787A-6F26-4912-B5B5-0EA00222D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67E85-8045-4BB7-9351-4F54F58DA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9DAF1-D0BC-4579-9350-D66B5B6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AC7C92-FF21-413C-8661-1A2EFA04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5DDCA6-C968-43AE-B64F-67AEDDB3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8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5A2A-833B-41F3-ACE4-5D64538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4302A-DFAF-4E64-9E04-BFBCC729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200A21-A07A-4FF8-9AD3-990CF517A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CFCF-47D0-4F6B-A2A9-C6D1EE9A3C62}" type="datetimeFigureOut">
              <a:rPr lang="ru-RU" smtClean="0"/>
              <a:t>26.07.2023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B2464-7230-4A64-AEE8-3D1A7E9EB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32DA0-940D-4518-B625-A0E10DD3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2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20F858-FA6C-4E44-9F30-9635C88F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379473"/>
            <a:ext cx="11099800" cy="626097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C4CE1-E178-421B-900D-0EB855F2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228239-4CC3-45DD-BC5A-8AA74304E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202238"/>
            <a:ext cx="9144000" cy="1655762"/>
          </a:xfrm>
        </p:spPr>
        <p:txBody>
          <a:bodyPr>
            <a:normAutofit/>
          </a:bodyPr>
          <a:lstStyle/>
          <a:p>
            <a:r>
              <a:rPr lang="ru-RU" sz="5000" dirty="0">
                <a:solidFill>
                  <a:srgbClr val="FF0000"/>
                </a:solidFill>
              </a:rPr>
              <a:t>Пока бот и юзер решают тест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90931E-9C09-4040-836F-31DF8C927D0A}"/>
              </a:ext>
            </a:extLst>
          </p:cNvPr>
          <p:cNvSpPr/>
          <p:nvPr/>
        </p:nvSpPr>
        <p:spPr>
          <a:xfrm>
            <a:off x="4562920" y="3244334"/>
            <a:ext cx="3066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src/telegram/events/events.py</a:t>
            </a:r>
          </a:p>
        </p:txBody>
      </p:sp>
    </p:spTree>
    <p:extLst>
      <p:ext uri="{BB962C8B-B14F-4D97-AF65-F5344CB8AC3E}">
        <p14:creationId xmlns:p14="http://schemas.microsoft.com/office/powerpoint/2010/main" val="367711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4A24B-DA5E-4266-B16C-EA2F77DE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E4FB43-C180-4239-B1A7-6C26895F9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1" y="153572"/>
            <a:ext cx="11238658" cy="6339303"/>
          </a:xfrm>
        </p:spPr>
      </p:pic>
    </p:spTree>
    <p:extLst>
      <p:ext uri="{BB962C8B-B14F-4D97-AF65-F5344CB8AC3E}">
        <p14:creationId xmlns:p14="http://schemas.microsoft.com/office/powerpoint/2010/main" val="3221751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Прокофьев</dc:creator>
  <cp:lastModifiedBy>Ярослав Прокофьев</cp:lastModifiedBy>
  <cp:revision>2</cp:revision>
  <dcterms:created xsi:type="dcterms:W3CDTF">2023-07-15T22:57:09Z</dcterms:created>
  <dcterms:modified xsi:type="dcterms:W3CDTF">2023-07-26T00:15:38Z</dcterms:modified>
</cp:coreProperties>
</file>