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05437-CC06-47DB-93C7-5F72DF83D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6D263-C030-499E-92C0-02CE3017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22DA6-0282-4B7D-AA95-7236EE2A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CD9AD-C864-4DC3-B359-F4AA094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619F74-E557-49B2-8D47-A254AB3C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94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06F21-9127-428B-BF78-DE50C47E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2892B-4158-472B-BD53-D26DC4EB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9058E1-11CB-4C4D-B65F-906DC73B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85D0D-F228-44E9-835E-6AEB17A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F05C6-D4AB-4BBC-99BF-AEC0289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0FE7DC-DDB9-4927-9E90-4D6479705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04ADF-92E9-4B35-A6FF-AEDE04D4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15B85-C79F-4F22-92F3-5ED24049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BD41A-A0C7-4DDC-8C95-AF3EF702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8AEAA-804D-4DFD-BB10-F0497228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732A-667F-459E-BA73-E2B107D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01091-89C0-42DD-9D15-FB0DA9D1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710FF-2CBF-4683-9AA3-325BA01B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5AF6A-A65D-4DEC-9DEE-E21B1360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CD97A-111E-415B-BAD7-CF9E9F1F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7B2F0-C45D-4CA5-9EE4-A3087BDC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8C075-854B-474D-8AB6-7455942A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AC677-69BF-466A-B2E4-F65E9379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10C3A2-615D-4056-8B4C-9103B95F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EBCB4-3BC9-43D6-88C5-4C241D8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9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D7355-28BC-4AD0-9FC2-606078D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258F1-1C44-40FB-8C29-FD36E34B1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C4C82D-4F47-4651-ACCD-AFDB9BD22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01BA95-FF47-4A47-B4A5-EBFD12A0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E632F-EE19-4EDD-AD0A-C68F82DF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15BAA-465E-4B21-9BC3-E6AE9710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C5CED-4EAB-4C27-BAF8-AC7676B0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3C223-DBC5-41F9-8EDE-B88D3B3E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5F354-49BD-434D-8596-14BE3EBD5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532B16-B579-40BA-B496-9686A3D84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194158-B4A2-4264-A597-88DA278F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AF0E75-6822-4718-8BB4-41AAC4F7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20E03C-E71C-43BB-B1E8-4A50C93A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4A9BE1-D303-46C7-AAD0-65CD3EF6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2A707-AB46-44BD-808E-E305470B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2C1068-853C-449B-9416-A8FC4068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55C6DE-E869-4FA0-BF87-D4FCF2D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B4CD0-6644-473F-91EC-C29B400A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1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606D57-9760-408F-BDD1-0EF76E0A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AE4AAE-DC24-4B6E-8538-93FC1FBF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44E3BF-4345-4B89-9E77-8EC2BD81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55182-5691-4F5D-8903-2111E90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3AE64-67C5-4D47-818D-7582B1CE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544A8B-ED1E-478D-A131-D6C54FBB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0EB02-4F16-4B0E-9892-B2BF568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0524E-FF3A-40FF-B547-060EECCB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98BD7-0E85-4F53-ABD8-1EC79825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4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3C31D-948D-4834-A190-2F375024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0787A-6F26-4912-B5B5-0EA00222D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67E85-8045-4BB7-9351-4F54F58DA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89DAF1-D0BC-4579-9350-D66B5B6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AC7C92-FF21-413C-8661-1A2EFA04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DDCA6-C968-43AE-B64F-67AEDDB3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8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5A2A-833B-41F3-ACE4-5D64538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4302A-DFAF-4E64-9E04-BFBCC729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00A21-A07A-4FF8-9AD3-990CF517A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ACFCF-47D0-4F6B-A2A9-C6D1EE9A3C62}" type="datetimeFigureOut">
              <a:rPr lang="ru-RU" smtClean="0"/>
              <a:t>16.07.2023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B2464-7230-4A64-AEE8-3D1A7E9EB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32DA0-940D-4518-B625-A0E10DD3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1313-D439-4FD4-A652-390A88C261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92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434F-717B-43B0-A968-5BD59947B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FB90D8-1A94-4DC2-A016-8ABCEFFED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061B1-D889-4E67-BFFA-AEDEE7EED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9524"/>
            <a:ext cx="12073467" cy="68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5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69D0A-8B65-4FF9-951C-B87991DB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A087A1-EB32-4DD3-8290-4D6C51E42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4" y="0"/>
            <a:ext cx="11015276" cy="6213302"/>
          </a:xfrm>
        </p:spPr>
      </p:pic>
    </p:spTree>
    <p:extLst>
      <p:ext uri="{BB962C8B-B14F-4D97-AF65-F5344CB8AC3E}">
        <p14:creationId xmlns:p14="http://schemas.microsoft.com/office/powerpoint/2010/main" val="33209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6811-CB7D-4F6C-BFF4-628F34EF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F25E3C-FD39-486A-9300-04B128A0E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9" y="79613"/>
            <a:ext cx="11174641" cy="6303195"/>
          </a:xfrm>
        </p:spPr>
      </p:pic>
    </p:spTree>
    <p:extLst>
      <p:ext uri="{BB962C8B-B14F-4D97-AF65-F5344CB8AC3E}">
        <p14:creationId xmlns:p14="http://schemas.microsoft.com/office/powerpoint/2010/main" val="40281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574C4-0ADF-4D2D-8889-B90DC98B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B161C46-E0F5-4217-ADB6-4A0A1E4AC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5" y="136525"/>
            <a:ext cx="11060612" cy="6238875"/>
          </a:xfrm>
        </p:spPr>
      </p:pic>
    </p:spTree>
    <p:extLst>
      <p:ext uri="{BB962C8B-B14F-4D97-AF65-F5344CB8AC3E}">
        <p14:creationId xmlns:p14="http://schemas.microsoft.com/office/powerpoint/2010/main" val="115922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88828-D21F-4455-A880-DC20496C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7BE1D2-FF59-466C-9BB8-7D03F0B0D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" y="-93713"/>
            <a:ext cx="11677056" cy="6586588"/>
          </a:xfrm>
        </p:spPr>
      </p:pic>
    </p:spTree>
    <p:extLst>
      <p:ext uri="{BB962C8B-B14F-4D97-AF65-F5344CB8AC3E}">
        <p14:creationId xmlns:p14="http://schemas.microsoft.com/office/powerpoint/2010/main" val="3700715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Прокофьев</dc:creator>
  <cp:lastModifiedBy>Ярослав Прокофьев</cp:lastModifiedBy>
  <cp:revision>1</cp:revision>
  <dcterms:created xsi:type="dcterms:W3CDTF">2023-07-15T22:57:09Z</dcterms:created>
  <dcterms:modified xsi:type="dcterms:W3CDTF">2023-07-15T23:13:13Z</dcterms:modified>
</cp:coreProperties>
</file>