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453336"/>
            <a:ext cx="7646240" cy="26877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0" smtClean="0"/>
              <a:t>Données confidentielles | Reproduction interdite | Octobre 2019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360062"/>
            <a:ext cx="648072" cy="365760"/>
          </a:xfrm>
        </p:spPr>
        <p:txBody>
          <a:bodyPr/>
          <a:lstStyle>
            <a:lvl1pPr algn="r">
              <a:defRPr/>
            </a:lvl1pPr>
          </a:lstStyle>
          <a:p>
            <a:fld id="{FACC35A2-49EB-4902-917D-2E9AF98B151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17623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95346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66800" y="6452709"/>
            <a:ext cx="3505200" cy="26877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712624" y="6453336"/>
            <a:ext cx="974176" cy="26877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lang="fr-FR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  <a:ea typeface="+mn-ea"/>
                <a:cs typeface="+mn-cs"/>
              </a:defRPr>
            </a:lvl1pPr>
          </a:lstStyle>
          <a:p>
            <a:fld id="{FACC35A2-49EB-4902-917D-2E9AF98B1517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0872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53336"/>
            <a:ext cx="360040" cy="176412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8" y="6453336"/>
            <a:ext cx="7646240" cy="26877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0" smtClean="0"/>
              <a:t>Données confidentielles | Reproduction interdite | Avril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177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Arial Nov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12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12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Arial Nov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12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12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12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1256453" y="5085184"/>
            <a:ext cx="6254352" cy="98675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2000" dirty="0" smtClean="0">
                <a:solidFill>
                  <a:schemeClr val="bg2"/>
                </a:solidFill>
              </a:rPr>
              <a:t>De par </a:t>
            </a:r>
            <a:r>
              <a:rPr lang="fr-FR" sz="2000" dirty="0">
                <a:solidFill>
                  <a:schemeClr val="bg2"/>
                </a:solidFill>
              </a:rPr>
              <a:t>les revenus qu’elle </a:t>
            </a:r>
            <a:r>
              <a:rPr lang="fr-FR" sz="2000" dirty="0" smtClean="0">
                <a:solidFill>
                  <a:schemeClr val="bg2"/>
                </a:solidFill>
              </a:rPr>
              <a:t>génère </a:t>
            </a:r>
            <a:r>
              <a:rPr lang="fr-FR" sz="2000" dirty="0">
                <a:solidFill>
                  <a:schemeClr val="bg2"/>
                </a:solidFill>
              </a:rPr>
              <a:t>par ses activités annexes, F80 </a:t>
            </a:r>
            <a:r>
              <a:rPr lang="fr-FR" sz="2000" dirty="0" smtClean="0">
                <a:solidFill>
                  <a:schemeClr val="bg2"/>
                </a:solidFill>
              </a:rPr>
              <a:t>peut assurer </a:t>
            </a:r>
            <a:r>
              <a:rPr lang="fr-FR" sz="2000" dirty="0">
                <a:solidFill>
                  <a:schemeClr val="bg2"/>
                </a:solidFill>
              </a:rPr>
              <a:t>le financement </a:t>
            </a:r>
            <a:r>
              <a:rPr lang="fr-FR" sz="2000" dirty="0" smtClean="0">
                <a:solidFill>
                  <a:schemeClr val="bg2"/>
                </a:solidFill>
              </a:rPr>
              <a:t>des premiers développements de </a:t>
            </a:r>
            <a:r>
              <a:rPr lang="fr-FR" sz="2000" dirty="0" err="1" smtClean="0">
                <a:solidFill>
                  <a:schemeClr val="bg2"/>
                </a:solidFill>
              </a:rPr>
              <a:t>ReducShare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sz="quarter" idx="1"/>
          </p:nvPr>
        </p:nvSpPr>
        <p:spPr>
          <a:xfrm>
            <a:off x="395536" y="980728"/>
            <a:ext cx="8229600" cy="3888432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F80 est la société d’édition de REDUCSHARE.  </a:t>
            </a:r>
            <a:br>
              <a:rPr lang="fr-FR" dirty="0" smtClean="0"/>
            </a:br>
            <a:r>
              <a:rPr lang="fr-FR" dirty="0" smtClean="0"/>
              <a:t>A ce titre, elle en assure le développement technique &amp; commercial</a:t>
            </a:r>
          </a:p>
          <a:p>
            <a:r>
              <a:rPr lang="fr-FR" dirty="0" smtClean="0"/>
              <a:t>En parallèle, F80</a:t>
            </a:r>
          </a:p>
          <a:p>
            <a:pPr lvl="1"/>
            <a:r>
              <a:rPr lang="fr-FR" dirty="0"/>
              <a:t>conseille et réalise divers développements dans les domaines de la Data, de la transformation digitale et des applications </a:t>
            </a:r>
            <a:r>
              <a:rPr lang="fr-FR" dirty="0" smtClean="0"/>
              <a:t>embarquées</a:t>
            </a:r>
          </a:p>
          <a:p>
            <a:pPr lvl="1"/>
            <a:r>
              <a:rPr lang="fr-FR" dirty="0" smtClean="0"/>
              <a:t>Edite une application des partage de musique, photos, jeux </a:t>
            </a:r>
            <a:r>
              <a:rPr lang="fr-FR" dirty="0" err="1" smtClean="0"/>
              <a:t>interractifs</a:t>
            </a:r>
            <a:r>
              <a:rPr lang="fr-FR" dirty="0" smtClean="0"/>
              <a:t>, dédiée à l’événementiel</a:t>
            </a:r>
          </a:p>
          <a:p>
            <a:pPr lvl="1"/>
            <a:r>
              <a:rPr lang="fr-FR" dirty="0" smtClean="0"/>
              <a:t>Édite certains outils complémentaires, </a:t>
            </a:r>
            <a:r>
              <a:rPr lang="fr-FR" dirty="0" err="1" smtClean="0"/>
              <a:t>utilisablent</a:t>
            </a:r>
            <a:r>
              <a:rPr lang="fr-FR" dirty="0" smtClean="0"/>
              <a:t> pour </a:t>
            </a:r>
            <a:r>
              <a:rPr lang="fr-FR" dirty="0" err="1" smtClean="0"/>
              <a:t>ReducShare</a:t>
            </a:r>
            <a:r>
              <a:rPr lang="fr-FR" dirty="0" smtClean="0"/>
              <a:t> comme :</a:t>
            </a:r>
          </a:p>
          <a:p>
            <a:pPr lvl="2"/>
            <a:r>
              <a:rPr lang="fr-FR" dirty="0" smtClean="0"/>
              <a:t>TAC, une librairie java d’automatisation de la production de tutoriaux vidéos et tests de non régression,</a:t>
            </a:r>
          </a:p>
          <a:p>
            <a:pPr lvl="2"/>
            <a:r>
              <a:rPr lang="fr-FR" dirty="0" smtClean="0"/>
              <a:t>Un </a:t>
            </a:r>
            <a:r>
              <a:rPr lang="fr-FR" dirty="0" err="1" smtClean="0"/>
              <a:t>raccourcisseur</a:t>
            </a:r>
            <a:r>
              <a:rPr lang="fr-FR" dirty="0" smtClean="0"/>
              <a:t> d’URL, en open source</a:t>
            </a:r>
          </a:p>
          <a:p>
            <a:pPr lvl="2"/>
            <a:r>
              <a:rPr lang="fr-FR" dirty="0" smtClean="0"/>
              <a:t>Une solution de </a:t>
            </a:r>
            <a:r>
              <a:rPr lang="fr-FR" dirty="0" err="1" smtClean="0"/>
              <a:t>clustering</a:t>
            </a:r>
            <a:r>
              <a:rPr lang="fr-FR" dirty="0"/>
              <a:t> </a:t>
            </a:r>
            <a:r>
              <a:rPr lang="fr-FR" dirty="0" smtClean="0"/>
              <a:t>et d’analyse de graphes  (utilisable pour analyser la diffusion des promotions de </a:t>
            </a:r>
            <a:r>
              <a:rPr lang="fr-FR" dirty="0" err="1" smtClean="0"/>
              <a:t>ReducShare</a:t>
            </a:r>
            <a:r>
              <a:rPr lang="fr-FR" dirty="0" smtClean="0"/>
              <a:t>)</a:t>
            </a:r>
          </a:p>
          <a:p>
            <a:r>
              <a:rPr lang="fr-FR" dirty="0" smtClean="0"/>
              <a:t>Changement en cours vers le statut de SAS</a:t>
            </a:r>
          </a:p>
          <a:p>
            <a:pPr lvl="1"/>
            <a:r>
              <a:rPr lang="fr-FR" dirty="0" smtClean="0"/>
              <a:t>Embaucher une équipe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85133" y="6408555"/>
            <a:ext cx="7646240" cy="268774"/>
          </a:xfrm>
        </p:spPr>
        <p:txBody>
          <a:bodyPr/>
          <a:lstStyle/>
          <a:p>
            <a:r>
              <a:rPr lang="fr-FR" smtClean="0"/>
              <a:t>Données confidentielles | Reproduction interdite | Avril 2019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35A2-49EB-4902-917D-2E9AF98B1517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5" y="439683"/>
            <a:ext cx="752827" cy="368869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0120"/>
          </a:xfrm>
        </p:spPr>
        <p:txBody>
          <a:bodyPr>
            <a:normAutofit/>
          </a:bodyPr>
          <a:lstStyle/>
          <a:p>
            <a:r>
              <a:rPr lang="fr-FR" b="1" dirty="0" smtClean="0"/>
              <a:t>        société éditrice de REDUCSHARE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30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7094</TotalTime>
  <Words>43</Words>
  <Application>Microsoft Office PowerPoint</Application>
  <PresentationFormat>Affichage à l'écran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Arial Nova</vt:lpstr>
      <vt:lpstr>Gill Sans MT</vt:lpstr>
      <vt:lpstr>Wingdings</vt:lpstr>
      <vt:lpstr>Wingdings 3</vt:lpstr>
      <vt:lpstr>Origin</vt:lpstr>
      <vt:lpstr>        société éditrice de REDUCSHARE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ReducShare detaille V2</dc:title>
  <dc:creator>Hervé hoareau</dc:creator>
  <dc:description>        société éditrice de REDUCSHARE</dc:description>
  <cp:lastModifiedBy>Hervé hoareau</cp:lastModifiedBy>
  <cp:revision>233</cp:revision>
  <cp:lastPrinted>2019-11-27T11:59:14Z</cp:lastPrinted>
  <dcterms:created xsi:type="dcterms:W3CDTF">2019-04-08T05:46:50Z</dcterms:created>
  <dcterms:modified xsi:type="dcterms:W3CDTF">2019-12-19T08:11:32Z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ReducShare detaille V2</vt:lpwstr>
  </property>
  <property fmtid="{D5CDD505-2E9C-101B-9397-08002B2CF9AE}" pid="3" name="SlideDescription">
    <vt:lpwstr>        société éditrice de REDUCSHARE</vt:lpwstr>
  </property>
</Properties>
</file>