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DCD94-07D9-40FA-8BCF-0A3A260CC962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60701-CF23-4715-9A50-F8C462244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704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11B2B-FA14-4427-9BB4-8F12BFD91E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74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fr-FR" smtClean="0"/>
              <a:t>Données confidentielles | Reproduction interdite | Avril 2019</a:t>
            </a:r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ACC35A2-49EB-4902-917D-2E9AF98B151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611560" y="1646312"/>
            <a:ext cx="4337720" cy="990600"/>
          </a:xfrm>
        </p:spPr>
        <p:txBody>
          <a:bodyPr anchor="t" anchorCtr="0">
            <a:normAutofit/>
          </a:bodyPr>
          <a:lstStyle>
            <a:lvl1pPr algn="l">
              <a:defRPr sz="2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kumimoji="0" lang="en-US" dirty="0" smtClean="0"/>
              <a:t>TITRE</a:t>
            </a:r>
            <a:endParaRPr kumimoji="0" lang="en-US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66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431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148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066800" y="6452709"/>
            <a:ext cx="3505200" cy="268774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00">
                <a:solidFill>
                  <a:schemeClr val="tx1">
                    <a:lumMod val="50000"/>
                    <a:lumOff val="50000"/>
                  </a:schemeClr>
                </a:solidFill>
                <a:latin typeface="Arial Nova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712624" y="6453336"/>
            <a:ext cx="974176" cy="268774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lang="fr-FR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ova" pitchFamily="34" charset="0"/>
                <a:ea typeface="+mn-ea"/>
                <a:cs typeface="+mn-cs"/>
              </a:defRPr>
            </a:lvl1pPr>
          </a:lstStyle>
          <a:p>
            <a:fld id="{FACC35A2-49EB-4902-917D-2E9AF98B1517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 Nova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90872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 Nova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53336"/>
            <a:ext cx="360040" cy="176412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43608" y="6453336"/>
            <a:ext cx="7646240" cy="26877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fr-FR" dirty="0" smtClean="0"/>
              <a:t>Données confidentielles | Reproduction interdite | Avril 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680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Arial Nova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12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12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Arial Nova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12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12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12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2348880"/>
            <a:ext cx="6858000" cy="533400"/>
          </a:xfrm>
        </p:spPr>
        <p:txBody>
          <a:bodyPr>
            <a:noAutofit/>
          </a:bodyPr>
          <a:lstStyle/>
          <a:p>
            <a:r>
              <a:rPr lang="fr-FR" dirty="0" smtClean="0">
                <a:latin typeface="Arial Nova" pitchFamily="34" charset="0"/>
              </a:rPr>
              <a:t>« Le marketing viral pour tous »</a:t>
            </a:r>
            <a:endParaRPr lang="fr-FR" dirty="0">
              <a:latin typeface="Arial Nova" pitchFamily="34" charset="0"/>
            </a:endParaRPr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14428" y="1268760"/>
            <a:ext cx="6333836" cy="936104"/>
          </a:xfrm>
        </p:spPr>
        <p:txBody>
          <a:bodyPr>
            <a:noAutofit/>
          </a:bodyPr>
          <a:lstStyle/>
          <a:p>
            <a:r>
              <a:rPr lang="en-US" sz="6600" dirty="0" smtClean="0"/>
              <a:t>REDUCSHARE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4119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7094</TotalTime>
  <Words>3</Words>
  <Application>Microsoft Office PowerPoint</Application>
  <PresentationFormat>Affichage à l'écran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9" baseType="lpstr">
      <vt:lpstr>Arial</vt:lpstr>
      <vt:lpstr>Arial Nova</vt:lpstr>
      <vt:lpstr>Bookman Old Style</vt:lpstr>
      <vt:lpstr>Calibri</vt:lpstr>
      <vt:lpstr>Gill Sans MT</vt:lpstr>
      <vt:lpstr>Wingdings</vt:lpstr>
      <vt:lpstr>Wingdings 3</vt:lpstr>
      <vt:lpstr>Origin</vt:lpstr>
      <vt:lpstr>REDUCSHARE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ReducShare detaille V2</dc:title>
  <dc:creator>Hervé hoareau</dc:creator>
  <dc:description>REDUCSHARE</dc:description>
  <cp:lastModifiedBy>Hervé hoareau</cp:lastModifiedBy>
  <cp:revision>233</cp:revision>
  <cp:lastPrinted>2019-11-27T11:59:14Z</cp:lastPrinted>
  <dcterms:created xsi:type="dcterms:W3CDTF">2019-04-08T05:46:50Z</dcterms:created>
  <dcterms:modified xsi:type="dcterms:W3CDTF">2019-12-19T08:11:32Z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ReducShare detaille V2</vt:lpwstr>
  </property>
  <property fmtid="{D5CDD505-2E9C-101B-9397-08002B2CF9AE}" pid="3" name="SlideDescription">
    <vt:lpwstr>REDUCSHARE</vt:lpwstr>
  </property>
</Properties>
</file>